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21"/>
  </p:notesMasterIdLst>
  <p:sldIdLst>
    <p:sldId id="298" r:id="rId2"/>
    <p:sldId id="258" r:id="rId3"/>
    <p:sldId id="267" r:id="rId4"/>
    <p:sldId id="315" r:id="rId5"/>
    <p:sldId id="316" r:id="rId6"/>
    <p:sldId id="302" r:id="rId7"/>
    <p:sldId id="332" r:id="rId8"/>
    <p:sldId id="318" r:id="rId9"/>
    <p:sldId id="308" r:id="rId10"/>
    <p:sldId id="320" r:id="rId11"/>
    <p:sldId id="333" r:id="rId12"/>
    <p:sldId id="334" r:id="rId13"/>
    <p:sldId id="335" r:id="rId14"/>
    <p:sldId id="336" r:id="rId15"/>
    <p:sldId id="337" r:id="rId16"/>
    <p:sldId id="329" r:id="rId17"/>
    <p:sldId id="330" r:id="rId18"/>
    <p:sldId id="331" r:id="rId19"/>
    <p:sldId id="282" r:id="rId20"/>
  </p:sldIdLst>
  <p:sldSz cx="9144000" cy="5143500" type="screen16x9"/>
  <p:notesSz cx="6858000" cy="9144000"/>
  <p:embeddedFontLst>
    <p:embeddedFont>
      <p:font typeface="Fira Sans Extra Condensed Medium" panose="020B0604020202020204" charset="0"/>
      <p:regular r:id="rId22"/>
      <p:bold r:id="rId23"/>
      <p:italic r:id="rId24"/>
      <p:boldItalic r:id="rId25"/>
    </p:embeddedFont>
    <p:embeddedFont>
      <p:font typeface="Paytone One" panose="020B0604020202020204" charset="0"/>
      <p:regular r:id="rId26"/>
    </p:embeddedFont>
    <p:embeddedFont>
      <p:font typeface="Source Sans Pro Light" panose="020B0403030403020204" pitchFamily="34" charset="0"/>
      <p:regular r:id="rId27"/>
      <p:bold r:id="rId28"/>
      <p:italic r:id="rId29"/>
      <p:boldItalic r:id="rId30"/>
    </p:embeddedFont>
    <p:embeddedFont>
      <p:font typeface="Source Sans Pro SemiBold" panose="020B0603030403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424" userDrawn="1">
          <p15:clr>
            <a:srgbClr val="9AA0A6"/>
          </p15:clr>
        </p15:guide>
        <p15:guide id="2" pos="576" userDrawn="1">
          <p15:clr>
            <a:srgbClr val="9AA0A6"/>
          </p15:clr>
        </p15:guide>
        <p15:guide id="3" pos="1912">
          <p15:clr>
            <a:srgbClr val="9AA0A6"/>
          </p15:clr>
        </p15:guide>
        <p15:guide id="4" pos="3744" userDrawn="1">
          <p15:clr>
            <a:srgbClr val="9AA0A6"/>
          </p15:clr>
        </p15:guide>
        <p15:guide id="5" pos="2112" userDrawn="1">
          <p15:clr>
            <a:srgbClr val="9AA0A6"/>
          </p15:clr>
        </p15:guide>
        <p15:guide id="6" orient="horz" pos="2484" userDrawn="1">
          <p15:clr>
            <a:srgbClr val="9AA0A6"/>
          </p15:clr>
        </p15:guide>
        <p15:guide id="7" pos="1704" userDrawn="1">
          <p15:clr>
            <a:srgbClr val="9AA0A6"/>
          </p15:clr>
        </p15:guide>
        <p15:guide id="8" orient="horz" pos="780"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9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6D92A5D-FF81-4237-BF22-FE27EFCB61C8}">
  <a:tblStyle styleId="{96D92A5D-FF81-4237-BF22-FE27EFCB61C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822" y="84"/>
      </p:cViewPr>
      <p:guideLst>
        <p:guide pos="5424"/>
        <p:guide pos="576"/>
        <p:guide pos="1912"/>
        <p:guide pos="3744"/>
        <p:guide pos="2112"/>
        <p:guide orient="horz" pos="2484"/>
        <p:guide pos="1704"/>
        <p:guide orient="horz" pos="7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60c266db6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60c266db6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61d07fd337_1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61d07fd337_1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16865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61d07fd337_1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61d07fd337_1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42083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61d07fd337_1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61d07fd337_1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71264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61d07fd337_1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61d07fd337_1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84589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61d07fd337_1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61d07fd337_1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6193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60c266db6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60c266db6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755143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61d07fd337_1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61d07fd337_1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05779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61d07fd337_1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61d07fd337_1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50040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5540b6adc3_2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5540b6adc3_2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60c266db6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60c266db6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61d07fd337_1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61d07fd337_1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7737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60c266db6f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60c266db6f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3584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60c266db6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60c266db6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61101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61d07fd337_1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61d07fd337_1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97737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61d07fd337_1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61d07fd337_1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4389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60c266db6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60c266db6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4230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61d07fd337_1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61d07fd337_1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294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ABLE OF CONTENTS">
  <p:cSld name="CUSTOM_1_1">
    <p:bg>
      <p:bgPr>
        <a:solidFill>
          <a:srgbClr val="FFFFFF"/>
        </a:solid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609325" y="3521300"/>
            <a:ext cx="13803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600"/>
              <a:buNone/>
              <a:defRPr sz="1600">
                <a:solidFill>
                  <a:schemeClr val="accent1"/>
                </a:solidFill>
              </a:defRPr>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18" name="Google Shape;18;p3"/>
          <p:cNvSpPr txBox="1">
            <a:spLocks noGrp="1"/>
          </p:cNvSpPr>
          <p:nvPr>
            <p:ph type="ctrTitle" idx="2"/>
          </p:nvPr>
        </p:nvSpPr>
        <p:spPr>
          <a:xfrm>
            <a:off x="2986677" y="3521300"/>
            <a:ext cx="13803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600"/>
              <a:buNone/>
              <a:defRPr sz="1600">
                <a:solidFill>
                  <a:schemeClr val="accent1"/>
                </a:solidFill>
              </a:defRPr>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19" name="Google Shape;19;p3"/>
          <p:cNvSpPr txBox="1">
            <a:spLocks noGrp="1"/>
          </p:cNvSpPr>
          <p:nvPr>
            <p:ph type="ctrTitle" idx="3"/>
          </p:nvPr>
        </p:nvSpPr>
        <p:spPr>
          <a:xfrm>
            <a:off x="5419799" y="3521298"/>
            <a:ext cx="13230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600"/>
              <a:buNone/>
              <a:defRPr sz="1600">
                <a:solidFill>
                  <a:schemeClr val="accent1"/>
                </a:solidFill>
              </a:defRPr>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20" name="Google Shape;20;p3"/>
          <p:cNvSpPr txBox="1">
            <a:spLocks noGrp="1"/>
          </p:cNvSpPr>
          <p:nvPr>
            <p:ph type="ctrTitle" idx="4"/>
          </p:nvPr>
        </p:nvSpPr>
        <p:spPr>
          <a:xfrm>
            <a:off x="3054750" y="1501200"/>
            <a:ext cx="13803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600"/>
              <a:buNone/>
              <a:defRPr sz="1600">
                <a:solidFill>
                  <a:schemeClr val="accent1"/>
                </a:solidFill>
              </a:defRPr>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21" name="Google Shape;21;p3"/>
          <p:cNvSpPr txBox="1">
            <a:spLocks noGrp="1"/>
          </p:cNvSpPr>
          <p:nvPr>
            <p:ph type="ctrTitle" idx="5"/>
          </p:nvPr>
        </p:nvSpPr>
        <p:spPr>
          <a:xfrm>
            <a:off x="5384679" y="1501188"/>
            <a:ext cx="16203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600"/>
              <a:buNone/>
              <a:defRPr sz="1600">
                <a:solidFill>
                  <a:schemeClr val="accent1"/>
                </a:solidFill>
              </a:defRPr>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22" name="Google Shape;22;p3"/>
          <p:cNvSpPr txBox="1">
            <a:spLocks noGrp="1"/>
          </p:cNvSpPr>
          <p:nvPr>
            <p:ph type="title" idx="6" hasCustomPrompt="1"/>
          </p:nvPr>
        </p:nvSpPr>
        <p:spPr>
          <a:xfrm>
            <a:off x="3076349" y="780003"/>
            <a:ext cx="17538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000000"/>
              </a:buClr>
              <a:buSzPts val="6000"/>
              <a:buNone/>
              <a:defRPr sz="7800">
                <a:solidFill>
                  <a:schemeClr val="accent2"/>
                </a:solidFill>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3" name="Google Shape;23;p3"/>
          <p:cNvSpPr txBox="1">
            <a:spLocks noGrp="1"/>
          </p:cNvSpPr>
          <p:nvPr>
            <p:ph type="title" idx="7" hasCustomPrompt="1"/>
          </p:nvPr>
        </p:nvSpPr>
        <p:spPr>
          <a:xfrm>
            <a:off x="2986687" y="2791430"/>
            <a:ext cx="17538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000000"/>
              </a:buClr>
              <a:buSzPts val="6000"/>
              <a:buNone/>
              <a:defRPr sz="7800">
                <a:solidFill>
                  <a:schemeClr val="accent2"/>
                </a:solidFill>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4" name="Google Shape;24;p3"/>
          <p:cNvSpPr txBox="1">
            <a:spLocks noGrp="1"/>
          </p:cNvSpPr>
          <p:nvPr>
            <p:ph type="title" idx="8" hasCustomPrompt="1"/>
          </p:nvPr>
        </p:nvSpPr>
        <p:spPr>
          <a:xfrm>
            <a:off x="5384687" y="780003"/>
            <a:ext cx="17538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000000"/>
              </a:buClr>
              <a:buSzPts val="6000"/>
              <a:buNone/>
              <a:defRPr sz="7800">
                <a:solidFill>
                  <a:schemeClr val="accent2"/>
                </a:solidFill>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3"/>
          <p:cNvSpPr txBox="1">
            <a:spLocks noGrp="1"/>
          </p:cNvSpPr>
          <p:nvPr>
            <p:ph type="title" idx="9" hasCustomPrompt="1"/>
          </p:nvPr>
        </p:nvSpPr>
        <p:spPr>
          <a:xfrm>
            <a:off x="5419812" y="2791430"/>
            <a:ext cx="17538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000000"/>
              </a:buClr>
              <a:buSzPts val="6000"/>
              <a:buNone/>
              <a:defRPr sz="7800">
                <a:solidFill>
                  <a:schemeClr val="accent2"/>
                </a:solidFill>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a:spLocks noGrp="1"/>
          </p:cNvSpPr>
          <p:nvPr>
            <p:ph type="ctrTitle" idx="13"/>
          </p:nvPr>
        </p:nvSpPr>
        <p:spPr>
          <a:xfrm>
            <a:off x="628050" y="1501188"/>
            <a:ext cx="1226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600"/>
              <a:buNone/>
              <a:defRPr sz="1600">
                <a:solidFill>
                  <a:schemeClr val="accent1"/>
                </a:solidFill>
              </a:defRPr>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27" name="Google Shape;27;p3"/>
          <p:cNvSpPr txBox="1">
            <a:spLocks noGrp="1"/>
          </p:cNvSpPr>
          <p:nvPr>
            <p:ph type="subTitle" idx="1"/>
          </p:nvPr>
        </p:nvSpPr>
        <p:spPr>
          <a:xfrm>
            <a:off x="628050" y="1903189"/>
            <a:ext cx="1906500" cy="613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200"/>
              <a:buNone/>
              <a:defRPr sz="1100">
                <a:solidFill>
                  <a:schemeClr val="accent1"/>
                </a:solidFill>
              </a:defRPr>
            </a:lvl1pPr>
            <a:lvl2pPr lvl="1" algn="ctr" rtl="0">
              <a:lnSpc>
                <a:spcPct val="100000"/>
              </a:lnSpc>
              <a:spcBef>
                <a:spcPts val="0"/>
              </a:spcBef>
              <a:spcAft>
                <a:spcPts val="0"/>
              </a:spcAft>
              <a:buClr>
                <a:srgbClr val="000000"/>
              </a:buClr>
              <a:buSzPts val="1200"/>
              <a:buNone/>
              <a:defRPr>
                <a:solidFill>
                  <a:srgbClr val="000000"/>
                </a:solidFill>
              </a:defRPr>
            </a:lvl2pPr>
            <a:lvl3pPr lvl="2" algn="ctr" rtl="0">
              <a:lnSpc>
                <a:spcPct val="100000"/>
              </a:lnSpc>
              <a:spcBef>
                <a:spcPts val="0"/>
              </a:spcBef>
              <a:spcAft>
                <a:spcPts val="0"/>
              </a:spcAft>
              <a:buClr>
                <a:srgbClr val="000000"/>
              </a:buClr>
              <a:buSzPts val="1200"/>
              <a:buNone/>
              <a:defRPr>
                <a:solidFill>
                  <a:srgbClr val="000000"/>
                </a:solidFill>
              </a:defRPr>
            </a:lvl3pPr>
            <a:lvl4pPr lvl="3" algn="ctr" rtl="0">
              <a:lnSpc>
                <a:spcPct val="100000"/>
              </a:lnSpc>
              <a:spcBef>
                <a:spcPts val="0"/>
              </a:spcBef>
              <a:spcAft>
                <a:spcPts val="0"/>
              </a:spcAft>
              <a:buClr>
                <a:srgbClr val="000000"/>
              </a:buClr>
              <a:buSzPts val="1200"/>
              <a:buNone/>
              <a:defRPr>
                <a:solidFill>
                  <a:srgbClr val="000000"/>
                </a:solidFill>
              </a:defRPr>
            </a:lvl4pPr>
            <a:lvl5pPr lvl="4" algn="ctr" rtl="0">
              <a:lnSpc>
                <a:spcPct val="100000"/>
              </a:lnSpc>
              <a:spcBef>
                <a:spcPts val="0"/>
              </a:spcBef>
              <a:spcAft>
                <a:spcPts val="0"/>
              </a:spcAft>
              <a:buClr>
                <a:srgbClr val="000000"/>
              </a:buClr>
              <a:buSzPts val="1200"/>
              <a:buNone/>
              <a:defRPr>
                <a:solidFill>
                  <a:srgbClr val="000000"/>
                </a:solidFill>
              </a:defRPr>
            </a:lvl5pPr>
            <a:lvl6pPr lvl="5" algn="ctr" rtl="0">
              <a:lnSpc>
                <a:spcPct val="100000"/>
              </a:lnSpc>
              <a:spcBef>
                <a:spcPts val="0"/>
              </a:spcBef>
              <a:spcAft>
                <a:spcPts val="0"/>
              </a:spcAft>
              <a:buClr>
                <a:srgbClr val="000000"/>
              </a:buClr>
              <a:buSzPts val="1200"/>
              <a:buNone/>
              <a:defRPr>
                <a:solidFill>
                  <a:srgbClr val="000000"/>
                </a:solidFill>
              </a:defRPr>
            </a:lvl6pPr>
            <a:lvl7pPr lvl="6" algn="ctr" rtl="0">
              <a:lnSpc>
                <a:spcPct val="100000"/>
              </a:lnSpc>
              <a:spcBef>
                <a:spcPts val="0"/>
              </a:spcBef>
              <a:spcAft>
                <a:spcPts val="0"/>
              </a:spcAft>
              <a:buClr>
                <a:srgbClr val="000000"/>
              </a:buClr>
              <a:buSzPts val="1200"/>
              <a:buNone/>
              <a:defRPr>
                <a:solidFill>
                  <a:srgbClr val="000000"/>
                </a:solidFill>
              </a:defRPr>
            </a:lvl7pPr>
            <a:lvl8pPr lvl="7" algn="ctr" rtl="0">
              <a:lnSpc>
                <a:spcPct val="100000"/>
              </a:lnSpc>
              <a:spcBef>
                <a:spcPts val="0"/>
              </a:spcBef>
              <a:spcAft>
                <a:spcPts val="0"/>
              </a:spcAft>
              <a:buClr>
                <a:srgbClr val="000000"/>
              </a:buClr>
              <a:buSzPts val="1200"/>
              <a:buNone/>
              <a:defRPr>
                <a:solidFill>
                  <a:srgbClr val="000000"/>
                </a:solidFill>
              </a:defRPr>
            </a:lvl8pPr>
            <a:lvl9pPr lvl="8" algn="ctr" rtl="0">
              <a:lnSpc>
                <a:spcPct val="100000"/>
              </a:lnSpc>
              <a:spcBef>
                <a:spcPts val="0"/>
              </a:spcBef>
              <a:spcAft>
                <a:spcPts val="0"/>
              </a:spcAft>
              <a:buClr>
                <a:srgbClr val="000000"/>
              </a:buClr>
              <a:buSzPts val="1200"/>
              <a:buNone/>
              <a:defRPr>
                <a:solidFill>
                  <a:srgbClr val="000000"/>
                </a:solidFill>
              </a:defRPr>
            </a:lvl9pPr>
          </a:lstStyle>
          <a:p>
            <a:endParaRPr/>
          </a:p>
        </p:txBody>
      </p:sp>
      <p:sp>
        <p:nvSpPr>
          <p:cNvPr id="28" name="Google Shape;28;p3"/>
          <p:cNvSpPr txBox="1">
            <a:spLocks noGrp="1"/>
          </p:cNvSpPr>
          <p:nvPr>
            <p:ph type="title" idx="14" hasCustomPrompt="1"/>
          </p:nvPr>
        </p:nvSpPr>
        <p:spPr>
          <a:xfrm>
            <a:off x="649646" y="780003"/>
            <a:ext cx="17538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000000"/>
              </a:buClr>
              <a:buSzPts val="6000"/>
              <a:buNone/>
              <a:defRPr sz="7800">
                <a:solidFill>
                  <a:schemeClr val="accent2"/>
                </a:solidFill>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9" name="Google Shape;29;p3"/>
          <p:cNvSpPr txBox="1">
            <a:spLocks noGrp="1"/>
          </p:cNvSpPr>
          <p:nvPr>
            <p:ph type="title" idx="15" hasCustomPrompt="1"/>
          </p:nvPr>
        </p:nvSpPr>
        <p:spPr>
          <a:xfrm>
            <a:off x="609323" y="2791430"/>
            <a:ext cx="17538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000000"/>
              </a:buClr>
              <a:buSzPts val="6000"/>
              <a:buNone/>
              <a:defRPr sz="7800">
                <a:solidFill>
                  <a:schemeClr val="accent2"/>
                </a:solidFill>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3"/>
          <p:cNvSpPr txBox="1">
            <a:spLocks noGrp="1"/>
          </p:cNvSpPr>
          <p:nvPr>
            <p:ph type="subTitle" idx="16"/>
          </p:nvPr>
        </p:nvSpPr>
        <p:spPr>
          <a:xfrm>
            <a:off x="3030564" y="1903181"/>
            <a:ext cx="1906500" cy="613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200"/>
              <a:buNone/>
              <a:defRPr sz="1100">
                <a:solidFill>
                  <a:schemeClr val="accent1"/>
                </a:solidFill>
              </a:defRPr>
            </a:lvl1pPr>
            <a:lvl2pPr lvl="1" algn="ctr" rtl="0">
              <a:lnSpc>
                <a:spcPct val="100000"/>
              </a:lnSpc>
              <a:spcBef>
                <a:spcPts val="0"/>
              </a:spcBef>
              <a:spcAft>
                <a:spcPts val="0"/>
              </a:spcAft>
              <a:buClr>
                <a:srgbClr val="000000"/>
              </a:buClr>
              <a:buSzPts val="1200"/>
              <a:buNone/>
              <a:defRPr>
                <a:solidFill>
                  <a:srgbClr val="000000"/>
                </a:solidFill>
              </a:defRPr>
            </a:lvl2pPr>
            <a:lvl3pPr lvl="2" algn="ctr" rtl="0">
              <a:lnSpc>
                <a:spcPct val="100000"/>
              </a:lnSpc>
              <a:spcBef>
                <a:spcPts val="0"/>
              </a:spcBef>
              <a:spcAft>
                <a:spcPts val="0"/>
              </a:spcAft>
              <a:buClr>
                <a:srgbClr val="000000"/>
              </a:buClr>
              <a:buSzPts val="1200"/>
              <a:buNone/>
              <a:defRPr>
                <a:solidFill>
                  <a:srgbClr val="000000"/>
                </a:solidFill>
              </a:defRPr>
            </a:lvl3pPr>
            <a:lvl4pPr lvl="3" algn="ctr" rtl="0">
              <a:lnSpc>
                <a:spcPct val="100000"/>
              </a:lnSpc>
              <a:spcBef>
                <a:spcPts val="0"/>
              </a:spcBef>
              <a:spcAft>
                <a:spcPts val="0"/>
              </a:spcAft>
              <a:buClr>
                <a:srgbClr val="000000"/>
              </a:buClr>
              <a:buSzPts val="1200"/>
              <a:buNone/>
              <a:defRPr>
                <a:solidFill>
                  <a:srgbClr val="000000"/>
                </a:solidFill>
              </a:defRPr>
            </a:lvl4pPr>
            <a:lvl5pPr lvl="4" algn="ctr" rtl="0">
              <a:lnSpc>
                <a:spcPct val="100000"/>
              </a:lnSpc>
              <a:spcBef>
                <a:spcPts val="0"/>
              </a:spcBef>
              <a:spcAft>
                <a:spcPts val="0"/>
              </a:spcAft>
              <a:buClr>
                <a:srgbClr val="000000"/>
              </a:buClr>
              <a:buSzPts val="1200"/>
              <a:buNone/>
              <a:defRPr>
                <a:solidFill>
                  <a:srgbClr val="000000"/>
                </a:solidFill>
              </a:defRPr>
            </a:lvl5pPr>
            <a:lvl6pPr lvl="5" algn="ctr" rtl="0">
              <a:lnSpc>
                <a:spcPct val="100000"/>
              </a:lnSpc>
              <a:spcBef>
                <a:spcPts val="0"/>
              </a:spcBef>
              <a:spcAft>
                <a:spcPts val="0"/>
              </a:spcAft>
              <a:buClr>
                <a:srgbClr val="000000"/>
              </a:buClr>
              <a:buSzPts val="1200"/>
              <a:buNone/>
              <a:defRPr>
                <a:solidFill>
                  <a:srgbClr val="000000"/>
                </a:solidFill>
              </a:defRPr>
            </a:lvl6pPr>
            <a:lvl7pPr lvl="6" algn="ctr" rtl="0">
              <a:lnSpc>
                <a:spcPct val="100000"/>
              </a:lnSpc>
              <a:spcBef>
                <a:spcPts val="0"/>
              </a:spcBef>
              <a:spcAft>
                <a:spcPts val="0"/>
              </a:spcAft>
              <a:buClr>
                <a:srgbClr val="000000"/>
              </a:buClr>
              <a:buSzPts val="1200"/>
              <a:buNone/>
              <a:defRPr>
                <a:solidFill>
                  <a:srgbClr val="000000"/>
                </a:solidFill>
              </a:defRPr>
            </a:lvl7pPr>
            <a:lvl8pPr lvl="7" algn="ctr" rtl="0">
              <a:lnSpc>
                <a:spcPct val="100000"/>
              </a:lnSpc>
              <a:spcBef>
                <a:spcPts val="0"/>
              </a:spcBef>
              <a:spcAft>
                <a:spcPts val="0"/>
              </a:spcAft>
              <a:buClr>
                <a:srgbClr val="000000"/>
              </a:buClr>
              <a:buSzPts val="1200"/>
              <a:buNone/>
              <a:defRPr>
                <a:solidFill>
                  <a:srgbClr val="000000"/>
                </a:solidFill>
              </a:defRPr>
            </a:lvl8pPr>
            <a:lvl9pPr lvl="8" algn="ctr" rtl="0">
              <a:lnSpc>
                <a:spcPct val="100000"/>
              </a:lnSpc>
              <a:spcBef>
                <a:spcPts val="0"/>
              </a:spcBef>
              <a:spcAft>
                <a:spcPts val="0"/>
              </a:spcAft>
              <a:buClr>
                <a:srgbClr val="000000"/>
              </a:buClr>
              <a:buSzPts val="1200"/>
              <a:buNone/>
              <a:defRPr>
                <a:solidFill>
                  <a:srgbClr val="000000"/>
                </a:solidFill>
              </a:defRPr>
            </a:lvl9pPr>
          </a:lstStyle>
          <a:p>
            <a:endParaRPr/>
          </a:p>
        </p:txBody>
      </p:sp>
      <p:sp>
        <p:nvSpPr>
          <p:cNvPr id="31" name="Google Shape;31;p3"/>
          <p:cNvSpPr txBox="1">
            <a:spLocks noGrp="1"/>
          </p:cNvSpPr>
          <p:nvPr>
            <p:ph type="subTitle" idx="17"/>
          </p:nvPr>
        </p:nvSpPr>
        <p:spPr>
          <a:xfrm>
            <a:off x="5384687" y="1903181"/>
            <a:ext cx="1906500" cy="613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200"/>
              <a:buNone/>
              <a:defRPr sz="1100">
                <a:solidFill>
                  <a:schemeClr val="accent1"/>
                </a:solidFill>
              </a:defRPr>
            </a:lvl1pPr>
            <a:lvl2pPr lvl="1" algn="ctr" rtl="0">
              <a:lnSpc>
                <a:spcPct val="100000"/>
              </a:lnSpc>
              <a:spcBef>
                <a:spcPts val="0"/>
              </a:spcBef>
              <a:spcAft>
                <a:spcPts val="0"/>
              </a:spcAft>
              <a:buClr>
                <a:srgbClr val="000000"/>
              </a:buClr>
              <a:buSzPts val="1200"/>
              <a:buNone/>
              <a:defRPr>
                <a:solidFill>
                  <a:srgbClr val="000000"/>
                </a:solidFill>
              </a:defRPr>
            </a:lvl2pPr>
            <a:lvl3pPr lvl="2" algn="ctr" rtl="0">
              <a:lnSpc>
                <a:spcPct val="100000"/>
              </a:lnSpc>
              <a:spcBef>
                <a:spcPts val="0"/>
              </a:spcBef>
              <a:spcAft>
                <a:spcPts val="0"/>
              </a:spcAft>
              <a:buClr>
                <a:srgbClr val="000000"/>
              </a:buClr>
              <a:buSzPts val="1200"/>
              <a:buNone/>
              <a:defRPr>
                <a:solidFill>
                  <a:srgbClr val="000000"/>
                </a:solidFill>
              </a:defRPr>
            </a:lvl3pPr>
            <a:lvl4pPr lvl="3" algn="ctr" rtl="0">
              <a:lnSpc>
                <a:spcPct val="100000"/>
              </a:lnSpc>
              <a:spcBef>
                <a:spcPts val="0"/>
              </a:spcBef>
              <a:spcAft>
                <a:spcPts val="0"/>
              </a:spcAft>
              <a:buClr>
                <a:srgbClr val="000000"/>
              </a:buClr>
              <a:buSzPts val="1200"/>
              <a:buNone/>
              <a:defRPr>
                <a:solidFill>
                  <a:srgbClr val="000000"/>
                </a:solidFill>
              </a:defRPr>
            </a:lvl4pPr>
            <a:lvl5pPr lvl="4" algn="ctr" rtl="0">
              <a:lnSpc>
                <a:spcPct val="100000"/>
              </a:lnSpc>
              <a:spcBef>
                <a:spcPts val="0"/>
              </a:spcBef>
              <a:spcAft>
                <a:spcPts val="0"/>
              </a:spcAft>
              <a:buClr>
                <a:srgbClr val="000000"/>
              </a:buClr>
              <a:buSzPts val="1200"/>
              <a:buNone/>
              <a:defRPr>
                <a:solidFill>
                  <a:srgbClr val="000000"/>
                </a:solidFill>
              </a:defRPr>
            </a:lvl5pPr>
            <a:lvl6pPr lvl="5" algn="ctr" rtl="0">
              <a:lnSpc>
                <a:spcPct val="100000"/>
              </a:lnSpc>
              <a:spcBef>
                <a:spcPts val="0"/>
              </a:spcBef>
              <a:spcAft>
                <a:spcPts val="0"/>
              </a:spcAft>
              <a:buClr>
                <a:srgbClr val="000000"/>
              </a:buClr>
              <a:buSzPts val="1200"/>
              <a:buNone/>
              <a:defRPr>
                <a:solidFill>
                  <a:srgbClr val="000000"/>
                </a:solidFill>
              </a:defRPr>
            </a:lvl6pPr>
            <a:lvl7pPr lvl="6" algn="ctr" rtl="0">
              <a:lnSpc>
                <a:spcPct val="100000"/>
              </a:lnSpc>
              <a:spcBef>
                <a:spcPts val="0"/>
              </a:spcBef>
              <a:spcAft>
                <a:spcPts val="0"/>
              </a:spcAft>
              <a:buClr>
                <a:srgbClr val="000000"/>
              </a:buClr>
              <a:buSzPts val="1200"/>
              <a:buNone/>
              <a:defRPr>
                <a:solidFill>
                  <a:srgbClr val="000000"/>
                </a:solidFill>
              </a:defRPr>
            </a:lvl7pPr>
            <a:lvl8pPr lvl="7" algn="ctr" rtl="0">
              <a:lnSpc>
                <a:spcPct val="100000"/>
              </a:lnSpc>
              <a:spcBef>
                <a:spcPts val="0"/>
              </a:spcBef>
              <a:spcAft>
                <a:spcPts val="0"/>
              </a:spcAft>
              <a:buClr>
                <a:srgbClr val="000000"/>
              </a:buClr>
              <a:buSzPts val="1200"/>
              <a:buNone/>
              <a:defRPr>
                <a:solidFill>
                  <a:srgbClr val="000000"/>
                </a:solidFill>
              </a:defRPr>
            </a:lvl8pPr>
            <a:lvl9pPr lvl="8" algn="ctr" rtl="0">
              <a:lnSpc>
                <a:spcPct val="100000"/>
              </a:lnSpc>
              <a:spcBef>
                <a:spcPts val="0"/>
              </a:spcBef>
              <a:spcAft>
                <a:spcPts val="0"/>
              </a:spcAft>
              <a:buClr>
                <a:srgbClr val="000000"/>
              </a:buClr>
              <a:buSzPts val="1200"/>
              <a:buNone/>
              <a:defRPr>
                <a:solidFill>
                  <a:srgbClr val="000000"/>
                </a:solidFill>
              </a:defRPr>
            </a:lvl9pPr>
          </a:lstStyle>
          <a:p>
            <a:endParaRPr/>
          </a:p>
        </p:txBody>
      </p:sp>
      <p:sp>
        <p:nvSpPr>
          <p:cNvPr id="32" name="Google Shape;32;p3"/>
          <p:cNvSpPr txBox="1">
            <a:spLocks noGrp="1"/>
          </p:cNvSpPr>
          <p:nvPr>
            <p:ph type="subTitle" idx="18"/>
          </p:nvPr>
        </p:nvSpPr>
        <p:spPr>
          <a:xfrm>
            <a:off x="609323" y="3931843"/>
            <a:ext cx="1906500" cy="613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200"/>
              <a:buNone/>
              <a:defRPr sz="1100">
                <a:solidFill>
                  <a:schemeClr val="accent1"/>
                </a:solidFill>
              </a:defRPr>
            </a:lvl1pPr>
            <a:lvl2pPr lvl="1" algn="ctr" rtl="0">
              <a:lnSpc>
                <a:spcPct val="100000"/>
              </a:lnSpc>
              <a:spcBef>
                <a:spcPts val="0"/>
              </a:spcBef>
              <a:spcAft>
                <a:spcPts val="0"/>
              </a:spcAft>
              <a:buClr>
                <a:srgbClr val="000000"/>
              </a:buClr>
              <a:buSzPts val="1200"/>
              <a:buNone/>
              <a:defRPr>
                <a:solidFill>
                  <a:srgbClr val="000000"/>
                </a:solidFill>
              </a:defRPr>
            </a:lvl2pPr>
            <a:lvl3pPr lvl="2" algn="ctr" rtl="0">
              <a:lnSpc>
                <a:spcPct val="100000"/>
              </a:lnSpc>
              <a:spcBef>
                <a:spcPts val="0"/>
              </a:spcBef>
              <a:spcAft>
                <a:spcPts val="0"/>
              </a:spcAft>
              <a:buClr>
                <a:srgbClr val="000000"/>
              </a:buClr>
              <a:buSzPts val="1200"/>
              <a:buNone/>
              <a:defRPr>
                <a:solidFill>
                  <a:srgbClr val="000000"/>
                </a:solidFill>
              </a:defRPr>
            </a:lvl3pPr>
            <a:lvl4pPr lvl="3" algn="ctr" rtl="0">
              <a:lnSpc>
                <a:spcPct val="100000"/>
              </a:lnSpc>
              <a:spcBef>
                <a:spcPts val="0"/>
              </a:spcBef>
              <a:spcAft>
                <a:spcPts val="0"/>
              </a:spcAft>
              <a:buClr>
                <a:srgbClr val="000000"/>
              </a:buClr>
              <a:buSzPts val="1200"/>
              <a:buNone/>
              <a:defRPr>
                <a:solidFill>
                  <a:srgbClr val="000000"/>
                </a:solidFill>
              </a:defRPr>
            </a:lvl4pPr>
            <a:lvl5pPr lvl="4" algn="ctr" rtl="0">
              <a:lnSpc>
                <a:spcPct val="100000"/>
              </a:lnSpc>
              <a:spcBef>
                <a:spcPts val="0"/>
              </a:spcBef>
              <a:spcAft>
                <a:spcPts val="0"/>
              </a:spcAft>
              <a:buClr>
                <a:srgbClr val="000000"/>
              </a:buClr>
              <a:buSzPts val="1200"/>
              <a:buNone/>
              <a:defRPr>
                <a:solidFill>
                  <a:srgbClr val="000000"/>
                </a:solidFill>
              </a:defRPr>
            </a:lvl5pPr>
            <a:lvl6pPr lvl="5" algn="ctr" rtl="0">
              <a:lnSpc>
                <a:spcPct val="100000"/>
              </a:lnSpc>
              <a:spcBef>
                <a:spcPts val="0"/>
              </a:spcBef>
              <a:spcAft>
                <a:spcPts val="0"/>
              </a:spcAft>
              <a:buClr>
                <a:srgbClr val="000000"/>
              </a:buClr>
              <a:buSzPts val="1200"/>
              <a:buNone/>
              <a:defRPr>
                <a:solidFill>
                  <a:srgbClr val="000000"/>
                </a:solidFill>
              </a:defRPr>
            </a:lvl6pPr>
            <a:lvl7pPr lvl="6" algn="ctr" rtl="0">
              <a:lnSpc>
                <a:spcPct val="100000"/>
              </a:lnSpc>
              <a:spcBef>
                <a:spcPts val="0"/>
              </a:spcBef>
              <a:spcAft>
                <a:spcPts val="0"/>
              </a:spcAft>
              <a:buClr>
                <a:srgbClr val="000000"/>
              </a:buClr>
              <a:buSzPts val="1200"/>
              <a:buNone/>
              <a:defRPr>
                <a:solidFill>
                  <a:srgbClr val="000000"/>
                </a:solidFill>
              </a:defRPr>
            </a:lvl7pPr>
            <a:lvl8pPr lvl="7" algn="ctr" rtl="0">
              <a:lnSpc>
                <a:spcPct val="100000"/>
              </a:lnSpc>
              <a:spcBef>
                <a:spcPts val="0"/>
              </a:spcBef>
              <a:spcAft>
                <a:spcPts val="0"/>
              </a:spcAft>
              <a:buClr>
                <a:srgbClr val="000000"/>
              </a:buClr>
              <a:buSzPts val="1200"/>
              <a:buNone/>
              <a:defRPr>
                <a:solidFill>
                  <a:srgbClr val="000000"/>
                </a:solidFill>
              </a:defRPr>
            </a:lvl8pPr>
            <a:lvl9pPr lvl="8" algn="ctr" rtl="0">
              <a:lnSpc>
                <a:spcPct val="100000"/>
              </a:lnSpc>
              <a:spcBef>
                <a:spcPts val="0"/>
              </a:spcBef>
              <a:spcAft>
                <a:spcPts val="0"/>
              </a:spcAft>
              <a:buClr>
                <a:srgbClr val="000000"/>
              </a:buClr>
              <a:buSzPts val="1200"/>
              <a:buNone/>
              <a:defRPr>
                <a:solidFill>
                  <a:srgbClr val="000000"/>
                </a:solidFill>
              </a:defRPr>
            </a:lvl9pPr>
          </a:lstStyle>
          <a:p>
            <a:endParaRPr/>
          </a:p>
        </p:txBody>
      </p:sp>
      <p:sp>
        <p:nvSpPr>
          <p:cNvPr id="33" name="Google Shape;33;p3"/>
          <p:cNvSpPr txBox="1">
            <a:spLocks noGrp="1"/>
          </p:cNvSpPr>
          <p:nvPr>
            <p:ph type="subTitle" idx="19"/>
          </p:nvPr>
        </p:nvSpPr>
        <p:spPr>
          <a:xfrm>
            <a:off x="2986687" y="3931843"/>
            <a:ext cx="1906500" cy="613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200"/>
              <a:buNone/>
              <a:defRPr sz="1100">
                <a:solidFill>
                  <a:schemeClr val="accent1"/>
                </a:solidFill>
              </a:defRPr>
            </a:lvl1pPr>
            <a:lvl2pPr lvl="1" algn="ctr" rtl="0">
              <a:lnSpc>
                <a:spcPct val="100000"/>
              </a:lnSpc>
              <a:spcBef>
                <a:spcPts val="0"/>
              </a:spcBef>
              <a:spcAft>
                <a:spcPts val="0"/>
              </a:spcAft>
              <a:buClr>
                <a:srgbClr val="000000"/>
              </a:buClr>
              <a:buSzPts val="1200"/>
              <a:buNone/>
              <a:defRPr>
                <a:solidFill>
                  <a:srgbClr val="000000"/>
                </a:solidFill>
              </a:defRPr>
            </a:lvl2pPr>
            <a:lvl3pPr lvl="2" algn="ctr" rtl="0">
              <a:lnSpc>
                <a:spcPct val="100000"/>
              </a:lnSpc>
              <a:spcBef>
                <a:spcPts val="0"/>
              </a:spcBef>
              <a:spcAft>
                <a:spcPts val="0"/>
              </a:spcAft>
              <a:buClr>
                <a:srgbClr val="000000"/>
              </a:buClr>
              <a:buSzPts val="1200"/>
              <a:buNone/>
              <a:defRPr>
                <a:solidFill>
                  <a:srgbClr val="000000"/>
                </a:solidFill>
              </a:defRPr>
            </a:lvl3pPr>
            <a:lvl4pPr lvl="3" algn="ctr" rtl="0">
              <a:lnSpc>
                <a:spcPct val="100000"/>
              </a:lnSpc>
              <a:spcBef>
                <a:spcPts val="0"/>
              </a:spcBef>
              <a:spcAft>
                <a:spcPts val="0"/>
              </a:spcAft>
              <a:buClr>
                <a:srgbClr val="000000"/>
              </a:buClr>
              <a:buSzPts val="1200"/>
              <a:buNone/>
              <a:defRPr>
                <a:solidFill>
                  <a:srgbClr val="000000"/>
                </a:solidFill>
              </a:defRPr>
            </a:lvl4pPr>
            <a:lvl5pPr lvl="4" algn="ctr" rtl="0">
              <a:lnSpc>
                <a:spcPct val="100000"/>
              </a:lnSpc>
              <a:spcBef>
                <a:spcPts val="0"/>
              </a:spcBef>
              <a:spcAft>
                <a:spcPts val="0"/>
              </a:spcAft>
              <a:buClr>
                <a:srgbClr val="000000"/>
              </a:buClr>
              <a:buSzPts val="1200"/>
              <a:buNone/>
              <a:defRPr>
                <a:solidFill>
                  <a:srgbClr val="000000"/>
                </a:solidFill>
              </a:defRPr>
            </a:lvl5pPr>
            <a:lvl6pPr lvl="5" algn="ctr" rtl="0">
              <a:lnSpc>
                <a:spcPct val="100000"/>
              </a:lnSpc>
              <a:spcBef>
                <a:spcPts val="0"/>
              </a:spcBef>
              <a:spcAft>
                <a:spcPts val="0"/>
              </a:spcAft>
              <a:buClr>
                <a:srgbClr val="000000"/>
              </a:buClr>
              <a:buSzPts val="1200"/>
              <a:buNone/>
              <a:defRPr>
                <a:solidFill>
                  <a:srgbClr val="000000"/>
                </a:solidFill>
              </a:defRPr>
            </a:lvl6pPr>
            <a:lvl7pPr lvl="6" algn="ctr" rtl="0">
              <a:lnSpc>
                <a:spcPct val="100000"/>
              </a:lnSpc>
              <a:spcBef>
                <a:spcPts val="0"/>
              </a:spcBef>
              <a:spcAft>
                <a:spcPts val="0"/>
              </a:spcAft>
              <a:buClr>
                <a:srgbClr val="000000"/>
              </a:buClr>
              <a:buSzPts val="1200"/>
              <a:buNone/>
              <a:defRPr>
                <a:solidFill>
                  <a:srgbClr val="000000"/>
                </a:solidFill>
              </a:defRPr>
            </a:lvl7pPr>
            <a:lvl8pPr lvl="7" algn="ctr" rtl="0">
              <a:lnSpc>
                <a:spcPct val="100000"/>
              </a:lnSpc>
              <a:spcBef>
                <a:spcPts val="0"/>
              </a:spcBef>
              <a:spcAft>
                <a:spcPts val="0"/>
              </a:spcAft>
              <a:buClr>
                <a:srgbClr val="000000"/>
              </a:buClr>
              <a:buSzPts val="1200"/>
              <a:buNone/>
              <a:defRPr>
                <a:solidFill>
                  <a:srgbClr val="000000"/>
                </a:solidFill>
              </a:defRPr>
            </a:lvl8pPr>
            <a:lvl9pPr lvl="8" algn="ctr" rtl="0">
              <a:lnSpc>
                <a:spcPct val="100000"/>
              </a:lnSpc>
              <a:spcBef>
                <a:spcPts val="0"/>
              </a:spcBef>
              <a:spcAft>
                <a:spcPts val="0"/>
              </a:spcAft>
              <a:buClr>
                <a:srgbClr val="000000"/>
              </a:buClr>
              <a:buSzPts val="1200"/>
              <a:buNone/>
              <a:defRPr>
                <a:solidFill>
                  <a:srgbClr val="000000"/>
                </a:solidFill>
              </a:defRPr>
            </a:lvl9pPr>
          </a:lstStyle>
          <a:p>
            <a:endParaRPr/>
          </a:p>
        </p:txBody>
      </p:sp>
      <p:sp>
        <p:nvSpPr>
          <p:cNvPr id="34" name="Google Shape;34;p3"/>
          <p:cNvSpPr txBox="1">
            <a:spLocks noGrp="1"/>
          </p:cNvSpPr>
          <p:nvPr>
            <p:ph type="subTitle" idx="20"/>
          </p:nvPr>
        </p:nvSpPr>
        <p:spPr>
          <a:xfrm>
            <a:off x="5419812" y="3931843"/>
            <a:ext cx="1906500" cy="613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200"/>
              <a:buNone/>
              <a:defRPr sz="1100">
                <a:solidFill>
                  <a:schemeClr val="accent1"/>
                </a:solidFill>
              </a:defRPr>
            </a:lvl1pPr>
            <a:lvl2pPr lvl="1" algn="ctr" rtl="0">
              <a:lnSpc>
                <a:spcPct val="100000"/>
              </a:lnSpc>
              <a:spcBef>
                <a:spcPts val="0"/>
              </a:spcBef>
              <a:spcAft>
                <a:spcPts val="0"/>
              </a:spcAft>
              <a:buClr>
                <a:srgbClr val="000000"/>
              </a:buClr>
              <a:buSzPts val="1200"/>
              <a:buNone/>
              <a:defRPr>
                <a:solidFill>
                  <a:srgbClr val="000000"/>
                </a:solidFill>
              </a:defRPr>
            </a:lvl2pPr>
            <a:lvl3pPr lvl="2" algn="ctr" rtl="0">
              <a:lnSpc>
                <a:spcPct val="100000"/>
              </a:lnSpc>
              <a:spcBef>
                <a:spcPts val="0"/>
              </a:spcBef>
              <a:spcAft>
                <a:spcPts val="0"/>
              </a:spcAft>
              <a:buClr>
                <a:srgbClr val="000000"/>
              </a:buClr>
              <a:buSzPts val="1200"/>
              <a:buNone/>
              <a:defRPr>
                <a:solidFill>
                  <a:srgbClr val="000000"/>
                </a:solidFill>
              </a:defRPr>
            </a:lvl3pPr>
            <a:lvl4pPr lvl="3" algn="ctr" rtl="0">
              <a:lnSpc>
                <a:spcPct val="100000"/>
              </a:lnSpc>
              <a:spcBef>
                <a:spcPts val="0"/>
              </a:spcBef>
              <a:spcAft>
                <a:spcPts val="0"/>
              </a:spcAft>
              <a:buClr>
                <a:srgbClr val="000000"/>
              </a:buClr>
              <a:buSzPts val="1200"/>
              <a:buNone/>
              <a:defRPr>
                <a:solidFill>
                  <a:srgbClr val="000000"/>
                </a:solidFill>
              </a:defRPr>
            </a:lvl4pPr>
            <a:lvl5pPr lvl="4" algn="ctr" rtl="0">
              <a:lnSpc>
                <a:spcPct val="100000"/>
              </a:lnSpc>
              <a:spcBef>
                <a:spcPts val="0"/>
              </a:spcBef>
              <a:spcAft>
                <a:spcPts val="0"/>
              </a:spcAft>
              <a:buClr>
                <a:srgbClr val="000000"/>
              </a:buClr>
              <a:buSzPts val="1200"/>
              <a:buNone/>
              <a:defRPr>
                <a:solidFill>
                  <a:srgbClr val="000000"/>
                </a:solidFill>
              </a:defRPr>
            </a:lvl5pPr>
            <a:lvl6pPr lvl="5" algn="ctr" rtl="0">
              <a:lnSpc>
                <a:spcPct val="100000"/>
              </a:lnSpc>
              <a:spcBef>
                <a:spcPts val="0"/>
              </a:spcBef>
              <a:spcAft>
                <a:spcPts val="0"/>
              </a:spcAft>
              <a:buClr>
                <a:srgbClr val="000000"/>
              </a:buClr>
              <a:buSzPts val="1200"/>
              <a:buNone/>
              <a:defRPr>
                <a:solidFill>
                  <a:srgbClr val="000000"/>
                </a:solidFill>
              </a:defRPr>
            </a:lvl6pPr>
            <a:lvl7pPr lvl="6" algn="ctr" rtl="0">
              <a:lnSpc>
                <a:spcPct val="100000"/>
              </a:lnSpc>
              <a:spcBef>
                <a:spcPts val="0"/>
              </a:spcBef>
              <a:spcAft>
                <a:spcPts val="0"/>
              </a:spcAft>
              <a:buClr>
                <a:srgbClr val="000000"/>
              </a:buClr>
              <a:buSzPts val="1200"/>
              <a:buNone/>
              <a:defRPr>
                <a:solidFill>
                  <a:srgbClr val="000000"/>
                </a:solidFill>
              </a:defRPr>
            </a:lvl7pPr>
            <a:lvl8pPr lvl="7" algn="ctr" rtl="0">
              <a:lnSpc>
                <a:spcPct val="100000"/>
              </a:lnSpc>
              <a:spcBef>
                <a:spcPts val="0"/>
              </a:spcBef>
              <a:spcAft>
                <a:spcPts val="0"/>
              </a:spcAft>
              <a:buClr>
                <a:srgbClr val="000000"/>
              </a:buClr>
              <a:buSzPts val="1200"/>
              <a:buNone/>
              <a:defRPr>
                <a:solidFill>
                  <a:srgbClr val="000000"/>
                </a:solidFill>
              </a:defRPr>
            </a:lvl8pPr>
            <a:lvl9pPr lvl="8" algn="ctr" rtl="0">
              <a:lnSpc>
                <a:spcPct val="100000"/>
              </a:lnSpc>
              <a:spcBef>
                <a:spcPts val="0"/>
              </a:spcBef>
              <a:spcAft>
                <a:spcPts val="0"/>
              </a:spcAft>
              <a:buClr>
                <a:srgbClr val="000000"/>
              </a:buClr>
              <a:buSzPts val="1200"/>
              <a:buNone/>
              <a:defRPr>
                <a:solidFill>
                  <a:srgbClr val="000000"/>
                </a:solidFill>
              </a:defRPr>
            </a:lvl9pPr>
          </a:lstStyle>
          <a:p>
            <a:endParaRPr/>
          </a:p>
        </p:txBody>
      </p:sp>
      <p:sp>
        <p:nvSpPr>
          <p:cNvPr id="35" name="Google Shape;35;p3"/>
          <p:cNvSpPr txBox="1">
            <a:spLocks noGrp="1"/>
          </p:cNvSpPr>
          <p:nvPr>
            <p:ph type="ctrTitle" idx="21"/>
          </p:nvPr>
        </p:nvSpPr>
        <p:spPr>
          <a:xfrm rot="5400000">
            <a:off x="7140350" y="2145900"/>
            <a:ext cx="3487500" cy="851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2400"/>
              <a:buNone/>
              <a:defRPr sz="1800">
                <a:solidFill>
                  <a:schemeClr val="accent1"/>
                </a:solidFill>
              </a:defRPr>
            </a:lvl1pPr>
            <a:lvl2pPr lvl="1" algn="ctr" rtl="0">
              <a:spcBef>
                <a:spcPts val="0"/>
              </a:spcBef>
              <a:spcAft>
                <a:spcPts val="0"/>
              </a:spcAft>
              <a:buClr>
                <a:schemeClr val="accent1"/>
              </a:buClr>
              <a:buSzPts val="1100"/>
              <a:buNone/>
              <a:defRPr sz="1100">
                <a:solidFill>
                  <a:schemeClr val="accent1"/>
                </a:solidFill>
              </a:defRPr>
            </a:lvl2pPr>
            <a:lvl3pPr lvl="2" algn="ctr" rtl="0">
              <a:spcBef>
                <a:spcPts val="0"/>
              </a:spcBef>
              <a:spcAft>
                <a:spcPts val="0"/>
              </a:spcAft>
              <a:buClr>
                <a:schemeClr val="accent1"/>
              </a:buClr>
              <a:buSzPts val="1100"/>
              <a:buNone/>
              <a:defRPr sz="1100">
                <a:solidFill>
                  <a:schemeClr val="accent1"/>
                </a:solidFill>
              </a:defRPr>
            </a:lvl3pPr>
            <a:lvl4pPr lvl="3" algn="ctr" rtl="0">
              <a:spcBef>
                <a:spcPts val="0"/>
              </a:spcBef>
              <a:spcAft>
                <a:spcPts val="0"/>
              </a:spcAft>
              <a:buClr>
                <a:schemeClr val="accent1"/>
              </a:buClr>
              <a:buSzPts val="1100"/>
              <a:buNone/>
              <a:defRPr sz="1100">
                <a:solidFill>
                  <a:schemeClr val="accent1"/>
                </a:solidFill>
              </a:defRPr>
            </a:lvl4pPr>
            <a:lvl5pPr lvl="4" algn="ctr" rtl="0">
              <a:spcBef>
                <a:spcPts val="0"/>
              </a:spcBef>
              <a:spcAft>
                <a:spcPts val="0"/>
              </a:spcAft>
              <a:buClr>
                <a:schemeClr val="accent1"/>
              </a:buClr>
              <a:buSzPts val="1100"/>
              <a:buNone/>
              <a:defRPr sz="1100">
                <a:solidFill>
                  <a:schemeClr val="accent1"/>
                </a:solidFill>
              </a:defRPr>
            </a:lvl5pPr>
            <a:lvl6pPr lvl="5" algn="ctr" rtl="0">
              <a:spcBef>
                <a:spcPts val="0"/>
              </a:spcBef>
              <a:spcAft>
                <a:spcPts val="0"/>
              </a:spcAft>
              <a:buClr>
                <a:schemeClr val="accent1"/>
              </a:buClr>
              <a:buSzPts val="1100"/>
              <a:buNone/>
              <a:defRPr sz="1100">
                <a:solidFill>
                  <a:schemeClr val="accent1"/>
                </a:solidFill>
              </a:defRPr>
            </a:lvl6pPr>
            <a:lvl7pPr lvl="6" algn="ctr" rtl="0">
              <a:spcBef>
                <a:spcPts val="0"/>
              </a:spcBef>
              <a:spcAft>
                <a:spcPts val="0"/>
              </a:spcAft>
              <a:buClr>
                <a:schemeClr val="accent1"/>
              </a:buClr>
              <a:buSzPts val="1100"/>
              <a:buNone/>
              <a:defRPr sz="1100">
                <a:solidFill>
                  <a:schemeClr val="accent1"/>
                </a:solidFill>
              </a:defRPr>
            </a:lvl7pPr>
            <a:lvl8pPr lvl="7" algn="ctr" rtl="0">
              <a:spcBef>
                <a:spcPts val="0"/>
              </a:spcBef>
              <a:spcAft>
                <a:spcPts val="0"/>
              </a:spcAft>
              <a:buClr>
                <a:schemeClr val="accent1"/>
              </a:buClr>
              <a:buSzPts val="1100"/>
              <a:buNone/>
              <a:defRPr sz="1100">
                <a:solidFill>
                  <a:schemeClr val="accent1"/>
                </a:solidFill>
              </a:defRPr>
            </a:lvl8pPr>
            <a:lvl9pPr lvl="8" algn="ctr" rtl="0">
              <a:spcBef>
                <a:spcPts val="0"/>
              </a:spcBef>
              <a:spcAft>
                <a:spcPts val="0"/>
              </a:spcAft>
              <a:buClr>
                <a:schemeClr val="accent1"/>
              </a:buClr>
              <a:buSzPts val="1100"/>
              <a:buNone/>
              <a:defRPr sz="1100">
                <a:solidFill>
                  <a:schemeClr val="accen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DESIGN">
  <p:cSld name="CUSTOM_6_2">
    <p:bg>
      <p:bgPr>
        <a:solidFill>
          <a:srgbClr val="FFFFFF"/>
        </a:solidFill>
        <a:effectLst/>
      </p:bgPr>
    </p:bg>
    <p:spTree>
      <p:nvGrpSpPr>
        <p:cNvPr id="1" name="Shape 40"/>
        <p:cNvGrpSpPr/>
        <p:nvPr/>
      </p:nvGrpSpPr>
      <p:grpSpPr>
        <a:xfrm>
          <a:off x="0" y="0"/>
          <a:ext cx="0" cy="0"/>
          <a:chOff x="0" y="0"/>
          <a:chExt cx="0" cy="0"/>
        </a:xfrm>
      </p:grpSpPr>
      <p:sp>
        <p:nvSpPr>
          <p:cNvPr id="41" name="Google Shape;41;p5"/>
          <p:cNvSpPr txBox="1">
            <a:spLocks noGrp="1"/>
          </p:cNvSpPr>
          <p:nvPr>
            <p:ph type="ctrTitle"/>
          </p:nvPr>
        </p:nvSpPr>
        <p:spPr>
          <a:xfrm rot="5400000">
            <a:off x="7140350" y="2145900"/>
            <a:ext cx="3487500" cy="851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2400"/>
              <a:buNone/>
              <a:defRPr sz="1800">
                <a:solidFill>
                  <a:schemeClr val="accent1"/>
                </a:solidFill>
              </a:defRPr>
            </a:lvl1pPr>
            <a:lvl2pPr lvl="1" algn="ctr" rtl="0">
              <a:spcBef>
                <a:spcPts val="0"/>
              </a:spcBef>
              <a:spcAft>
                <a:spcPts val="0"/>
              </a:spcAft>
              <a:buClr>
                <a:schemeClr val="accent1"/>
              </a:buClr>
              <a:buSzPts val="1100"/>
              <a:buNone/>
              <a:defRPr sz="1100">
                <a:solidFill>
                  <a:schemeClr val="accent1"/>
                </a:solidFill>
              </a:defRPr>
            </a:lvl2pPr>
            <a:lvl3pPr lvl="2" algn="ctr" rtl="0">
              <a:spcBef>
                <a:spcPts val="0"/>
              </a:spcBef>
              <a:spcAft>
                <a:spcPts val="0"/>
              </a:spcAft>
              <a:buClr>
                <a:schemeClr val="accent1"/>
              </a:buClr>
              <a:buSzPts val="1100"/>
              <a:buNone/>
              <a:defRPr sz="1100">
                <a:solidFill>
                  <a:schemeClr val="accent1"/>
                </a:solidFill>
              </a:defRPr>
            </a:lvl3pPr>
            <a:lvl4pPr lvl="3" algn="ctr" rtl="0">
              <a:spcBef>
                <a:spcPts val="0"/>
              </a:spcBef>
              <a:spcAft>
                <a:spcPts val="0"/>
              </a:spcAft>
              <a:buClr>
                <a:schemeClr val="accent1"/>
              </a:buClr>
              <a:buSzPts val="1100"/>
              <a:buNone/>
              <a:defRPr sz="1100">
                <a:solidFill>
                  <a:schemeClr val="accent1"/>
                </a:solidFill>
              </a:defRPr>
            </a:lvl4pPr>
            <a:lvl5pPr lvl="4" algn="ctr" rtl="0">
              <a:spcBef>
                <a:spcPts val="0"/>
              </a:spcBef>
              <a:spcAft>
                <a:spcPts val="0"/>
              </a:spcAft>
              <a:buClr>
                <a:schemeClr val="accent1"/>
              </a:buClr>
              <a:buSzPts val="1100"/>
              <a:buNone/>
              <a:defRPr sz="1100">
                <a:solidFill>
                  <a:schemeClr val="accent1"/>
                </a:solidFill>
              </a:defRPr>
            </a:lvl5pPr>
            <a:lvl6pPr lvl="5" algn="ctr" rtl="0">
              <a:spcBef>
                <a:spcPts val="0"/>
              </a:spcBef>
              <a:spcAft>
                <a:spcPts val="0"/>
              </a:spcAft>
              <a:buClr>
                <a:schemeClr val="accent1"/>
              </a:buClr>
              <a:buSzPts val="1100"/>
              <a:buNone/>
              <a:defRPr sz="1100">
                <a:solidFill>
                  <a:schemeClr val="accent1"/>
                </a:solidFill>
              </a:defRPr>
            </a:lvl6pPr>
            <a:lvl7pPr lvl="6" algn="ctr" rtl="0">
              <a:spcBef>
                <a:spcPts val="0"/>
              </a:spcBef>
              <a:spcAft>
                <a:spcPts val="0"/>
              </a:spcAft>
              <a:buClr>
                <a:schemeClr val="accent1"/>
              </a:buClr>
              <a:buSzPts val="1100"/>
              <a:buNone/>
              <a:defRPr sz="1100">
                <a:solidFill>
                  <a:schemeClr val="accent1"/>
                </a:solidFill>
              </a:defRPr>
            </a:lvl7pPr>
            <a:lvl8pPr lvl="7" algn="ctr" rtl="0">
              <a:spcBef>
                <a:spcPts val="0"/>
              </a:spcBef>
              <a:spcAft>
                <a:spcPts val="0"/>
              </a:spcAft>
              <a:buClr>
                <a:schemeClr val="accent1"/>
              </a:buClr>
              <a:buSzPts val="1100"/>
              <a:buNone/>
              <a:defRPr sz="1100">
                <a:solidFill>
                  <a:schemeClr val="accent1"/>
                </a:solidFill>
              </a:defRPr>
            </a:lvl8pPr>
            <a:lvl9pPr lvl="8" algn="ctr" rtl="0">
              <a:spcBef>
                <a:spcPts val="0"/>
              </a:spcBef>
              <a:spcAft>
                <a:spcPts val="0"/>
              </a:spcAft>
              <a:buClr>
                <a:schemeClr val="accent1"/>
              </a:buClr>
              <a:buSzPts val="1100"/>
              <a:buNone/>
              <a:defRPr sz="1100">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WESOME WORDS">
  <p:cSld name="CUSTOM_12_1_1">
    <p:spTree>
      <p:nvGrpSpPr>
        <p:cNvPr id="1" name="Shape 50"/>
        <p:cNvGrpSpPr/>
        <p:nvPr/>
      </p:nvGrpSpPr>
      <p:grpSpPr>
        <a:xfrm>
          <a:off x="0" y="0"/>
          <a:ext cx="0" cy="0"/>
          <a:chOff x="0" y="0"/>
          <a:chExt cx="0" cy="0"/>
        </a:xfrm>
      </p:grpSpPr>
      <p:sp>
        <p:nvSpPr>
          <p:cNvPr id="51" name="Google Shape;51;p7"/>
          <p:cNvSpPr txBox="1">
            <a:spLocks noGrp="1"/>
          </p:cNvSpPr>
          <p:nvPr>
            <p:ph type="ctrTitle"/>
          </p:nvPr>
        </p:nvSpPr>
        <p:spPr>
          <a:xfrm>
            <a:off x="1573200" y="282825"/>
            <a:ext cx="5997600" cy="8517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000000"/>
              </a:buClr>
              <a:buSzPts val="6000"/>
              <a:buNone/>
              <a:defRPr sz="4800"/>
            </a:lvl1pPr>
            <a:lvl2pPr lvl="1" rtl="0">
              <a:spcBef>
                <a:spcPts val="0"/>
              </a:spcBef>
              <a:spcAft>
                <a:spcPts val="0"/>
              </a:spcAft>
              <a:buClr>
                <a:srgbClr val="000000"/>
              </a:buClr>
              <a:buSzPts val="6000"/>
              <a:buNone/>
              <a:defRPr sz="6000">
                <a:solidFill>
                  <a:srgbClr val="000000"/>
                </a:solidFill>
              </a:defRPr>
            </a:lvl2pPr>
            <a:lvl3pPr lvl="2" rtl="0">
              <a:spcBef>
                <a:spcPts val="0"/>
              </a:spcBef>
              <a:spcAft>
                <a:spcPts val="0"/>
              </a:spcAft>
              <a:buClr>
                <a:srgbClr val="000000"/>
              </a:buClr>
              <a:buSzPts val="6000"/>
              <a:buNone/>
              <a:defRPr sz="6000">
                <a:solidFill>
                  <a:srgbClr val="000000"/>
                </a:solidFill>
              </a:defRPr>
            </a:lvl3pPr>
            <a:lvl4pPr lvl="3" rtl="0">
              <a:spcBef>
                <a:spcPts val="0"/>
              </a:spcBef>
              <a:spcAft>
                <a:spcPts val="0"/>
              </a:spcAft>
              <a:buClr>
                <a:srgbClr val="000000"/>
              </a:buClr>
              <a:buSzPts val="6000"/>
              <a:buNone/>
              <a:defRPr sz="6000">
                <a:solidFill>
                  <a:srgbClr val="000000"/>
                </a:solidFill>
              </a:defRPr>
            </a:lvl4pPr>
            <a:lvl5pPr lvl="4" rtl="0">
              <a:spcBef>
                <a:spcPts val="0"/>
              </a:spcBef>
              <a:spcAft>
                <a:spcPts val="0"/>
              </a:spcAft>
              <a:buClr>
                <a:srgbClr val="000000"/>
              </a:buClr>
              <a:buSzPts val="6000"/>
              <a:buNone/>
              <a:defRPr sz="6000">
                <a:solidFill>
                  <a:srgbClr val="000000"/>
                </a:solidFill>
              </a:defRPr>
            </a:lvl5pPr>
            <a:lvl6pPr lvl="5" rtl="0">
              <a:spcBef>
                <a:spcPts val="0"/>
              </a:spcBef>
              <a:spcAft>
                <a:spcPts val="0"/>
              </a:spcAft>
              <a:buClr>
                <a:srgbClr val="000000"/>
              </a:buClr>
              <a:buSzPts val="6000"/>
              <a:buNone/>
              <a:defRPr sz="6000">
                <a:solidFill>
                  <a:srgbClr val="000000"/>
                </a:solidFill>
              </a:defRPr>
            </a:lvl6pPr>
            <a:lvl7pPr lvl="6" rtl="0">
              <a:spcBef>
                <a:spcPts val="0"/>
              </a:spcBef>
              <a:spcAft>
                <a:spcPts val="0"/>
              </a:spcAft>
              <a:buClr>
                <a:srgbClr val="000000"/>
              </a:buClr>
              <a:buSzPts val="6000"/>
              <a:buNone/>
              <a:defRPr sz="6000">
                <a:solidFill>
                  <a:srgbClr val="000000"/>
                </a:solidFill>
              </a:defRPr>
            </a:lvl7pPr>
            <a:lvl8pPr lvl="7" rtl="0">
              <a:spcBef>
                <a:spcPts val="0"/>
              </a:spcBef>
              <a:spcAft>
                <a:spcPts val="0"/>
              </a:spcAft>
              <a:buClr>
                <a:srgbClr val="000000"/>
              </a:buClr>
              <a:buSzPts val="6000"/>
              <a:buNone/>
              <a:defRPr sz="6000">
                <a:solidFill>
                  <a:srgbClr val="000000"/>
                </a:solidFill>
              </a:defRPr>
            </a:lvl8pPr>
            <a:lvl9pPr lvl="8" rtl="0">
              <a:spcBef>
                <a:spcPts val="0"/>
              </a:spcBef>
              <a:spcAft>
                <a:spcPts val="0"/>
              </a:spcAft>
              <a:buClr>
                <a:srgbClr val="000000"/>
              </a:buClr>
              <a:buSzPts val="6000"/>
              <a:buNone/>
              <a:defRPr sz="6000">
                <a:solidFill>
                  <a:srgbClr val="000000"/>
                </a:solidFill>
              </a:defRPr>
            </a:lvl9pPr>
          </a:lstStyle>
          <a:p>
            <a:endParaRPr/>
          </a:p>
        </p:txBody>
      </p:sp>
    </p:spTree>
  </p:cSld>
  <p:clrMapOvr>
    <a:masterClrMapping/>
  </p:clrMapOvr>
  <p:extLst>
    <p:ext uri="{DCECCB84-F9BA-43D5-87BE-67443E8EF086}">
      <p15:sldGuideLst xmlns:p15="http://schemas.microsoft.com/office/powerpoint/2012/main">
        <p15:guide id="1" pos="2880">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OUR COLUMNS">
  <p:cSld name="CUSTOM_15">
    <p:spTree>
      <p:nvGrpSpPr>
        <p:cNvPr id="1" name="Shape 52"/>
        <p:cNvGrpSpPr/>
        <p:nvPr/>
      </p:nvGrpSpPr>
      <p:grpSpPr>
        <a:xfrm>
          <a:off x="0" y="0"/>
          <a:ext cx="0" cy="0"/>
          <a:chOff x="0" y="0"/>
          <a:chExt cx="0" cy="0"/>
        </a:xfrm>
      </p:grpSpPr>
      <p:sp>
        <p:nvSpPr>
          <p:cNvPr id="53" name="Google Shape;53;p8"/>
          <p:cNvSpPr txBox="1">
            <a:spLocks noGrp="1"/>
          </p:cNvSpPr>
          <p:nvPr>
            <p:ph type="ctrTitle"/>
          </p:nvPr>
        </p:nvSpPr>
        <p:spPr>
          <a:xfrm>
            <a:off x="2122400" y="952732"/>
            <a:ext cx="1398900" cy="319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6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4" name="Google Shape;54;p8"/>
          <p:cNvSpPr txBox="1">
            <a:spLocks noGrp="1"/>
          </p:cNvSpPr>
          <p:nvPr>
            <p:ph type="subTitle" idx="1"/>
          </p:nvPr>
        </p:nvSpPr>
        <p:spPr>
          <a:xfrm>
            <a:off x="2122400" y="1099544"/>
            <a:ext cx="15585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solidFill>
                  <a:schemeClr val="accent1"/>
                </a:solidFill>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55" name="Google Shape;55;p8"/>
          <p:cNvSpPr txBox="1">
            <a:spLocks noGrp="1"/>
          </p:cNvSpPr>
          <p:nvPr>
            <p:ph type="ctrTitle" idx="2"/>
          </p:nvPr>
        </p:nvSpPr>
        <p:spPr>
          <a:xfrm>
            <a:off x="2122400" y="3276291"/>
            <a:ext cx="1398900" cy="319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6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6" name="Google Shape;56;p8"/>
          <p:cNvSpPr txBox="1">
            <a:spLocks noGrp="1"/>
          </p:cNvSpPr>
          <p:nvPr>
            <p:ph type="subTitle" idx="3"/>
          </p:nvPr>
        </p:nvSpPr>
        <p:spPr>
          <a:xfrm>
            <a:off x="2122400" y="3435232"/>
            <a:ext cx="15585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solidFill>
                  <a:schemeClr val="accent1"/>
                </a:solidFill>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57" name="Google Shape;57;p8"/>
          <p:cNvSpPr txBox="1">
            <a:spLocks noGrp="1"/>
          </p:cNvSpPr>
          <p:nvPr>
            <p:ph type="ctrTitle" idx="4"/>
          </p:nvPr>
        </p:nvSpPr>
        <p:spPr>
          <a:xfrm>
            <a:off x="5093382" y="3276291"/>
            <a:ext cx="1398900" cy="319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16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8" name="Google Shape;58;p8"/>
          <p:cNvSpPr txBox="1">
            <a:spLocks noGrp="1"/>
          </p:cNvSpPr>
          <p:nvPr>
            <p:ph type="subTitle" idx="5"/>
          </p:nvPr>
        </p:nvSpPr>
        <p:spPr>
          <a:xfrm>
            <a:off x="4933782" y="3435232"/>
            <a:ext cx="15585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100">
                <a:solidFill>
                  <a:schemeClr val="accent1"/>
                </a:solidFill>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59" name="Google Shape;59;p8"/>
          <p:cNvSpPr txBox="1">
            <a:spLocks noGrp="1"/>
          </p:cNvSpPr>
          <p:nvPr>
            <p:ph type="ctrTitle" idx="6"/>
          </p:nvPr>
        </p:nvSpPr>
        <p:spPr>
          <a:xfrm>
            <a:off x="5098275" y="952745"/>
            <a:ext cx="1398900" cy="319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16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60" name="Google Shape;60;p8"/>
          <p:cNvSpPr txBox="1">
            <a:spLocks noGrp="1"/>
          </p:cNvSpPr>
          <p:nvPr>
            <p:ph type="subTitle" idx="7"/>
          </p:nvPr>
        </p:nvSpPr>
        <p:spPr>
          <a:xfrm>
            <a:off x="4938675" y="1098096"/>
            <a:ext cx="15585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100">
                <a:solidFill>
                  <a:schemeClr val="accent1"/>
                </a:solidFill>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61" name="Google Shape;61;p8"/>
          <p:cNvSpPr txBox="1">
            <a:spLocks noGrp="1"/>
          </p:cNvSpPr>
          <p:nvPr>
            <p:ph type="ctrTitle" idx="8"/>
          </p:nvPr>
        </p:nvSpPr>
        <p:spPr>
          <a:xfrm rot="5400000">
            <a:off x="7140350" y="2145900"/>
            <a:ext cx="3487500" cy="851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2400"/>
              <a:buNone/>
              <a:defRPr sz="1800">
                <a:solidFill>
                  <a:srgbClr val="000000"/>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p:cSld name="CUSTOM_14">
    <p:spTree>
      <p:nvGrpSpPr>
        <p:cNvPr id="1" name="Shape 65"/>
        <p:cNvGrpSpPr/>
        <p:nvPr/>
      </p:nvGrpSpPr>
      <p:grpSpPr>
        <a:xfrm>
          <a:off x="0" y="0"/>
          <a:ext cx="0" cy="0"/>
          <a:chOff x="0" y="0"/>
          <a:chExt cx="0" cy="0"/>
        </a:xfrm>
      </p:grpSpPr>
      <p:sp>
        <p:nvSpPr>
          <p:cNvPr id="66" name="Google Shape;66;p10"/>
          <p:cNvSpPr txBox="1">
            <a:spLocks noGrp="1"/>
          </p:cNvSpPr>
          <p:nvPr>
            <p:ph type="subTitle" idx="1"/>
          </p:nvPr>
        </p:nvSpPr>
        <p:spPr>
          <a:xfrm>
            <a:off x="6359325" y="3824480"/>
            <a:ext cx="1906500" cy="3192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000000"/>
              </a:buClr>
              <a:buSzPts val="1200"/>
              <a:buNone/>
              <a:defRPr sz="1100">
                <a:solidFill>
                  <a:schemeClr val="accent1"/>
                </a:solidFill>
              </a:defRPr>
            </a:lvl1pPr>
            <a:lvl2pPr lvl="1" algn="r" rtl="0">
              <a:lnSpc>
                <a:spcPct val="100000"/>
              </a:lnSpc>
              <a:spcBef>
                <a:spcPts val="0"/>
              </a:spcBef>
              <a:spcAft>
                <a:spcPts val="0"/>
              </a:spcAft>
              <a:buClr>
                <a:srgbClr val="000000"/>
              </a:buClr>
              <a:buSzPts val="1200"/>
              <a:buNone/>
              <a:defRPr>
                <a:solidFill>
                  <a:srgbClr val="000000"/>
                </a:solidFill>
              </a:defRPr>
            </a:lvl2pPr>
            <a:lvl3pPr lvl="2" algn="r" rtl="0">
              <a:lnSpc>
                <a:spcPct val="100000"/>
              </a:lnSpc>
              <a:spcBef>
                <a:spcPts val="0"/>
              </a:spcBef>
              <a:spcAft>
                <a:spcPts val="0"/>
              </a:spcAft>
              <a:buClr>
                <a:srgbClr val="000000"/>
              </a:buClr>
              <a:buSzPts val="1200"/>
              <a:buNone/>
              <a:defRPr>
                <a:solidFill>
                  <a:srgbClr val="000000"/>
                </a:solidFill>
              </a:defRPr>
            </a:lvl3pPr>
            <a:lvl4pPr lvl="3" algn="r" rtl="0">
              <a:lnSpc>
                <a:spcPct val="100000"/>
              </a:lnSpc>
              <a:spcBef>
                <a:spcPts val="0"/>
              </a:spcBef>
              <a:spcAft>
                <a:spcPts val="0"/>
              </a:spcAft>
              <a:buClr>
                <a:srgbClr val="000000"/>
              </a:buClr>
              <a:buSzPts val="1200"/>
              <a:buNone/>
              <a:defRPr>
                <a:solidFill>
                  <a:srgbClr val="000000"/>
                </a:solidFill>
              </a:defRPr>
            </a:lvl4pPr>
            <a:lvl5pPr lvl="4" algn="r" rtl="0">
              <a:lnSpc>
                <a:spcPct val="100000"/>
              </a:lnSpc>
              <a:spcBef>
                <a:spcPts val="0"/>
              </a:spcBef>
              <a:spcAft>
                <a:spcPts val="0"/>
              </a:spcAft>
              <a:buClr>
                <a:srgbClr val="000000"/>
              </a:buClr>
              <a:buSzPts val="1200"/>
              <a:buNone/>
              <a:defRPr>
                <a:solidFill>
                  <a:srgbClr val="000000"/>
                </a:solidFill>
              </a:defRPr>
            </a:lvl5pPr>
            <a:lvl6pPr lvl="5" algn="r" rtl="0">
              <a:lnSpc>
                <a:spcPct val="100000"/>
              </a:lnSpc>
              <a:spcBef>
                <a:spcPts val="0"/>
              </a:spcBef>
              <a:spcAft>
                <a:spcPts val="0"/>
              </a:spcAft>
              <a:buClr>
                <a:srgbClr val="000000"/>
              </a:buClr>
              <a:buSzPts val="1200"/>
              <a:buNone/>
              <a:defRPr>
                <a:solidFill>
                  <a:srgbClr val="000000"/>
                </a:solidFill>
              </a:defRPr>
            </a:lvl6pPr>
            <a:lvl7pPr lvl="6" algn="r" rtl="0">
              <a:lnSpc>
                <a:spcPct val="100000"/>
              </a:lnSpc>
              <a:spcBef>
                <a:spcPts val="0"/>
              </a:spcBef>
              <a:spcAft>
                <a:spcPts val="0"/>
              </a:spcAft>
              <a:buClr>
                <a:srgbClr val="000000"/>
              </a:buClr>
              <a:buSzPts val="1200"/>
              <a:buNone/>
              <a:defRPr>
                <a:solidFill>
                  <a:srgbClr val="000000"/>
                </a:solidFill>
              </a:defRPr>
            </a:lvl7pPr>
            <a:lvl8pPr lvl="7" algn="r" rtl="0">
              <a:lnSpc>
                <a:spcPct val="100000"/>
              </a:lnSpc>
              <a:spcBef>
                <a:spcPts val="0"/>
              </a:spcBef>
              <a:spcAft>
                <a:spcPts val="0"/>
              </a:spcAft>
              <a:buClr>
                <a:srgbClr val="000000"/>
              </a:buClr>
              <a:buSzPts val="1200"/>
              <a:buNone/>
              <a:defRPr>
                <a:solidFill>
                  <a:srgbClr val="000000"/>
                </a:solidFill>
              </a:defRPr>
            </a:lvl8pPr>
            <a:lvl9pPr lvl="8" algn="r" rtl="0">
              <a:lnSpc>
                <a:spcPct val="100000"/>
              </a:lnSpc>
              <a:spcBef>
                <a:spcPts val="0"/>
              </a:spcBef>
              <a:spcAft>
                <a:spcPts val="0"/>
              </a:spcAft>
              <a:buClr>
                <a:srgbClr val="000000"/>
              </a:buClr>
              <a:buSzPts val="1200"/>
              <a:buNone/>
              <a:defRPr>
                <a:solidFill>
                  <a:srgbClr val="000000"/>
                </a:solidFill>
              </a:defRPr>
            </a:lvl9pPr>
          </a:lstStyle>
          <a:p>
            <a:endParaRPr/>
          </a:p>
        </p:txBody>
      </p:sp>
      <p:sp>
        <p:nvSpPr>
          <p:cNvPr id="67" name="Google Shape;67;p10"/>
          <p:cNvSpPr txBox="1">
            <a:spLocks noGrp="1"/>
          </p:cNvSpPr>
          <p:nvPr>
            <p:ph type="title" hasCustomPrompt="1"/>
          </p:nvPr>
        </p:nvSpPr>
        <p:spPr>
          <a:xfrm>
            <a:off x="4905375" y="1153875"/>
            <a:ext cx="3432900" cy="20169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20000">
                <a:solidFill>
                  <a:schemeClr val="accent2"/>
                </a:solidFill>
              </a:defRPr>
            </a:lvl1pPr>
            <a:lvl2pPr lvl="1" algn="r" rtl="0">
              <a:spcBef>
                <a:spcPts val="0"/>
              </a:spcBef>
              <a:spcAft>
                <a:spcPts val="0"/>
              </a:spcAft>
              <a:buClr>
                <a:srgbClr val="000000"/>
              </a:buClr>
              <a:buSzPts val="96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96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96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96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96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96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96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96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0"/>
          <p:cNvSpPr txBox="1">
            <a:spLocks noGrp="1"/>
          </p:cNvSpPr>
          <p:nvPr>
            <p:ph type="ctrTitle" idx="2"/>
          </p:nvPr>
        </p:nvSpPr>
        <p:spPr>
          <a:xfrm>
            <a:off x="5873037" y="3269865"/>
            <a:ext cx="2392800" cy="577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000000"/>
              </a:buClr>
              <a:buSzPts val="1600"/>
              <a:buNone/>
              <a:defRPr sz="3000">
                <a:solidFill>
                  <a:schemeClr val="accent2"/>
                </a:solidFill>
              </a:defRPr>
            </a:lvl1pPr>
            <a:lvl2pPr lvl="1" algn="r" rtl="0">
              <a:spcBef>
                <a:spcPts val="0"/>
              </a:spcBef>
              <a:spcAft>
                <a:spcPts val="0"/>
              </a:spcAft>
              <a:buClr>
                <a:srgbClr val="000000"/>
              </a:buClr>
              <a:buSzPts val="1600"/>
              <a:buNone/>
              <a:defRPr sz="1600">
                <a:solidFill>
                  <a:srgbClr val="000000"/>
                </a:solidFill>
              </a:defRPr>
            </a:lvl2pPr>
            <a:lvl3pPr lvl="2" algn="r" rtl="0">
              <a:spcBef>
                <a:spcPts val="0"/>
              </a:spcBef>
              <a:spcAft>
                <a:spcPts val="0"/>
              </a:spcAft>
              <a:buClr>
                <a:srgbClr val="000000"/>
              </a:buClr>
              <a:buSzPts val="1600"/>
              <a:buNone/>
              <a:defRPr sz="1600">
                <a:solidFill>
                  <a:srgbClr val="000000"/>
                </a:solidFill>
              </a:defRPr>
            </a:lvl3pPr>
            <a:lvl4pPr lvl="3" algn="r" rtl="0">
              <a:spcBef>
                <a:spcPts val="0"/>
              </a:spcBef>
              <a:spcAft>
                <a:spcPts val="0"/>
              </a:spcAft>
              <a:buClr>
                <a:srgbClr val="000000"/>
              </a:buClr>
              <a:buSzPts val="1600"/>
              <a:buNone/>
              <a:defRPr sz="1600">
                <a:solidFill>
                  <a:srgbClr val="000000"/>
                </a:solidFill>
              </a:defRPr>
            </a:lvl4pPr>
            <a:lvl5pPr lvl="4" algn="r" rtl="0">
              <a:spcBef>
                <a:spcPts val="0"/>
              </a:spcBef>
              <a:spcAft>
                <a:spcPts val="0"/>
              </a:spcAft>
              <a:buClr>
                <a:srgbClr val="000000"/>
              </a:buClr>
              <a:buSzPts val="1600"/>
              <a:buNone/>
              <a:defRPr sz="1600">
                <a:solidFill>
                  <a:srgbClr val="000000"/>
                </a:solidFill>
              </a:defRPr>
            </a:lvl5pPr>
            <a:lvl6pPr lvl="5" algn="r" rtl="0">
              <a:spcBef>
                <a:spcPts val="0"/>
              </a:spcBef>
              <a:spcAft>
                <a:spcPts val="0"/>
              </a:spcAft>
              <a:buClr>
                <a:srgbClr val="000000"/>
              </a:buClr>
              <a:buSzPts val="1600"/>
              <a:buNone/>
              <a:defRPr sz="1600">
                <a:solidFill>
                  <a:srgbClr val="000000"/>
                </a:solidFill>
              </a:defRPr>
            </a:lvl6pPr>
            <a:lvl7pPr lvl="6" algn="r" rtl="0">
              <a:spcBef>
                <a:spcPts val="0"/>
              </a:spcBef>
              <a:spcAft>
                <a:spcPts val="0"/>
              </a:spcAft>
              <a:buClr>
                <a:srgbClr val="000000"/>
              </a:buClr>
              <a:buSzPts val="1600"/>
              <a:buNone/>
              <a:defRPr sz="1600">
                <a:solidFill>
                  <a:srgbClr val="000000"/>
                </a:solidFill>
              </a:defRPr>
            </a:lvl7pPr>
            <a:lvl8pPr lvl="7" algn="r" rtl="0">
              <a:spcBef>
                <a:spcPts val="0"/>
              </a:spcBef>
              <a:spcAft>
                <a:spcPts val="0"/>
              </a:spcAft>
              <a:buClr>
                <a:srgbClr val="000000"/>
              </a:buClr>
              <a:buSzPts val="1600"/>
              <a:buNone/>
              <a:defRPr sz="1600">
                <a:solidFill>
                  <a:srgbClr val="000000"/>
                </a:solidFill>
              </a:defRPr>
            </a:lvl8pPr>
            <a:lvl9pPr lvl="8" algn="r" rtl="0">
              <a:spcBef>
                <a:spcPts val="0"/>
              </a:spcBef>
              <a:spcAft>
                <a:spcPts val="0"/>
              </a:spcAft>
              <a:buClr>
                <a:srgbClr val="000000"/>
              </a:buClr>
              <a:buSzPts val="1600"/>
              <a:buNone/>
              <a:defRPr sz="1600">
                <a:solidFill>
                  <a:srgbClr val="000000"/>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6_1">
    <p:bg>
      <p:bgPr>
        <a:solidFill>
          <a:srgbClr val="FFFFFF"/>
        </a:solidFill>
        <a:effectLst/>
      </p:bgPr>
    </p:bg>
    <p:spTree>
      <p:nvGrpSpPr>
        <p:cNvPr id="1" name="Shape 105"/>
        <p:cNvGrpSpPr/>
        <p:nvPr/>
      </p:nvGrpSpPr>
      <p:grpSpPr>
        <a:xfrm>
          <a:off x="0" y="0"/>
          <a:ext cx="0" cy="0"/>
          <a:chOff x="0" y="0"/>
          <a:chExt cx="0" cy="0"/>
        </a:xfrm>
      </p:grpSpPr>
      <p:sp>
        <p:nvSpPr>
          <p:cNvPr id="106" name="Google Shape;106;p15"/>
          <p:cNvSpPr txBox="1">
            <a:spLocks noGrp="1"/>
          </p:cNvSpPr>
          <p:nvPr>
            <p:ph type="subTitle" idx="1"/>
          </p:nvPr>
        </p:nvSpPr>
        <p:spPr>
          <a:xfrm flipH="1">
            <a:off x="1129803" y="893224"/>
            <a:ext cx="2933400" cy="972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200"/>
              <a:buNone/>
              <a:defRPr>
                <a:solidFill>
                  <a:srgbClr val="000000"/>
                </a:solidFill>
              </a:defRPr>
            </a:lvl1pPr>
            <a:lvl2pPr lvl="1" rtl="0">
              <a:lnSpc>
                <a:spcPct val="100000"/>
              </a:lnSpc>
              <a:spcBef>
                <a:spcPts val="0"/>
              </a:spcBef>
              <a:spcAft>
                <a:spcPts val="0"/>
              </a:spcAft>
              <a:buClr>
                <a:srgbClr val="000000"/>
              </a:buClr>
              <a:buSzPts val="1200"/>
              <a:buNone/>
              <a:defRPr>
                <a:solidFill>
                  <a:srgbClr val="000000"/>
                </a:solidFill>
              </a:defRPr>
            </a:lvl2pPr>
            <a:lvl3pPr lvl="2" rtl="0">
              <a:lnSpc>
                <a:spcPct val="100000"/>
              </a:lnSpc>
              <a:spcBef>
                <a:spcPts val="0"/>
              </a:spcBef>
              <a:spcAft>
                <a:spcPts val="0"/>
              </a:spcAft>
              <a:buClr>
                <a:srgbClr val="000000"/>
              </a:buClr>
              <a:buSzPts val="1200"/>
              <a:buNone/>
              <a:defRPr>
                <a:solidFill>
                  <a:srgbClr val="000000"/>
                </a:solidFill>
              </a:defRPr>
            </a:lvl3pPr>
            <a:lvl4pPr lvl="3" rtl="0">
              <a:lnSpc>
                <a:spcPct val="100000"/>
              </a:lnSpc>
              <a:spcBef>
                <a:spcPts val="0"/>
              </a:spcBef>
              <a:spcAft>
                <a:spcPts val="0"/>
              </a:spcAft>
              <a:buClr>
                <a:srgbClr val="000000"/>
              </a:buClr>
              <a:buSzPts val="1200"/>
              <a:buNone/>
              <a:defRPr>
                <a:solidFill>
                  <a:srgbClr val="000000"/>
                </a:solidFill>
              </a:defRPr>
            </a:lvl4pPr>
            <a:lvl5pPr lvl="4" rtl="0">
              <a:lnSpc>
                <a:spcPct val="100000"/>
              </a:lnSpc>
              <a:spcBef>
                <a:spcPts val="0"/>
              </a:spcBef>
              <a:spcAft>
                <a:spcPts val="0"/>
              </a:spcAft>
              <a:buClr>
                <a:srgbClr val="000000"/>
              </a:buClr>
              <a:buSzPts val="1200"/>
              <a:buNone/>
              <a:defRPr>
                <a:solidFill>
                  <a:srgbClr val="000000"/>
                </a:solidFill>
              </a:defRPr>
            </a:lvl5pPr>
            <a:lvl6pPr lvl="5" rtl="0">
              <a:lnSpc>
                <a:spcPct val="100000"/>
              </a:lnSpc>
              <a:spcBef>
                <a:spcPts val="0"/>
              </a:spcBef>
              <a:spcAft>
                <a:spcPts val="0"/>
              </a:spcAft>
              <a:buClr>
                <a:srgbClr val="000000"/>
              </a:buClr>
              <a:buSzPts val="1200"/>
              <a:buNone/>
              <a:defRPr>
                <a:solidFill>
                  <a:srgbClr val="000000"/>
                </a:solidFill>
              </a:defRPr>
            </a:lvl6pPr>
            <a:lvl7pPr lvl="6" rtl="0">
              <a:lnSpc>
                <a:spcPct val="100000"/>
              </a:lnSpc>
              <a:spcBef>
                <a:spcPts val="0"/>
              </a:spcBef>
              <a:spcAft>
                <a:spcPts val="0"/>
              </a:spcAft>
              <a:buClr>
                <a:srgbClr val="000000"/>
              </a:buClr>
              <a:buSzPts val="1200"/>
              <a:buNone/>
              <a:defRPr>
                <a:solidFill>
                  <a:srgbClr val="000000"/>
                </a:solidFill>
              </a:defRPr>
            </a:lvl7pPr>
            <a:lvl8pPr lvl="7" rtl="0">
              <a:lnSpc>
                <a:spcPct val="100000"/>
              </a:lnSpc>
              <a:spcBef>
                <a:spcPts val="0"/>
              </a:spcBef>
              <a:spcAft>
                <a:spcPts val="0"/>
              </a:spcAft>
              <a:buClr>
                <a:srgbClr val="000000"/>
              </a:buClr>
              <a:buSzPts val="1200"/>
              <a:buNone/>
              <a:defRPr>
                <a:solidFill>
                  <a:srgbClr val="000000"/>
                </a:solidFill>
              </a:defRPr>
            </a:lvl8pPr>
            <a:lvl9pPr lvl="8" rtl="0">
              <a:lnSpc>
                <a:spcPct val="100000"/>
              </a:lnSpc>
              <a:spcBef>
                <a:spcPts val="0"/>
              </a:spcBef>
              <a:spcAft>
                <a:spcPts val="0"/>
              </a:spcAft>
              <a:buClr>
                <a:srgbClr val="000000"/>
              </a:buClr>
              <a:buSzPts val="1200"/>
              <a:buNone/>
              <a:defRPr>
                <a:solidFill>
                  <a:srgbClr val="000000"/>
                </a:solidFill>
              </a:defRPr>
            </a:lvl9pPr>
          </a:lstStyle>
          <a:p>
            <a:endParaRPr/>
          </a:p>
        </p:txBody>
      </p:sp>
      <p:sp>
        <p:nvSpPr>
          <p:cNvPr id="107" name="Google Shape;107;p15"/>
          <p:cNvSpPr txBox="1">
            <a:spLocks noGrp="1"/>
          </p:cNvSpPr>
          <p:nvPr>
            <p:ph type="ctrTitle"/>
          </p:nvPr>
        </p:nvSpPr>
        <p:spPr>
          <a:xfrm rot="-5400000">
            <a:off x="-654656" y="2145900"/>
            <a:ext cx="3487500" cy="851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3000"/>
              <a:buNone/>
              <a:defRPr sz="6000">
                <a:solidFill>
                  <a:schemeClr val="accent2"/>
                </a:solidFill>
              </a:defRPr>
            </a:lvl1pPr>
            <a:lvl2pPr lvl="1" algn="ctr" rtl="0">
              <a:spcBef>
                <a:spcPts val="0"/>
              </a:spcBef>
              <a:spcAft>
                <a:spcPts val="0"/>
              </a:spcAft>
              <a:buClr>
                <a:srgbClr val="000000"/>
              </a:buClr>
              <a:buSzPts val="3000"/>
              <a:buNone/>
              <a:defRPr sz="3000">
                <a:solidFill>
                  <a:srgbClr val="000000"/>
                </a:solidFill>
              </a:defRPr>
            </a:lvl2pPr>
            <a:lvl3pPr lvl="2" algn="ctr" rtl="0">
              <a:spcBef>
                <a:spcPts val="0"/>
              </a:spcBef>
              <a:spcAft>
                <a:spcPts val="0"/>
              </a:spcAft>
              <a:buClr>
                <a:srgbClr val="000000"/>
              </a:buClr>
              <a:buSzPts val="3000"/>
              <a:buNone/>
              <a:defRPr sz="3000">
                <a:solidFill>
                  <a:srgbClr val="000000"/>
                </a:solidFill>
              </a:defRPr>
            </a:lvl3pPr>
            <a:lvl4pPr lvl="3" algn="ctr" rtl="0">
              <a:spcBef>
                <a:spcPts val="0"/>
              </a:spcBef>
              <a:spcAft>
                <a:spcPts val="0"/>
              </a:spcAft>
              <a:buClr>
                <a:srgbClr val="000000"/>
              </a:buClr>
              <a:buSzPts val="3000"/>
              <a:buNone/>
              <a:defRPr sz="3000">
                <a:solidFill>
                  <a:srgbClr val="000000"/>
                </a:solidFill>
              </a:defRPr>
            </a:lvl4pPr>
            <a:lvl5pPr lvl="4" algn="ctr" rtl="0">
              <a:spcBef>
                <a:spcPts val="0"/>
              </a:spcBef>
              <a:spcAft>
                <a:spcPts val="0"/>
              </a:spcAft>
              <a:buClr>
                <a:srgbClr val="000000"/>
              </a:buClr>
              <a:buSzPts val="3000"/>
              <a:buNone/>
              <a:defRPr sz="3000">
                <a:solidFill>
                  <a:srgbClr val="000000"/>
                </a:solidFill>
              </a:defRPr>
            </a:lvl5pPr>
            <a:lvl6pPr lvl="5" algn="ctr" rtl="0">
              <a:spcBef>
                <a:spcPts val="0"/>
              </a:spcBef>
              <a:spcAft>
                <a:spcPts val="0"/>
              </a:spcAft>
              <a:buClr>
                <a:srgbClr val="000000"/>
              </a:buClr>
              <a:buSzPts val="3000"/>
              <a:buNone/>
              <a:defRPr sz="3000">
                <a:solidFill>
                  <a:srgbClr val="000000"/>
                </a:solidFill>
              </a:defRPr>
            </a:lvl6pPr>
            <a:lvl7pPr lvl="6" algn="ctr" rtl="0">
              <a:spcBef>
                <a:spcPts val="0"/>
              </a:spcBef>
              <a:spcAft>
                <a:spcPts val="0"/>
              </a:spcAft>
              <a:buClr>
                <a:srgbClr val="000000"/>
              </a:buClr>
              <a:buSzPts val="3000"/>
              <a:buNone/>
              <a:defRPr sz="3000">
                <a:solidFill>
                  <a:srgbClr val="000000"/>
                </a:solidFill>
              </a:defRPr>
            </a:lvl7pPr>
            <a:lvl8pPr lvl="7" algn="ctr" rtl="0">
              <a:spcBef>
                <a:spcPts val="0"/>
              </a:spcBef>
              <a:spcAft>
                <a:spcPts val="0"/>
              </a:spcAft>
              <a:buClr>
                <a:srgbClr val="000000"/>
              </a:buClr>
              <a:buSzPts val="3000"/>
              <a:buNone/>
              <a:defRPr sz="3000">
                <a:solidFill>
                  <a:srgbClr val="000000"/>
                </a:solidFill>
              </a:defRPr>
            </a:lvl8pPr>
            <a:lvl9pPr lvl="8" algn="ctr" rtl="0">
              <a:spcBef>
                <a:spcPts val="0"/>
              </a:spcBef>
              <a:spcAft>
                <a:spcPts val="0"/>
              </a:spcAft>
              <a:buClr>
                <a:srgbClr val="000000"/>
              </a:buClr>
              <a:buSzPts val="3000"/>
              <a:buNone/>
              <a:defRPr sz="3000">
                <a:solidFill>
                  <a:srgbClr val="000000"/>
                </a:solidFill>
              </a:defRPr>
            </a:lvl9pPr>
          </a:lstStyle>
          <a:p>
            <a:endParaRPr/>
          </a:p>
        </p:txBody>
      </p:sp>
      <p:sp>
        <p:nvSpPr>
          <p:cNvPr id="108" name="Google Shape;108;p15"/>
          <p:cNvSpPr txBox="1"/>
          <p:nvPr/>
        </p:nvSpPr>
        <p:spPr>
          <a:xfrm>
            <a:off x="1695410" y="3112825"/>
            <a:ext cx="2312400" cy="1784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300"/>
              </a:spcBef>
              <a:spcAft>
                <a:spcPts val="0"/>
              </a:spcAft>
              <a:buNone/>
            </a:pPr>
            <a:r>
              <a:rPr lang="en" sz="1000">
                <a:solidFill>
                  <a:srgbClr val="434343"/>
                </a:solidFill>
                <a:latin typeface="Source Sans Pro Light"/>
                <a:ea typeface="Source Sans Pro Light"/>
                <a:cs typeface="Source Sans Pro Light"/>
                <a:sym typeface="Source Sans Pro Light"/>
              </a:rPr>
              <a:t>CREDITS: This presentation template was created by </a:t>
            </a:r>
            <a:r>
              <a:rPr lang="en" sz="1000">
                <a:solidFill>
                  <a:srgbClr val="434343"/>
                </a:solidFill>
                <a:uFill>
                  <a:noFill/>
                </a:uFill>
                <a:latin typeface="Source Sans Pro SemiBold"/>
                <a:ea typeface="Source Sans Pro SemiBold"/>
                <a:cs typeface="Source Sans Pro SemiBold"/>
                <a:sym typeface="Source Sans Pro SemiBold"/>
                <a:hlinkClick r:id="rId2">
                  <a:extLst>
                    <a:ext uri="{A12FA001-AC4F-418D-AE19-62706E023703}">
                      <ahyp:hlinkClr xmlns:ahyp="http://schemas.microsoft.com/office/drawing/2018/hyperlinkcolor" val="tx"/>
                    </a:ext>
                  </a:extLst>
                </a:hlinkClick>
              </a:rPr>
              <a:t>Slidesgo</a:t>
            </a:r>
            <a:r>
              <a:rPr lang="en" sz="1000">
                <a:solidFill>
                  <a:srgbClr val="434343"/>
                </a:solidFill>
                <a:latin typeface="Source Sans Pro Light"/>
                <a:ea typeface="Source Sans Pro Light"/>
                <a:cs typeface="Source Sans Pro Light"/>
                <a:sym typeface="Source Sans Pro Light"/>
              </a:rPr>
              <a:t>, including icons by </a:t>
            </a:r>
            <a:r>
              <a:rPr lang="en" sz="1000">
                <a:solidFill>
                  <a:srgbClr val="434343"/>
                </a:solidFill>
                <a:uFill>
                  <a:noFill/>
                </a:uFill>
                <a:latin typeface="Source Sans Pro SemiBold"/>
                <a:ea typeface="Source Sans Pro SemiBold"/>
                <a:cs typeface="Source Sans Pro SemiBold"/>
                <a:sym typeface="Source Sans Pro SemiBold"/>
                <a:hlinkClick r:id="rId3">
                  <a:extLst>
                    <a:ext uri="{A12FA001-AC4F-418D-AE19-62706E023703}">
                      <ahyp:hlinkClr xmlns:ahyp="http://schemas.microsoft.com/office/drawing/2018/hyperlinkcolor" val="tx"/>
                    </a:ext>
                  </a:extLst>
                </a:hlinkClick>
              </a:rPr>
              <a:t>Flaticon</a:t>
            </a:r>
            <a:r>
              <a:rPr lang="en" sz="1000">
                <a:solidFill>
                  <a:srgbClr val="434343"/>
                </a:solidFill>
                <a:latin typeface="Source Sans Pro Light"/>
                <a:ea typeface="Source Sans Pro Light"/>
                <a:cs typeface="Source Sans Pro Light"/>
                <a:sym typeface="Source Sans Pro Light"/>
              </a:rPr>
              <a:t>, and infographics &amp; images by </a:t>
            </a:r>
            <a:r>
              <a:rPr lang="en" sz="1000">
                <a:solidFill>
                  <a:srgbClr val="434343"/>
                </a:solidFill>
                <a:uFill>
                  <a:noFill/>
                </a:uFill>
                <a:latin typeface="Source Sans Pro SemiBold"/>
                <a:ea typeface="Source Sans Pro SemiBold"/>
                <a:cs typeface="Source Sans Pro SemiBold"/>
                <a:sym typeface="Source Sans Pro SemiBold"/>
                <a:hlinkClick r:id="rId4">
                  <a:extLst>
                    <a:ext uri="{A12FA001-AC4F-418D-AE19-62706E023703}">
                      <ahyp:hlinkClr xmlns:ahyp="http://schemas.microsoft.com/office/drawing/2018/hyperlinkcolor" val="tx"/>
                    </a:ext>
                  </a:extLst>
                </a:hlinkClick>
              </a:rPr>
              <a:t>Freepik</a:t>
            </a:r>
            <a:r>
              <a:rPr lang="en" sz="1000">
                <a:solidFill>
                  <a:srgbClr val="434343"/>
                </a:solidFill>
                <a:latin typeface="Source Sans Pro Light"/>
                <a:ea typeface="Source Sans Pro Light"/>
                <a:cs typeface="Source Sans Pro Light"/>
                <a:sym typeface="Source Sans Pro Light"/>
              </a:rPr>
              <a:t>. </a:t>
            </a:r>
            <a:endParaRPr sz="1000">
              <a:solidFill>
                <a:srgbClr val="434343"/>
              </a:solidFill>
              <a:latin typeface="Source Sans Pro Light"/>
              <a:ea typeface="Source Sans Pro Light"/>
              <a:cs typeface="Source Sans Pro Light"/>
              <a:sym typeface="Source Sans Pro Light"/>
            </a:endParaRPr>
          </a:p>
          <a:p>
            <a:pPr marL="0" lvl="0" indent="0" algn="r" rtl="0">
              <a:lnSpc>
                <a:spcPct val="100000"/>
              </a:lnSpc>
              <a:spcBef>
                <a:spcPts val="300"/>
              </a:spcBef>
              <a:spcAft>
                <a:spcPts val="0"/>
              </a:spcAft>
              <a:buNone/>
            </a:pPr>
            <a:r>
              <a:rPr lang="en" sz="900">
                <a:solidFill>
                  <a:srgbClr val="434343"/>
                </a:solidFill>
                <a:latin typeface="Source Sans Pro SemiBold"/>
                <a:ea typeface="Source Sans Pro SemiBold"/>
                <a:cs typeface="Source Sans Pro SemiBold"/>
                <a:sym typeface="Source Sans Pro SemiBold"/>
              </a:rPr>
              <a:t>Please keep this slide for attribution.</a:t>
            </a:r>
            <a:endParaRPr sz="900">
              <a:solidFill>
                <a:srgbClr val="434343"/>
              </a:solidFill>
              <a:latin typeface="Source Sans Pro SemiBold"/>
              <a:ea typeface="Source Sans Pro SemiBold"/>
              <a:cs typeface="Source Sans Pro SemiBold"/>
              <a:sym typeface="Source Sans Pro SemiBold"/>
            </a:endParaRPr>
          </a:p>
          <a:p>
            <a:pPr marL="0" lvl="0" indent="0" algn="r" rtl="0">
              <a:lnSpc>
                <a:spcPct val="115000"/>
              </a:lnSpc>
              <a:spcBef>
                <a:spcPts val="300"/>
              </a:spcBef>
              <a:spcAft>
                <a:spcPts val="0"/>
              </a:spcAft>
              <a:buNone/>
            </a:pPr>
            <a:endParaRPr>
              <a:solidFill>
                <a:srgbClr val="434343"/>
              </a:solidFill>
              <a:latin typeface="Source Sans Pro Light"/>
              <a:ea typeface="Source Sans Pro Light"/>
              <a:cs typeface="Source Sans Pro Light"/>
              <a:sym typeface="Source Sans Pro Light"/>
            </a:endParaRPr>
          </a:p>
          <a:p>
            <a:pPr marL="0" lvl="0" indent="0" algn="r" rtl="0">
              <a:spcBef>
                <a:spcPts val="0"/>
              </a:spcBef>
              <a:spcAft>
                <a:spcPts val="0"/>
              </a:spcAft>
              <a:buNone/>
            </a:pPr>
            <a:endParaRPr>
              <a:solidFill>
                <a:srgbClr val="434343"/>
              </a:solidFill>
              <a:latin typeface="Source Sans Pro Light"/>
              <a:ea typeface="Source Sans Pro Light"/>
              <a:cs typeface="Source Sans Pro Light"/>
              <a:sym typeface="Source Sans Pro Light"/>
            </a:endParaRPr>
          </a:p>
        </p:txBody>
      </p:sp>
    </p:spTree>
  </p:cSld>
  <p:clrMapOvr>
    <a:masterClrMapping/>
  </p:clrMapOvr>
  <p:extLst>
    <p:ext uri="{DCECCB84-F9BA-43D5-87BE-67443E8EF086}">
      <p15:sldGuideLst xmlns:p15="http://schemas.microsoft.com/office/powerpoint/2012/main">
        <p15:guide id="1" pos="2880">
          <p15:clr>
            <a:srgbClr val="FA7B17"/>
          </p15:clr>
        </p15:guide>
        <p15:guide id="2" pos="2494">
          <p15:clr>
            <a:srgbClr val="FA7B17"/>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1"/>
              </a:buClr>
              <a:buSzPts val="2800"/>
              <a:buFont typeface="Paytone One"/>
              <a:buNone/>
              <a:defRPr sz="2800">
                <a:solidFill>
                  <a:schemeClr val="accent1"/>
                </a:solidFill>
                <a:latin typeface="Paytone One"/>
                <a:ea typeface="Paytone One"/>
                <a:cs typeface="Paytone One"/>
                <a:sym typeface="Paytone One"/>
              </a:defRPr>
            </a:lvl1pPr>
            <a:lvl2pPr lvl="1" rtl="0">
              <a:spcBef>
                <a:spcPts val="0"/>
              </a:spcBef>
              <a:spcAft>
                <a:spcPts val="0"/>
              </a:spcAft>
              <a:buClr>
                <a:schemeClr val="accent1"/>
              </a:buClr>
              <a:buSzPts val="2800"/>
              <a:buFont typeface="Paytone One"/>
              <a:buNone/>
              <a:defRPr sz="2800">
                <a:solidFill>
                  <a:schemeClr val="accent1"/>
                </a:solidFill>
                <a:latin typeface="Paytone One"/>
                <a:ea typeface="Paytone One"/>
                <a:cs typeface="Paytone One"/>
                <a:sym typeface="Paytone One"/>
              </a:defRPr>
            </a:lvl2pPr>
            <a:lvl3pPr lvl="2" rtl="0">
              <a:spcBef>
                <a:spcPts val="0"/>
              </a:spcBef>
              <a:spcAft>
                <a:spcPts val="0"/>
              </a:spcAft>
              <a:buClr>
                <a:schemeClr val="accent1"/>
              </a:buClr>
              <a:buSzPts val="2800"/>
              <a:buFont typeface="Paytone One"/>
              <a:buNone/>
              <a:defRPr sz="2800">
                <a:solidFill>
                  <a:schemeClr val="accent1"/>
                </a:solidFill>
                <a:latin typeface="Paytone One"/>
                <a:ea typeface="Paytone One"/>
                <a:cs typeface="Paytone One"/>
                <a:sym typeface="Paytone One"/>
              </a:defRPr>
            </a:lvl3pPr>
            <a:lvl4pPr lvl="3" rtl="0">
              <a:spcBef>
                <a:spcPts val="0"/>
              </a:spcBef>
              <a:spcAft>
                <a:spcPts val="0"/>
              </a:spcAft>
              <a:buClr>
                <a:schemeClr val="accent1"/>
              </a:buClr>
              <a:buSzPts val="2800"/>
              <a:buFont typeface="Paytone One"/>
              <a:buNone/>
              <a:defRPr sz="2800">
                <a:solidFill>
                  <a:schemeClr val="accent1"/>
                </a:solidFill>
                <a:latin typeface="Paytone One"/>
                <a:ea typeface="Paytone One"/>
                <a:cs typeface="Paytone One"/>
                <a:sym typeface="Paytone One"/>
              </a:defRPr>
            </a:lvl4pPr>
            <a:lvl5pPr lvl="4" rtl="0">
              <a:spcBef>
                <a:spcPts val="0"/>
              </a:spcBef>
              <a:spcAft>
                <a:spcPts val="0"/>
              </a:spcAft>
              <a:buClr>
                <a:schemeClr val="accent1"/>
              </a:buClr>
              <a:buSzPts val="2800"/>
              <a:buFont typeface="Paytone One"/>
              <a:buNone/>
              <a:defRPr sz="2800">
                <a:solidFill>
                  <a:schemeClr val="accent1"/>
                </a:solidFill>
                <a:latin typeface="Paytone One"/>
                <a:ea typeface="Paytone One"/>
                <a:cs typeface="Paytone One"/>
                <a:sym typeface="Paytone One"/>
              </a:defRPr>
            </a:lvl5pPr>
            <a:lvl6pPr lvl="5" rtl="0">
              <a:spcBef>
                <a:spcPts val="0"/>
              </a:spcBef>
              <a:spcAft>
                <a:spcPts val="0"/>
              </a:spcAft>
              <a:buClr>
                <a:schemeClr val="accent1"/>
              </a:buClr>
              <a:buSzPts val="2800"/>
              <a:buFont typeface="Paytone One"/>
              <a:buNone/>
              <a:defRPr sz="2800">
                <a:solidFill>
                  <a:schemeClr val="accent1"/>
                </a:solidFill>
                <a:latin typeface="Paytone One"/>
                <a:ea typeface="Paytone One"/>
                <a:cs typeface="Paytone One"/>
                <a:sym typeface="Paytone One"/>
              </a:defRPr>
            </a:lvl6pPr>
            <a:lvl7pPr lvl="6" rtl="0">
              <a:spcBef>
                <a:spcPts val="0"/>
              </a:spcBef>
              <a:spcAft>
                <a:spcPts val="0"/>
              </a:spcAft>
              <a:buClr>
                <a:schemeClr val="accent1"/>
              </a:buClr>
              <a:buSzPts val="2800"/>
              <a:buFont typeface="Paytone One"/>
              <a:buNone/>
              <a:defRPr sz="2800">
                <a:solidFill>
                  <a:schemeClr val="accent1"/>
                </a:solidFill>
                <a:latin typeface="Paytone One"/>
                <a:ea typeface="Paytone One"/>
                <a:cs typeface="Paytone One"/>
                <a:sym typeface="Paytone One"/>
              </a:defRPr>
            </a:lvl7pPr>
            <a:lvl8pPr lvl="7" rtl="0">
              <a:spcBef>
                <a:spcPts val="0"/>
              </a:spcBef>
              <a:spcAft>
                <a:spcPts val="0"/>
              </a:spcAft>
              <a:buClr>
                <a:schemeClr val="accent1"/>
              </a:buClr>
              <a:buSzPts val="2800"/>
              <a:buFont typeface="Paytone One"/>
              <a:buNone/>
              <a:defRPr sz="2800">
                <a:solidFill>
                  <a:schemeClr val="accent1"/>
                </a:solidFill>
                <a:latin typeface="Paytone One"/>
                <a:ea typeface="Paytone One"/>
                <a:cs typeface="Paytone One"/>
                <a:sym typeface="Paytone One"/>
              </a:defRPr>
            </a:lvl8pPr>
            <a:lvl9pPr lvl="8" rtl="0">
              <a:spcBef>
                <a:spcPts val="0"/>
              </a:spcBef>
              <a:spcAft>
                <a:spcPts val="0"/>
              </a:spcAft>
              <a:buClr>
                <a:schemeClr val="accent1"/>
              </a:buClr>
              <a:buSzPts val="2800"/>
              <a:buFont typeface="Paytone One"/>
              <a:buNone/>
              <a:defRPr sz="2800">
                <a:solidFill>
                  <a:schemeClr val="accent1"/>
                </a:solidFill>
                <a:latin typeface="Paytone One"/>
                <a:ea typeface="Paytone One"/>
                <a:cs typeface="Paytone One"/>
                <a:sym typeface="Paytone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accent1"/>
              </a:buClr>
              <a:buSzPts val="1200"/>
              <a:buFont typeface="Source Sans Pro Light"/>
              <a:buChar char="●"/>
              <a:defRPr sz="1200">
                <a:solidFill>
                  <a:schemeClr val="accent1"/>
                </a:solidFill>
                <a:latin typeface="Source Sans Pro Light"/>
                <a:ea typeface="Source Sans Pro Light"/>
                <a:cs typeface="Source Sans Pro Light"/>
                <a:sym typeface="Source Sans Pro Light"/>
              </a:defRPr>
            </a:lvl1pPr>
            <a:lvl2pPr marL="914400" lvl="1" indent="-304800" rtl="0">
              <a:lnSpc>
                <a:spcPct val="115000"/>
              </a:lnSpc>
              <a:spcBef>
                <a:spcPts val="1600"/>
              </a:spcBef>
              <a:spcAft>
                <a:spcPts val="0"/>
              </a:spcAft>
              <a:buClr>
                <a:schemeClr val="accent1"/>
              </a:buClr>
              <a:buSzPts val="1200"/>
              <a:buFont typeface="Source Sans Pro Light"/>
              <a:buChar char="○"/>
              <a:defRPr sz="1200">
                <a:solidFill>
                  <a:schemeClr val="accent1"/>
                </a:solidFill>
                <a:latin typeface="Source Sans Pro Light"/>
                <a:ea typeface="Source Sans Pro Light"/>
                <a:cs typeface="Source Sans Pro Light"/>
                <a:sym typeface="Source Sans Pro Light"/>
              </a:defRPr>
            </a:lvl2pPr>
            <a:lvl3pPr marL="1371600" lvl="2" indent="-304800" rtl="0">
              <a:lnSpc>
                <a:spcPct val="115000"/>
              </a:lnSpc>
              <a:spcBef>
                <a:spcPts val="1600"/>
              </a:spcBef>
              <a:spcAft>
                <a:spcPts val="0"/>
              </a:spcAft>
              <a:buClr>
                <a:schemeClr val="accent1"/>
              </a:buClr>
              <a:buSzPts val="1200"/>
              <a:buFont typeface="Source Sans Pro Light"/>
              <a:buChar char="■"/>
              <a:defRPr sz="1200">
                <a:solidFill>
                  <a:schemeClr val="accent1"/>
                </a:solidFill>
                <a:latin typeface="Source Sans Pro Light"/>
                <a:ea typeface="Source Sans Pro Light"/>
                <a:cs typeface="Source Sans Pro Light"/>
                <a:sym typeface="Source Sans Pro Light"/>
              </a:defRPr>
            </a:lvl3pPr>
            <a:lvl4pPr marL="1828800" lvl="3" indent="-304800" rtl="0">
              <a:lnSpc>
                <a:spcPct val="115000"/>
              </a:lnSpc>
              <a:spcBef>
                <a:spcPts val="1600"/>
              </a:spcBef>
              <a:spcAft>
                <a:spcPts val="0"/>
              </a:spcAft>
              <a:buClr>
                <a:schemeClr val="accent1"/>
              </a:buClr>
              <a:buSzPts val="1200"/>
              <a:buFont typeface="Source Sans Pro Light"/>
              <a:buChar char="●"/>
              <a:defRPr sz="1200">
                <a:solidFill>
                  <a:schemeClr val="accent1"/>
                </a:solidFill>
                <a:latin typeface="Source Sans Pro Light"/>
                <a:ea typeface="Source Sans Pro Light"/>
                <a:cs typeface="Source Sans Pro Light"/>
                <a:sym typeface="Source Sans Pro Light"/>
              </a:defRPr>
            </a:lvl4pPr>
            <a:lvl5pPr marL="2286000" lvl="4" indent="-304800" rtl="0">
              <a:lnSpc>
                <a:spcPct val="115000"/>
              </a:lnSpc>
              <a:spcBef>
                <a:spcPts val="1600"/>
              </a:spcBef>
              <a:spcAft>
                <a:spcPts val="0"/>
              </a:spcAft>
              <a:buClr>
                <a:schemeClr val="accent1"/>
              </a:buClr>
              <a:buSzPts val="1200"/>
              <a:buFont typeface="Source Sans Pro Light"/>
              <a:buChar char="○"/>
              <a:defRPr sz="1200">
                <a:solidFill>
                  <a:schemeClr val="accent1"/>
                </a:solidFill>
                <a:latin typeface="Source Sans Pro Light"/>
                <a:ea typeface="Source Sans Pro Light"/>
                <a:cs typeface="Source Sans Pro Light"/>
                <a:sym typeface="Source Sans Pro Light"/>
              </a:defRPr>
            </a:lvl5pPr>
            <a:lvl6pPr marL="2743200" lvl="5" indent="-304800" rtl="0">
              <a:lnSpc>
                <a:spcPct val="115000"/>
              </a:lnSpc>
              <a:spcBef>
                <a:spcPts val="1600"/>
              </a:spcBef>
              <a:spcAft>
                <a:spcPts val="0"/>
              </a:spcAft>
              <a:buClr>
                <a:schemeClr val="accent1"/>
              </a:buClr>
              <a:buSzPts val="1200"/>
              <a:buFont typeface="Source Sans Pro Light"/>
              <a:buChar char="■"/>
              <a:defRPr sz="1200">
                <a:solidFill>
                  <a:schemeClr val="accent1"/>
                </a:solidFill>
                <a:latin typeface="Source Sans Pro Light"/>
                <a:ea typeface="Source Sans Pro Light"/>
                <a:cs typeface="Source Sans Pro Light"/>
                <a:sym typeface="Source Sans Pro Light"/>
              </a:defRPr>
            </a:lvl6pPr>
            <a:lvl7pPr marL="3200400" lvl="6" indent="-304800" rtl="0">
              <a:lnSpc>
                <a:spcPct val="115000"/>
              </a:lnSpc>
              <a:spcBef>
                <a:spcPts val="1600"/>
              </a:spcBef>
              <a:spcAft>
                <a:spcPts val="0"/>
              </a:spcAft>
              <a:buClr>
                <a:schemeClr val="accent1"/>
              </a:buClr>
              <a:buSzPts val="1200"/>
              <a:buFont typeface="Source Sans Pro Light"/>
              <a:buChar char="●"/>
              <a:defRPr sz="1200">
                <a:solidFill>
                  <a:schemeClr val="accent1"/>
                </a:solidFill>
                <a:latin typeface="Source Sans Pro Light"/>
                <a:ea typeface="Source Sans Pro Light"/>
                <a:cs typeface="Source Sans Pro Light"/>
                <a:sym typeface="Source Sans Pro Light"/>
              </a:defRPr>
            </a:lvl7pPr>
            <a:lvl8pPr marL="3657600" lvl="7" indent="-304800" rtl="0">
              <a:lnSpc>
                <a:spcPct val="115000"/>
              </a:lnSpc>
              <a:spcBef>
                <a:spcPts val="1600"/>
              </a:spcBef>
              <a:spcAft>
                <a:spcPts val="0"/>
              </a:spcAft>
              <a:buClr>
                <a:schemeClr val="accent1"/>
              </a:buClr>
              <a:buSzPts val="1200"/>
              <a:buFont typeface="Source Sans Pro Light"/>
              <a:buChar char="○"/>
              <a:defRPr sz="1200">
                <a:solidFill>
                  <a:schemeClr val="accent1"/>
                </a:solidFill>
                <a:latin typeface="Source Sans Pro Light"/>
                <a:ea typeface="Source Sans Pro Light"/>
                <a:cs typeface="Source Sans Pro Light"/>
                <a:sym typeface="Source Sans Pro Light"/>
              </a:defRPr>
            </a:lvl8pPr>
            <a:lvl9pPr marL="4114800" lvl="8" indent="-304800" rtl="0">
              <a:lnSpc>
                <a:spcPct val="115000"/>
              </a:lnSpc>
              <a:spcBef>
                <a:spcPts val="1600"/>
              </a:spcBef>
              <a:spcAft>
                <a:spcPts val="1600"/>
              </a:spcAft>
              <a:buClr>
                <a:schemeClr val="accent1"/>
              </a:buClr>
              <a:buSzPts val="1200"/>
              <a:buFont typeface="Source Sans Pro Light"/>
              <a:buChar char="■"/>
              <a:defRPr sz="1200">
                <a:solidFill>
                  <a:schemeClr val="accent1"/>
                </a:solidFill>
                <a:latin typeface="Source Sans Pro Light"/>
                <a:ea typeface="Source Sans Pro Light"/>
                <a:cs typeface="Source Sans Pro Light"/>
                <a:sym typeface="Source Sans Pro Light"/>
              </a:defRPr>
            </a:lvl9pPr>
          </a:lstStyle>
          <a:p>
            <a:endParaRPr/>
          </a:p>
        </p:txBody>
      </p:sp>
      <p:sp>
        <p:nvSpPr>
          <p:cNvPr id="8" name="Google Shape;8;p1"/>
          <p:cNvSpPr/>
          <p:nvPr/>
        </p:nvSpPr>
        <p:spPr>
          <a:xfrm>
            <a:off x="0" y="-6786"/>
            <a:ext cx="95100" cy="517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6" r:id="rId5"/>
    <p:sldLayoutId id="2147483661" r:id="rId6"/>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54">
          <p15:clr>
            <a:srgbClr val="EA4335"/>
          </p15:clr>
        </p15:guide>
        <p15:guide id="3" pos="5306">
          <p15:clr>
            <a:srgbClr val="EA4335"/>
          </p15:clr>
        </p15:guide>
        <p15:guide id="4" orient="horz" pos="2900">
          <p15:clr>
            <a:srgbClr val="EA4335"/>
          </p15:clr>
        </p15:guide>
        <p15:guide id="5" pos="5159">
          <p15:clr>
            <a:srgbClr val="EA4335"/>
          </p15:clr>
        </p15:guide>
        <p15:guide id="6" pos="2023">
          <p15:clr>
            <a:srgbClr val="EA4335"/>
          </p15:clr>
        </p15:guide>
        <p15:guide id="7" pos="359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google.com/spreadsheets/d/10IVqgM3ViddiQhtgl-ffr5A2oPKRYKuBAK25wa0LB3I/copy"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30B294-EFA4-47E8-9821-5D474959D94B}"/>
              </a:ext>
            </a:extLst>
          </p:cNvPr>
          <p:cNvSpPr>
            <a:spLocks noGrp="1"/>
          </p:cNvSpPr>
          <p:nvPr>
            <p:ph type="ctrTitle"/>
          </p:nvPr>
        </p:nvSpPr>
        <p:spPr>
          <a:xfrm>
            <a:off x="720725" y="919211"/>
            <a:ext cx="7469188" cy="1957455"/>
          </a:xfrm>
        </p:spPr>
        <p:txBody>
          <a:bodyPr/>
          <a:lstStyle/>
          <a:p>
            <a:pPr algn="ctr"/>
            <a:r>
              <a:rPr lang="en-US" sz="4000" dirty="0"/>
              <a:t>XÂY DỰNG WEBSITE BÁN TÀI KHOẢN TRÒ CHƠI</a:t>
            </a:r>
          </a:p>
        </p:txBody>
      </p:sp>
      <p:sp>
        <p:nvSpPr>
          <p:cNvPr id="8" name="Google Shape;143;p21">
            <a:extLst>
              <a:ext uri="{FF2B5EF4-FFF2-40B4-BE49-F238E27FC236}">
                <a16:creationId xmlns:a16="http://schemas.microsoft.com/office/drawing/2014/main" id="{FA0C0B5D-4604-42AE-ADF8-7C370A8F1737}"/>
              </a:ext>
            </a:extLst>
          </p:cNvPr>
          <p:cNvSpPr txBox="1">
            <a:spLocks/>
          </p:cNvSpPr>
          <p:nvPr/>
        </p:nvSpPr>
        <p:spPr>
          <a:xfrm>
            <a:off x="3387725" y="3394710"/>
            <a:ext cx="4802188" cy="829579"/>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rgbClr val="30394B"/>
                </a:solidFill>
                <a:latin typeface="Paytone One" panose="020B0604020202020204" charset="0"/>
              </a:rPr>
              <a:t>GVHD: </a:t>
            </a:r>
          </a:p>
          <a:p>
            <a:r>
              <a:rPr lang="en-US" sz="2000" dirty="0" err="1">
                <a:solidFill>
                  <a:srgbClr val="30394B"/>
                </a:solidFill>
                <a:latin typeface="Paytone One" panose="020B0604020202020204" charset="0"/>
              </a:rPr>
              <a:t>Sinh</a:t>
            </a:r>
            <a:r>
              <a:rPr lang="en-US" sz="2000" dirty="0">
                <a:solidFill>
                  <a:srgbClr val="30394B"/>
                </a:solidFill>
                <a:latin typeface="Paytone One" panose="020B0604020202020204" charset="0"/>
              </a:rPr>
              <a:t> </a:t>
            </a:r>
            <a:r>
              <a:rPr lang="en-US" sz="2000" dirty="0" err="1">
                <a:solidFill>
                  <a:srgbClr val="30394B"/>
                </a:solidFill>
                <a:latin typeface="Paytone One" panose="020B0604020202020204" charset="0"/>
              </a:rPr>
              <a:t>Viên</a:t>
            </a:r>
            <a:r>
              <a:rPr lang="en-US" sz="2000" dirty="0">
                <a:solidFill>
                  <a:srgbClr val="30394B"/>
                </a:solidFill>
                <a:latin typeface="Paytone One" panose="020B0604020202020204" charset="0"/>
              </a:rPr>
              <a:t>:</a:t>
            </a:r>
          </a:p>
        </p:txBody>
      </p:sp>
      <p:sp>
        <p:nvSpPr>
          <p:cNvPr id="9" name="Google Shape;143;p21">
            <a:extLst>
              <a:ext uri="{FF2B5EF4-FFF2-40B4-BE49-F238E27FC236}">
                <a16:creationId xmlns:a16="http://schemas.microsoft.com/office/drawing/2014/main" id="{35A3E946-5D3A-49EC-BD08-2333BD45A69F}"/>
              </a:ext>
            </a:extLst>
          </p:cNvPr>
          <p:cNvSpPr txBox="1">
            <a:spLocks/>
          </p:cNvSpPr>
          <p:nvPr/>
        </p:nvSpPr>
        <p:spPr>
          <a:xfrm>
            <a:off x="720725" y="77201"/>
            <a:ext cx="7702550" cy="462549"/>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solidFill>
                  <a:srgbClr val="30394B"/>
                </a:solidFill>
                <a:latin typeface="Paytone One" panose="020B0604020202020204" charset="0"/>
              </a:rPr>
              <a:t>TRƯỜNG ĐẠI HỌC THÔNG TIN LIÊN LẠC</a:t>
            </a:r>
          </a:p>
        </p:txBody>
      </p:sp>
      <p:sp>
        <p:nvSpPr>
          <p:cNvPr id="10" name="Google Shape;335;p30">
            <a:extLst>
              <a:ext uri="{FF2B5EF4-FFF2-40B4-BE49-F238E27FC236}">
                <a16:creationId xmlns:a16="http://schemas.microsoft.com/office/drawing/2014/main" id="{301CA531-FDB9-4E78-A2AF-18CCC38434C4}"/>
              </a:ext>
            </a:extLst>
          </p:cNvPr>
          <p:cNvSpPr/>
          <p:nvPr/>
        </p:nvSpPr>
        <p:spPr>
          <a:xfrm>
            <a:off x="3352799" y="3063240"/>
            <a:ext cx="4837113" cy="1538838"/>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6047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2" name="Google Shape;702;p36"/>
          <p:cNvSpPr/>
          <p:nvPr/>
        </p:nvSpPr>
        <p:spPr>
          <a:xfrm>
            <a:off x="480474" y="914400"/>
            <a:ext cx="7279545" cy="3877671"/>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6"/>
          <p:cNvSpPr/>
          <p:nvPr/>
        </p:nvSpPr>
        <p:spPr>
          <a:xfrm>
            <a:off x="0" y="-6786"/>
            <a:ext cx="95100" cy="517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txBox="1">
            <a:spLocks noGrp="1"/>
          </p:cNvSpPr>
          <p:nvPr>
            <p:ph type="ctrTitle"/>
          </p:nvPr>
        </p:nvSpPr>
        <p:spPr>
          <a:xfrm rot="5400000">
            <a:off x="7140350" y="2145900"/>
            <a:ext cx="3487500" cy="85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1"/>
                </a:solidFill>
              </a:rPr>
              <a:t>KẾT QU</a:t>
            </a:r>
            <a:r>
              <a:rPr lang="en" dirty="0"/>
              <a:t>Ả</a:t>
            </a:r>
            <a:endParaRPr dirty="0">
              <a:solidFill>
                <a:schemeClr val="accent1"/>
              </a:solidFill>
            </a:endParaRPr>
          </a:p>
        </p:txBody>
      </p:sp>
      <p:sp>
        <p:nvSpPr>
          <p:cNvPr id="28" name="Google Shape;707;p36">
            <a:extLst>
              <a:ext uri="{FF2B5EF4-FFF2-40B4-BE49-F238E27FC236}">
                <a16:creationId xmlns:a16="http://schemas.microsoft.com/office/drawing/2014/main" id="{1EE4E405-AF53-47B5-8F61-B9E200800216}"/>
              </a:ext>
            </a:extLst>
          </p:cNvPr>
          <p:cNvSpPr/>
          <p:nvPr/>
        </p:nvSpPr>
        <p:spPr>
          <a:xfrm>
            <a:off x="8410700" y="0"/>
            <a:ext cx="47550" cy="517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3;p21">
            <a:extLst>
              <a:ext uri="{FF2B5EF4-FFF2-40B4-BE49-F238E27FC236}">
                <a16:creationId xmlns:a16="http://schemas.microsoft.com/office/drawing/2014/main" id="{1EA86AE5-E051-4307-93B7-3AE62D5A87F2}"/>
              </a:ext>
            </a:extLst>
          </p:cNvPr>
          <p:cNvSpPr txBox="1">
            <a:spLocks/>
          </p:cNvSpPr>
          <p:nvPr/>
        </p:nvSpPr>
        <p:spPr>
          <a:xfrm>
            <a:off x="8833757" y="4792072"/>
            <a:ext cx="476193" cy="38532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600"/>
              <a:buFont typeface="Paytone One"/>
              <a:buNone/>
              <a:defRPr sz="1600" b="0" i="0" u="none" strike="noStrike" cap="none">
                <a:solidFill>
                  <a:schemeClr val="accent1"/>
                </a:solidFill>
                <a:latin typeface="Paytone One"/>
                <a:ea typeface="Paytone One"/>
                <a:cs typeface="Paytone One"/>
                <a:sym typeface="Paytone One"/>
              </a:defRPr>
            </a:lvl1pPr>
            <a:lvl2pPr marR="0" lvl="1"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2pPr>
            <a:lvl3pPr marR="0" lvl="2"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3pPr>
            <a:lvl4pPr marR="0" lvl="3"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4pPr>
            <a:lvl5pPr marR="0" lvl="4"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5pPr>
            <a:lvl6pPr marR="0" lvl="5"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6pPr>
            <a:lvl7pPr marR="0" lvl="6"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7pPr>
            <a:lvl8pPr marR="0" lvl="7"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8pPr>
            <a:lvl9pPr marR="0" lvl="8"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9pPr>
          </a:lstStyle>
          <a:p>
            <a:r>
              <a:rPr lang="en-US" sz="800" dirty="0"/>
              <a:t>10</a:t>
            </a:r>
          </a:p>
        </p:txBody>
      </p:sp>
      <p:pic>
        <p:nvPicPr>
          <p:cNvPr id="8" name="Picture 7">
            <a:extLst>
              <a:ext uri="{FF2B5EF4-FFF2-40B4-BE49-F238E27FC236}">
                <a16:creationId xmlns:a16="http://schemas.microsoft.com/office/drawing/2014/main" id="{A1F5C765-B520-480F-A9CE-03DC50DAAD05}"/>
              </a:ext>
            </a:extLst>
          </p:cNvPr>
          <p:cNvPicPr>
            <a:picLocks noChangeAspect="1"/>
          </p:cNvPicPr>
          <p:nvPr/>
        </p:nvPicPr>
        <p:blipFill>
          <a:blip r:embed="rId3"/>
          <a:stretch>
            <a:fillRect/>
          </a:stretch>
        </p:blipFill>
        <p:spPr>
          <a:xfrm>
            <a:off x="516640" y="1013552"/>
            <a:ext cx="7195829" cy="3668617"/>
          </a:xfrm>
          <a:prstGeom prst="rect">
            <a:avLst/>
          </a:prstGeom>
        </p:spPr>
      </p:pic>
      <p:sp>
        <p:nvSpPr>
          <p:cNvPr id="10" name="Title 1">
            <a:extLst>
              <a:ext uri="{FF2B5EF4-FFF2-40B4-BE49-F238E27FC236}">
                <a16:creationId xmlns:a16="http://schemas.microsoft.com/office/drawing/2014/main" id="{5DC4F507-9E97-4E46-9AC7-E95C8C93C319}"/>
              </a:ext>
            </a:extLst>
          </p:cNvPr>
          <p:cNvSpPr txBox="1">
            <a:spLocks/>
          </p:cNvSpPr>
          <p:nvPr/>
        </p:nvSpPr>
        <p:spPr>
          <a:xfrm>
            <a:off x="685749" y="385857"/>
            <a:ext cx="7026720" cy="41864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400"/>
              <a:buFont typeface="Paytone One"/>
              <a:buNone/>
              <a:defRPr sz="1800" b="0" i="0" u="none" strike="noStrike" cap="none">
                <a:solidFill>
                  <a:schemeClr val="accent1"/>
                </a:solidFill>
                <a:latin typeface="Paytone One"/>
                <a:ea typeface="Paytone One"/>
                <a:cs typeface="Paytone One"/>
                <a:sym typeface="Paytone One"/>
              </a:defRPr>
            </a:lvl1pPr>
            <a:lvl2pPr marR="0" lvl="1"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2pPr>
            <a:lvl3pPr marR="0" lvl="2"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3pPr>
            <a:lvl4pPr marR="0" lvl="3"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4pPr>
            <a:lvl5pPr marR="0" lvl="4"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5pPr>
            <a:lvl6pPr marR="0" lvl="5"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6pPr>
            <a:lvl7pPr marR="0" lvl="6"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7pPr>
            <a:lvl8pPr marR="0" lvl="7"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8pPr>
            <a:lvl9pPr marR="0" lvl="8"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9pPr>
          </a:lstStyle>
          <a:p>
            <a:pPr algn="l"/>
            <a:r>
              <a:rPr lang="en-US" u="sng" dirty="0"/>
              <a:t>TRANG ĐĂNG NHẬP</a:t>
            </a:r>
          </a:p>
        </p:txBody>
      </p:sp>
    </p:spTree>
    <p:extLst>
      <p:ext uri="{BB962C8B-B14F-4D97-AF65-F5344CB8AC3E}">
        <p14:creationId xmlns:p14="http://schemas.microsoft.com/office/powerpoint/2010/main" val="15867862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2" name="Google Shape;702;p36"/>
          <p:cNvSpPr/>
          <p:nvPr/>
        </p:nvSpPr>
        <p:spPr>
          <a:xfrm>
            <a:off x="480474" y="914400"/>
            <a:ext cx="7279545" cy="3877671"/>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6"/>
          <p:cNvSpPr/>
          <p:nvPr/>
        </p:nvSpPr>
        <p:spPr>
          <a:xfrm>
            <a:off x="0" y="-6786"/>
            <a:ext cx="95100" cy="517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txBox="1">
            <a:spLocks noGrp="1"/>
          </p:cNvSpPr>
          <p:nvPr>
            <p:ph type="ctrTitle"/>
          </p:nvPr>
        </p:nvSpPr>
        <p:spPr>
          <a:xfrm rot="5400000">
            <a:off x="7140350" y="2145900"/>
            <a:ext cx="3487500" cy="85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1"/>
                </a:solidFill>
              </a:rPr>
              <a:t>KẾT QU</a:t>
            </a:r>
            <a:r>
              <a:rPr lang="en" dirty="0"/>
              <a:t>Ả</a:t>
            </a:r>
            <a:endParaRPr dirty="0">
              <a:solidFill>
                <a:schemeClr val="accent1"/>
              </a:solidFill>
            </a:endParaRPr>
          </a:p>
        </p:txBody>
      </p:sp>
      <p:sp>
        <p:nvSpPr>
          <p:cNvPr id="28" name="Google Shape;707;p36">
            <a:extLst>
              <a:ext uri="{FF2B5EF4-FFF2-40B4-BE49-F238E27FC236}">
                <a16:creationId xmlns:a16="http://schemas.microsoft.com/office/drawing/2014/main" id="{1EE4E405-AF53-47B5-8F61-B9E200800216}"/>
              </a:ext>
            </a:extLst>
          </p:cNvPr>
          <p:cNvSpPr/>
          <p:nvPr/>
        </p:nvSpPr>
        <p:spPr>
          <a:xfrm>
            <a:off x="8410700" y="0"/>
            <a:ext cx="47550" cy="517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3;p21">
            <a:extLst>
              <a:ext uri="{FF2B5EF4-FFF2-40B4-BE49-F238E27FC236}">
                <a16:creationId xmlns:a16="http://schemas.microsoft.com/office/drawing/2014/main" id="{1EA86AE5-E051-4307-93B7-3AE62D5A87F2}"/>
              </a:ext>
            </a:extLst>
          </p:cNvPr>
          <p:cNvSpPr txBox="1">
            <a:spLocks/>
          </p:cNvSpPr>
          <p:nvPr/>
        </p:nvSpPr>
        <p:spPr>
          <a:xfrm>
            <a:off x="8833757" y="4792072"/>
            <a:ext cx="476193" cy="38532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600"/>
              <a:buFont typeface="Paytone One"/>
              <a:buNone/>
              <a:defRPr sz="1600" b="0" i="0" u="none" strike="noStrike" cap="none">
                <a:solidFill>
                  <a:schemeClr val="accent1"/>
                </a:solidFill>
                <a:latin typeface="Paytone One"/>
                <a:ea typeface="Paytone One"/>
                <a:cs typeface="Paytone One"/>
                <a:sym typeface="Paytone One"/>
              </a:defRPr>
            </a:lvl1pPr>
            <a:lvl2pPr marR="0" lvl="1"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2pPr>
            <a:lvl3pPr marR="0" lvl="2"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3pPr>
            <a:lvl4pPr marR="0" lvl="3"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4pPr>
            <a:lvl5pPr marR="0" lvl="4"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5pPr>
            <a:lvl6pPr marR="0" lvl="5"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6pPr>
            <a:lvl7pPr marR="0" lvl="6"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7pPr>
            <a:lvl8pPr marR="0" lvl="7"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8pPr>
            <a:lvl9pPr marR="0" lvl="8"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9pPr>
          </a:lstStyle>
          <a:p>
            <a:r>
              <a:rPr lang="en-US" sz="800" dirty="0"/>
              <a:t>11</a:t>
            </a:r>
          </a:p>
        </p:txBody>
      </p:sp>
      <p:sp>
        <p:nvSpPr>
          <p:cNvPr id="10" name="Title 1">
            <a:extLst>
              <a:ext uri="{FF2B5EF4-FFF2-40B4-BE49-F238E27FC236}">
                <a16:creationId xmlns:a16="http://schemas.microsoft.com/office/drawing/2014/main" id="{5DC4F507-9E97-4E46-9AC7-E95C8C93C319}"/>
              </a:ext>
            </a:extLst>
          </p:cNvPr>
          <p:cNvSpPr txBox="1">
            <a:spLocks/>
          </p:cNvSpPr>
          <p:nvPr/>
        </p:nvSpPr>
        <p:spPr>
          <a:xfrm>
            <a:off x="685749" y="385857"/>
            <a:ext cx="7026720" cy="41864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400"/>
              <a:buFont typeface="Paytone One"/>
              <a:buNone/>
              <a:defRPr sz="1800" b="0" i="0" u="none" strike="noStrike" cap="none">
                <a:solidFill>
                  <a:schemeClr val="accent1"/>
                </a:solidFill>
                <a:latin typeface="Paytone One"/>
                <a:ea typeface="Paytone One"/>
                <a:cs typeface="Paytone One"/>
                <a:sym typeface="Paytone One"/>
              </a:defRPr>
            </a:lvl1pPr>
            <a:lvl2pPr marR="0" lvl="1"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2pPr>
            <a:lvl3pPr marR="0" lvl="2"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3pPr>
            <a:lvl4pPr marR="0" lvl="3"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4pPr>
            <a:lvl5pPr marR="0" lvl="4"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5pPr>
            <a:lvl6pPr marR="0" lvl="5"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6pPr>
            <a:lvl7pPr marR="0" lvl="6"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7pPr>
            <a:lvl8pPr marR="0" lvl="7"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8pPr>
            <a:lvl9pPr marR="0" lvl="8"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9pPr>
          </a:lstStyle>
          <a:p>
            <a:pPr algn="l"/>
            <a:r>
              <a:rPr lang="en-US" u="sng" dirty="0"/>
              <a:t>TRANG  CHỦ</a:t>
            </a:r>
          </a:p>
        </p:txBody>
      </p:sp>
      <p:pic>
        <p:nvPicPr>
          <p:cNvPr id="9" name="Picture 8">
            <a:extLst>
              <a:ext uri="{FF2B5EF4-FFF2-40B4-BE49-F238E27FC236}">
                <a16:creationId xmlns:a16="http://schemas.microsoft.com/office/drawing/2014/main" id="{D2FAF831-F3C9-4A1E-B56C-7114AB2F6526}"/>
              </a:ext>
            </a:extLst>
          </p:cNvPr>
          <p:cNvPicPr>
            <a:picLocks noChangeAspect="1"/>
          </p:cNvPicPr>
          <p:nvPr/>
        </p:nvPicPr>
        <p:blipFill rotWithShape="1">
          <a:blip r:embed="rId3"/>
          <a:srcRect r="1303" b="52818"/>
          <a:stretch/>
        </p:blipFill>
        <p:spPr>
          <a:xfrm>
            <a:off x="685749" y="955661"/>
            <a:ext cx="6783688" cy="3801982"/>
          </a:xfrm>
          <a:prstGeom prst="rect">
            <a:avLst/>
          </a:prstGeom>
        </p:spPr>
      </p:pic>
    </p:spTree>
    <p:extLst>
      <p:ext uri="{BB962C8B-B14F-4D97-AF65-F5344CB8AC3E}">
        <p14:creationId xmlns:p14="http://schemas.microsoft.com/office/powerpoint/2010/main" val="35875097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2" name="Google Shape;702;p36"/>
          <p:cNvSpPr/>
          <p:nvPr/>
        </p:nvSpPr>
        <p:spPr>
          <a:xfrm>
            <a:off x="480474" y="914400"/>
            <a:ext cx="7279545" cy="3877671"/>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6"/>
          <p:cNvSpPr/>
          <p:nvPr/>
        </p:nvSpPr>
        <p:spPr>
          <a:xfrm>
            <a:off x="0" y="-6786"/>
            <a:ext cx="95100" cy="517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txBox="1">
            <a:spLocks noGrp="1"/>
          </p:cNvSpPr>
          <p:nvPr>
            <p:ph type="ctrTitle"/>
          </p:nvPr>
        </p:nvSpPr>
        <p:spPr>
          <a:xfrm rot="5400000">
            <a:off x="7140350" y="2145900"/>
            <a:ext cx="3487500" cy="85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1"/>
                </a:solidFill>
              </a:rPr>
              <a:t>KẾT QU</a:t>
            </a:r>
            <a:r>
              <a:rPr lang="en" dirty="0"/>
              <a:t>Ả</a:t>
            </a:r>
            <a:endParaRPr dirty="0">
              <a:solidFill>
                <a:schemeClr val="accent1"/>
              </a:solidFill>
            </a:endParaRPr>
          </a:p>
        </p:txBody>
      </p:sp>
      <p:sp>
        <p:nvSpPr>
          <p:cNvPr id="28" name="Google Shape;707;p36">
            <a:extLst>
              <a:ext uri="{FF2B5EF4-FFF2-40B4-BE49-F238E27FC236}">
                <a16:creationId xmlns:a16="http://schemas.microsoft.com/office/drawing/2014/main" id="{1EE4E405-AF53-47B5-8F61-B9E200800216}"/>
              </a:ext>
            </a:extLst>
          </p:cNvPr>
          <p:cNvSpPr/>
          <p:nvPr/>
        </p:nvSpPr>
        <p:spPr>
          <a:xfrm>
            <a:off x="8410700" y="0"/>
            <a:ext cx="47550" cy="517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3;p21">
            <a:extLst>
              <a:ext uri="{FF2B5EF4-FFF2-40B4-BE49-F238E27FC236}">
                <a16:creationId xmlns:a16="http://schemas.microsoft.com/office/drawing/2014/main" id="{1EA86AE5-E051-4307-93B7-3AE62D5A87F2}"/>
              </a:ext>
            </a:extLst>
          </p:cNvPr>
          <p:cNvSpPr txBox="1">
            <a:spLocks/>
          </p:cNvSpPr>
          <p:nvPr/>
        </p:nvSpPr>
        <p:spPr>
          <a:xfrm>
            <a:off x="8833757" y="4792072"/>
            <a:ext cx="476193" cy="38532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600"/>
              <a:buFont typeface="Paytone One"/>
              <a:buNone/>
              <a:defRPr sz="1600" b="0" i="0" u="none" strike="noStrike" cap="none">
                <a:solidFill>
                  <a:schemeClr val="accent1"/>
                </a:solidFill>
                <a:latin typeface="Paytone One"/>
                <a:ea typeface="Paytone One"/>
                <a:cs typeface="Paytone One"/>
                <a:sym typeface="Paytone One"/>
              </a:defRPr>
            </a:lvl1pPr>
            <a:lvl2pPr marR="0" lvl="1"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2pPr>
            <a:lvl3pPr marR="0" lvl="2"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3pPr>
            <a:lvl4pPr marR="0" lvl="3"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4pPr>
            <a:lvl5pPr marR="0" lvl="4"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5pPr>
            <a:lvl6pPr marR="0" lvl="5"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6pPr>
            <a:lvl7pPr marR="0" lvl="6"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7pPr>
            <a:lvl8pPr marR="0" lvl="7"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8pPr>
            <a:lvl9pPr marR="0" lvl="8"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9pPr>
          </a:lstStyle>
          <a:p>
            <a:r>
              <a:rPr lang="en-US" sz="800" dirty="0"/>
              <a:t>12</a:t>
            </a:r>
          </a:p>
        </p:txBody>
      </p:sp>
      <p:sp>
        <p:nvSpPr>
          <p:cNvPr id="10" name="Title 1">
            <a:extLst>
              <a:ext uri="{FF2B5EF4-FFF2-40B4-BE49-F238E27FC236}">
                <a16:creationId xmlns:a16="http://schemas.microsoft.com/office/drawing/2014/main" id="{5DC4F507-9E97-4E46-9AC7-E95C8C93C319}"/>
              </a:ext>
            </a:extLst>
          </p:cNvPr>
          <p:cNvSpPr txBox="1">
            <a:spLocks/>
          </p:cNvSpPr>
          <p:nvPr/>
        </p:nvSpPr>
        <p:spPr>
          <a:xfrm>
            <a:off x="685749" y="385857"/>
            <a:ext cx="7026720" cy="41864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400"/>
              <a:buFont typeface="Paytone One"/>
              <a:buNone/>
              <a:defRPr sz="1800" b="0" i="0" u="none" strike="noStrike" cap="none">
                <a:solidFill>
                  <a:schemeClr val="accent1"/>
                </a:solidFill>
                <a:latin typeface="Paytone One"/>
                <a:ea typeface="Paytone One"/>
                <a:cs typeface="Paytone One"/>
                <a:sym typeface="Paytone One"/>
              </a:defRPr>
            </a:lvl1pPr>
            <a:lvl2pPr marR="0" lvl="1"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2pPr>
            <a:lvl3pPr marR="0" lvl="2"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3pPr>
            <a:lvl4pPr marR="0" lvl="3"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4pPr>
            <a:lvl5pPr marR="0" lvl="4"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5pPr>
            <a:lvl6pPr marR="0" lvl="5"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6pPr>
            <a:lvl7pPr marR="0" lvl="6"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7pPr>
            <a:lvl8pPr marR="0" lvl="7"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8pPr>
            <a:lvl9pPr marR="0" lvl="8"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9pPr>
          </a:lstStyle>
          <a:p>
            <a:pPr algn="l"/>
            <a:r>
              <a:rPr lang="en-US" u="sng" dirty="0"/>
              <a:t>TRANG THÔNG TIN TÀI KHOẢN</a:t>
            </a:r>
          </a:p>
        </p:txBody>
      </p:sp>
      <p:pic>
        <p:nvPicPr>
          <p:cNvPr id="11" name="Picture 10">
            <a:extLst>
              <a:ext uri="{FF2B5EF4-FFF2-40B4-BE49-F238E27FC236}">
                <a16:creationId xmlns:a16="http://schemas.microsoft.com/office/drawing/2014/main" id="{0F09DE49-DB59-41CD-847D-50957D9CE0D7}"/>
              </a:ext>
            </a:extLst>
          </p:cNvPr>
          <p:cNvPicPr>
            <a:picLocks noChangeAspect="1"/>
          </p:cNvPicPr>
          <p:nvPr/>
        </p:nvPicPr>
        <p:blipFill>
          <a:blip r:embed="rId3"/>
          <a:stretch>
            <a:fillRect/>
          </a:stretch>
        </p:blipFill>
        <p:spPr>
          <a:xfrm>
            <a:off x="578335" y="1011179"/>
            <a:ext cx="7134134" cy="3746463"/>
          </a:xfrm>
          <a:prstGeom prst="rect">
            <a:avLst/>
          </a:prstGeom>
        </p:spPr>
      </p:pic>
    </p:spTree>
    <p:extLst>
      <p:ext uri="{BB962C8B-B14F-4D97-AF65-F5344CB8AC3E}">
        <p14:creationId xmlns:p14="http://schemas.microsoft.com/office/powerpoint/2010/main" val="2927183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2" name="Google Shape;702;p36"/>
          <p:cNvSpPr/>
          <p:nvPr/>
        </p:nvSpPr>
        <p:spPr>
          <a:xfrm>
            <a:off x="480474" y="914400"/>
            <a:ext cx="7279545" cy="3877671"/>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6"/>
          <p:cNvSpPr/>
          <p:nvPr/>
        </p:nvSpPr>
        <p:spPr>
          <a:xfrm>
            <a:off x="0" y="-6786"/>
            <a:ext cx="95100" cy="517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txBox="1">
            <a:spLocks noGrp="1"/>
          </p:cNvSpPr>
          <p:nvPr>
            <p:ph type="ctrTitle"/>
          </p:nvPr>
        </p:nvSpPr>
        <p:spPr>
          <a:xfrm rot="5400000">
            <a:off x="7140350" y="2145900"/>
            <a:ext cx="3487500" cy="85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1"/>
                </a:solidFill>
              </a:rPr>
              <a:t>KẾT QU</a:t>
            </a:r>
            <a:r>
              <a:rPr lang="en" dirty="0"/>
              <a:t>Ả</a:t>
            </a:r>
            <a:endParaRPr dirty="0">
              <a:solidFill>
                <a:schemeClr val="accent1"/>
              </a:solidFill>
            </a:endParaRPr>
          </a:p>
        </p:txBody>
      </p:sp>
      <p:sp>
        <p:nvSpPr>
          <p:cNvPr id="28" name="Google Shape;707;p36">
            <a:extLst>
              <a:ext uri="{FF2B5EF4-FFF2-40B4-BE49-F238E27FC236}">
                <a16:creationId xmlns:a16="http://schemas.microsoft.com/office/drawing/2014/main" id="{1EE4E405-AF53-47B5-8F61-B9E200800216}"/>
              </a:ext>
            </a:extLst>
          </p:cNvPr>
          <p:cNvSpPr/>
          <p:nvPr/>
        </p:nvSpPr>
        <p:spPr>
          <a:xfrm>
            <a:off x="8410700" y="0"/>
            <a:ext cx="47550" cy="517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3;p21">
            <a:extLst>
              <a:ext uri="{FF2B5EF4-FFF2-40B4-BE49-F238E27FC236}">
                <a16:creationId xmlns:a16="http://schemas.microsoft.com/office/drawing/2014/main" id="{1EA86AE5-E051-4307-93B7-3AE62D5A87F2}"/>
              </a:ext>
            </a:extLst>
          </p:cNvPr>
          <p:cNvSpPr txBox="1">
            <a:spLocks/>
          </p:cNvSpPr>
          <p:nvPr/>
        </p:nvSpPr>
        <p:spPr>
          <a:xfrm>
            <a:off x="8833757" y="4792072"/>
            <a:ext cx="476193" cy="38532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600"/>
              <a:buFont typeface="Paytone One"/>
              <a:buNone/>
              <a:defRPr sz="1600" b="0" i="0" u="none" strike="noStrike" cap="none">
                <a:solidFill>
                  <a:schemeClr val="accent1"/>
                </a:solidFill>
                <a:latin typeface="Paytone One"/>
                <a:ea typeface="Paytone One"/>
                <a:cs typeface="Paytone One"/>
                <a:sym typeface="Paytone One"/>
              </a:defRPr>
            </a:lvl1pPr>
            <a:lvl2pPr marR="0" lvl="1"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2pPr>
            <a:lvl3pPr marR="0" lvl="2"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3pPr>
            <a:lvl4pPr marR="0" lvl="3"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4pPr>
            <a:lvl5pPr marR="0" lvl="4"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5pPr>
            <a:lvl6pPr marR="0" lvl="5"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6pPr>
            <a:lvl7pPr marR="0" lvl="6"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7pPr>
            <a:lvl8pPr marR="0" lvl="7"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8pPr>
            <a:lvl9pPr marR="0" lvl="8"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9pPr>
          </a:lstStyle>
          <a:p>
            <a:r>
              <a:rPr lang="en-US" sz="800" dirty="0"/>
              <a:t>13</a:t>
            </a:r>
          </a:p>
        </p:txBody>
      </p:sp>
      <p:sp>
        <p:nvSpPr>
          <p:cNvPr id="10" name="Title 1">
            <a:extLst>
              <a:ext uri="{FF2B5EF4-FFF2-40B4-BE49-F238E27FC236}">
                <a16:creationId xmlns:a16="http://schemas.microsoft.com/office/drawing/2014/main" id="{5DC4F507-9E97-4E46-9AC7-E95C8C93C319}"/>
              </a:ext>
            </a:extLst>
          </p:cNvPr>
          <p:cNvSpPr txBox="1">
            <a:spLocks/>
          </p:cNvSpPr>
          <p:nvPr/>
        </p:nvSpPr>
        <p:spPr>
          <a:xfrm>
            <a:off x="685749" y="385857"/>
            <a:ext cx="7026720" cy="41864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400"/>
              <a:buFont typeface="Paytone One"/>
              <a:buNone/>
              <a:defRPr sz="1800" b="0" i="0" u="none" strike="noStrike" cap="none">
                <a:solidFill>
                  <a:schemeClr val="accent1"/>
                </a:solidFill>
                <a:latin typeface="Paytone One"/>
                <a:ea typeface="Paytone One"/>
                <a:cs typeface="Paytone One"/>
                <a:sym typeface="Paytone One"/>
              </a:defRPr>
            </a:lvl1pPr>
            <a:lvl2pPr marR="0" lvl="1"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2pPr>
            <a:lvl3pPr marR="0" lvl="2"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3pPr>
            <a:lvl4pPr marR="0" lvl="3"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4pPr>
            <a:lvl5pPr marR="0" lvl="4"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5pPr>
            <a:lvl6pPr marR="0" lvl="5"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6pPr>
            <a:lvl7pPr marR="0" lvl="6"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7pPr>
            <a:lvl8pPr marR="0" lvl="7"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8pPr>
            <a:lvl9pPr marR="0" lvl="8"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9pPr>
          </a:lstStyle>
          <a:p>
            <a:pPr algn="l"/>
            <a:r>
              <a:rPr lang="en-US" u="sng" dirty="0"/>
              <a:t>TRANG ĐƠN HÀNG ĐÃ MUA</a:t>
            </a:r>
          </a:p>
        </p:txBody>
      </p:sp>
      <p:pic>
        <p:nvPicPr>
          <p:cNvPr id="9" name="Picture 8">
            <a:extLst>
              <a:ext uri="{FF2B5EF4-FFF2-40B4-BE49-F238E27FC236}">
                <a16:creationId xmlns:a16="http://schemas.microsoft.com/office/drawing/2014/main" id="{BACA48B0-EF16-4153-A52C-ADBB8C54FBDA}"/>
              </a:ext>
            </a:extLst>
          </p:cNvPr>
          <p:cNvPicPr>
            <a:picLocks noChangeAspect="1"/>
          </p:cNvPicPr>
          <p:nvPr/>
        </p:nvPicPr>
        <p:blipFill>
          <a:blip r:embed="rId3"/>
          <a:stretch>
            <a:fillRect/>
          </a:stretch>
        </p:blipFill>
        <p:spPr>
          <a:xfrm>
            <a:off x="567318" y="1046452"/>
            <a:ext cx="7174685" cy="3624700"/>
          </a:xfrm>
          <a:prstGeom prst="rect">
            <a:avLst/>
          </a:prstGeom>
        </p:spPr>
      </p:pic>
    </p:spTree>
    <p:extLst>
      <p:ext uri="{BB962C8B-B14F-4D97-AF65-F5344CB8AC3E}">
        <p14:creationId xmlns:p14="http://schemas.microsoft.com/office/powerpoint/2010/main" val="18236395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2" name="Google Shape;702;p36"/>
          <p:cNvSpPr/>
          <p:nvPr/>
        </p:nvSpPr>
        <p:spPr>
          <a:xfrm>
            <a:off x="480474" y="914400"/>
            <a:ext cx="7304969" cy="3877671"/>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6"/>
          <p:cNvSpPr/>
          <p:nvPr/>
        </p:nvSpPr>
        <p:spPr>
          <a:xfrm>
            <a:off x="0" y="-6786"/>
            <a:ext cx="95100" cy="517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txBox="1">
            <a:spLocks noGrp="1"/>
          </p:cNvSpPr>
          <p:nvPr>
            <p:ph type="ctrTitle"/>
          </p:nvPr>
        </p:nvSpPr>
        <p:spPr>
          <a:xfrm rot="5400000">
            <a:off x="7140350" y="2145900"/>
            <a:ext cx="3487500" cy="85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1"/>
                </a:solidFill>
              </a:rPr>
              <a:t>KẾT QU</a:t>
            </a:r>
            <a:r>
              <a:rPr lang="en" dirty="0"/>
              <a:t>Ả</a:t>
            </a:r>
            <a:endParaRPr dirty="0">
              <a:solidFill>
                <a:schemeClr val="accent1"/>
              </a:solidFill>
            </a:endParaRPr>
          </a:p>
        </p:txBody>
      </p:sp>
      <p:sp>
        <p:nvSpPr>
          <p:cNvPr id="28" name="Google Shape;707;p36">
            <a:extLst>
              <a:ext uri="{FF2B5EF4-FFF2-40B4-BE49-F238E27FC236}">
                <a16:creationId xmlns:a16="http://schemas.microsoft.com/office/drawing/2014/main" id="{1EE4E405-AF53-47B5-8F61-B9E200800216}"/>
              </a:ext>
            </a:extLst>
          </p:cNvPr>
          <p:cNvSpPr/>
          <p:nvPr/>
        </p:nvSpPr>
        <p:spPr>
          <a:xfrm>
            <a:off x="8410700" y="0"/>
            <a:ext cx="47550" cy="517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3;p21">
            <a:extLst>
              <a:ext uri="{FF2B5EF4-FFF2-40B4-BE49-F238E27FC236}">
                <a16:creationId xmlns:a16="http://schemas.microsoft.com/office/drawing/2014/main" id="{1EA86AE5-E051-4307-93B7-3AE62D5A87F2}"/>
              </a:ext>
            </a:extLst>
          </p:cNvPr>
          <p:cNvSpPr txBox="1">
            <a:spLocks/>
          </p:cNvSpPr>
          <p:nvPr/>
        </p:nvSpPr>
        <p:spPr>
          <a:xfrm>
            <a:off x="8833757" y="4792072"/>
            <a:ext cx="476193" cy="38532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600"/>
              <a:buFont typeface="Paytone One"/>
              <a:buNone/>
              <a:defRPr sz="1600" b="0" i="0" u="none" strike="noStrike" cap="none">
                <a:solidFill>
                  <a:schemeClr val="accent1"/>
                </a:solidFill>
                <a:latin typeface="Paytone One"/>
                <a:ea typeface="Paytone One"/>
                <a:cs typeface="Paytone One"/>
                <a:sym typeface="Paytone One"/>
              </a:defRPr>
            </a:lvl1pPr>
            <a:lvl2pPr marR="0" lvl="1"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2pPr>
            <a:lvl3pPr marR="0" lvl="2"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3pPr>
            <a:lvl4pPr marR="0" lvl="3"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4pPr>
            <a:lvl5pPr marR="0" lvl="4"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5pPr>
            <a:lvl6pPr marR="0" lvl="5"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6pPr>
            <a:lvl7pPr marR="0" lvl="6"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7pPr>
            <a:lvl8pPr marR="0" lvl="7"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8pPr>
            <a:lvl9pPr marR="0" lvl="8"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9pPr>
          </a:lstStyle>
          <a:p>
            <a:r>
              <a:rPr lang="en-US" sz="800" dirty="0"/>
              <a:t>14</a:t>
            </a:r>
          </a:p>
        </p:txBody>
      </p:sp>
      <p:sp>
        <p:nvSpPr>
          <p:cNvPr id="10" name="Title 1">
            <a:extLst>
              <a:ext uri="{FF2B5EF4-FFF2-40B4-BE49-F238E27FC236}">
                <a16:creationId xmlns:a16="http://schemas.microsoft.com/office/drawing/2014/main" id="{5DC4F507-9E97-4E46-9AC7-E95C8C93C319}"/>
              </a:ext>
            </a:extLst>
          </p:cNvPr>
          <p:cNvSpPr txBox="1">
            <a:spLocks/>
          </p:cNvSpPr>
          <p:nvPr/>
        </p:nvSpPr>
        <p:spPr>
          <a:xfrm>
            <a:off x="685749" y="385857"/>
            <a:ext cx="7026720" cy="41864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400"/>
              <a:buFont typeface="Paytone One"/>
              <a:buNone/>
              <a:defRPr sz="1800" b="0" i="0" u="none" strike="noStrike" cap="none">
                <a:solidFill>
                  <a:schemeClr val="accent1"/>
                </a:solidFill>
                <a:latin typeface="Paytone One"/>
                <a:ea typeface="Paytone One"/>
                <a:cs typeface="Paytone One"/>
                <a:sym typeface="Paytone One"/>
              </a:defRPr>
            </a:lvl1pPr>
            <a:lvl2pPr marR="0" lvl="1"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2pPr>
            <a:lvl3pPr marR="0" lvl="2"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3pPr>
            <a:lvl4pPr marR="0" lvl="3"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4pPr>
            <a:lvl5pPr marR="0" lvl="4"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5pPr>
            <a:lvl6pPr marR="0" lvl="5"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6pPr>
            <a:lvl7pPr marR="0" lvl="6"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7pPr>
            <a:lvl8pPr marR="0" lvl="7"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8pPr>
            <a:lvl9pPr marR="0" lvl="8"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9pPr>
          </a:lstStyle>
          <a:p>
            <a:pPr algn="l"/>
            <a:r>
              <a:rPr lang="en-US" u="sng" dirty="0"/>
              <a:t>TRANG QUẢN LÝ NGƯỜI DÙNG</a:t>
            </a:r>
          </a:p>
        </p:txBody>
      </p:sp>
      <p:pic>
        <p:nvPicPr>
          <p:cNvPr id="9" name="Picture 8">
            <a:extLst>
              <a:ext uri="{FF2B5EF4-FFF2-40B4-BE49-F238E27FC236}">
                <a16:creationId xmlns:a16="http://schemas.microsoft.com/office/drawing/2014/main" id="{4D8D1CA0-27E1-4972-A820-173F94F931B1}"/>
              </a:ext>
            </a:extLst>
          </p:cNvPr>
          <p:cNvPicPr>
            <a:picLocks noChangeAspect="1"/>
          </p:cNvPicPr>
          <p:nvPr/>
        </p:nvPicPr>
        <p:blipFill>
          <a:blip r:embed="rId3"/>
          <a:stretch>
            <a:fillRect/>
          </a:stretch>
        </p:blipFill>
        <p:spPr>
          <a:xfrm>
            <a:off x="572877" y="1007561"/>
            <a:ext cx="7139592" cy="3750082"/>
          </a:xfrm>
          <a:prstGeom prst="rect">
            <a:avLst/>
          </a:prstGeom>
        </p:spPr>
      </p:pic>
    </p:spTree>
    <p:extLst>
      <p:ext uri="{BB962C8B-B14F-4D97-AF65-F5344CB8AC3E}">
        <p14:creationId xmlns:p14="http://schemas.microsoft.com/office/powerpoint/2010/main" val="2322873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2" name="Google Shape;702;p36"/>
          <p:cNvSpPr/>
          <p:nvPr/>
        </p:nvSpPr>
        <p:spPr>
          <a:xfrm>
            <a:off x="480474" y="914400"/>
            <a:ext cx="7330485" cy="3877671"/>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6"/>
          <p:cNvSpPr/>
          <p:nvPr/>
        </p:nvSpPr>
        <p:spPr>
          <a:xfrm>
            <a:off x="0" y="-6786"/>
            <a:ext cx="95100" cy="517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txBox="1">
            <a:spLocks noGrp="1"/>
          </p:cNvSpPr>
          <p:nvPr>
            <p:ph type="ctrTitle"/>
          </p:nvPr>
        </p:nvSpPr>
        <p:spPr>
          <a:xfrm rot="5400000">
            <a:off x="7140350" y="2145900"/>
            <a:ext cx="3487500" cy="85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1"/>
                </a:solidFill>
              </a:rPr>
              <a:t>KẾT QU</a:t>
            </a:r>
            <a:r>
              <a:rPr lang="en" dirty="0"/>
              <a:t>Ả</a:t>
            </a:r>
            <a:endParaRPr dirty="0">
              <a:solidFill>
                <a:schemeClr val="accent1"/>
              </a:solidFill>
            </a:endParaRPr>
          </a:p>
        </p:txBody>
      </p:sp>
      <p:sp>
        <p:nvSpPr>
          <p:cNvPr id="28" name="Google Shape;707;p36">
            <a:extLst>
              <a:ext uri="{FF2B5EF4-FFF2-40B4-BE49-F238E27FC236}">
                <a16:creationId xmlns:a16="http://schemas.microsoft.com/office/drawing/2014/main" id="{1EE4E405-AF53-47B5-8F61-B9E200800216}"/>
              </a:ext>
            </a:extLst>
          </p:cNvPr>
          <p:cNvSpPr/>
          <p:nvPr/>
        </p:nvSpPr>
        <p:spPr>
          <a:xfrm>
            <a:off x="8410700" y="0"/>
            <a:ext cx="47550" cy="517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3;p21">
            <a:extLst>
              <a:ext uri="{FF2B5EF4-FFF2-40B4-BE49-F238E27FC236}">
                <a16:creationId xmlns:a16="http://schemas.microsoft.com/office/drawing/2014/main" id="{1EA86AE5-E051-4307-93B7-3AE62D5A87F2}"/>
              </a:ext>
            </a:extLst>
          </p:cNvPr>
          <p:cNvSpPr txBox="1">
            <a:spLocks/>
          </p:cNvSpPr>
          <p:nvPr/>
        </p:nvSpPr>
        <p:spPr>
          <a:xfrm>
            <a:off x="8833757" y="4792072"/>
            <a:ext cx="476193" cy="38532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600"/>
              <a:buFont typeface="Paytone One"/>
              <a:buNone/>
              <a:defRPr sz="1600" b="0" i="0" u="none" strike="noStrike" cap="none">
                <a:solidFill>
                  <a:schemeClr val="accent1"/>
                </a:solidFill>
                <a:latin typeface="Paytone One"/>
                <a:ea typeface="Paytone One"/>
                <a:cs typeface="Paytone One"/>
                <a:sym typeface="Paytone One"/>
              </a:defRPr>
            </a:lvl1pPr>
            <a:lvl2pPr marR="0" lvl="1"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2pPr>
            <a:lvl3pPr marR="0" lvl="2"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3pPr>
            <a:lvl4pPr marR="0" lvl="3"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4pPr>
            <a:lvl5pPr marR="0" lvl="4"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5pPr>
            <a:lvl6pPr marR="0" lvl="5"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6pPr>
            <a:lvl7pPr marR="0" lvl="6"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7pPr>
            <a:lvl8pPr marR="0" lvl="7"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8pPr>
            <a:lvl9pPr marR="0" lvl="8"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9pPr>
          </a:lstStyle>
          <a:p>
            <a:r>
              <a:rPr lang="en-US" sz="800" dirty="0"/>
              <a:t>15</a:t>
            </a:r>
          </a:p>
        </p:txBody>
      </p:sp>
      <p:sp>
        <p:nvSpPr>
          <p:cNvPr id="10" name="Title 1">
            <a:extLst>
              <a:ext uri="{FF2B5EF4-FFF2-40B4-BE49-F238E27FC236}">
                <a16:creationId xmlns:a16="http://schemas.microsoft.com/office/drawing/2014/main" id="{5DC4F507-9E97-4E46-9AC7-E95C8C93C319}"/>
              </a:ext>
            </a:extLst>
          </p:cNvPr>
          <p:cNvSpPr txBox="1">
            <a:spLocks/>
          </p:cNvSpPr>
          <p:nvPr/>
        </p:nvSpPr>
        <p:spPr>
          <a:xfrm>
            <a:off x="685749" y="385857"/>
            <a:ext cx="7026720" cy="41864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400"/>
              <a:buFont typeface="Paytone One"/>
              <a:buNone/>
              <a:defRPr sz="1800" b="0" i="0" u="none" strike="noStrike" cap="none">
                <a:solidFill>
                  <a:schemeClr val="accent1"/>
                </a:solidFill>
                <a:latin typeface="Paytone One"/>
                <a:ea typeface="Paytone One"/>
                <a:cs typeface="Paytone One"/>
                <a:sym typeface="Paytone One"/>
              </a:defRPr>
            </a:lvl1pPr>
            <a:lvl2pPr marR="0" lvl="1"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2pPr>
            <a:lvl3pPr marR="0" lvl="2"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3pPr>
            <a:lvl4pPr marR="0" lvl="3"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4pPr>
            <a:lvl5pPr marR="0" lvl="4"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5pPr>
            <a:lvl6pPr marR="0" lvl="5"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6pPr>
            <a:lvl7pPr marR="0" lvl="6"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7pPr>
            <a:lvl8pPr marR="0" lvl="7"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8pPr>
            <a:lvl9pPr marR="0" lvl="8" algn="ctr" rtl="0">
              <a:lnSpc>
                <a:spcPct val="100000"/>
              </a:lnSpc>
              <a:spcBef>
                <a:spcPts val="0"/>
              </a:spcBef>
              <a:spcAft>
                <a:spcPts val="0"/>
              </a:spcAft>
              <a:buClr>
                <a:schemeClr val="accent1"/>
              </a:buClr>
              <a:buSzPts val="1100"/>
              <a:buFont typeface="Paytone One"/>
              <a:buNone/>
              <a:defRPr sz="1100" b="0" i="0" u="none" strike="noStrike" cap="none">
                <a:solidFill>
                  <a:schemeClr val="accent1"/>
                </a:solidFill>
                <a:latin typeface="Paytone One"/>
                <a:ea typeface="Paytone One"/>
                <a:cs typeface="Paytone One"/>
                <a:sym typeface="Paytone One"/>
              </a:defRPr>
            </a:lvl9pPr>
          </a:lstStyle>
          <a:p>
            <a:pPr algn="l"/>
            <a:r>
              <a:rPr lang="en-US" u="sng" dirty="0"/>
              <a:t>TRANG QUẢN LÝ NICK</a:t>
            </a:r>
          </a:p>
        </p:txBody>
      </p:sp>
      <p:pic>
        <p:nvPicPr>
          <p:cNvPr id="9" name="Picture 8">
            <a:extLst>
              <a:ext uri="{FF2B5EF4-FFF2-40B4-BE49-F238E27FC236}">
                <a16:creationId xmlns:a16="http://schemas.microsoft.com/office/drawing/2014/main" id="{474E5453-F99F-45B0-843A-C67E137E1016}"/>
              </a:ext>
            </a:extLst>
          </p:cNvPr>
          <p:cNvPicPr>
            <a:picLocks noChangeAspect="1"/>
          </p:cNvPicPr>
          <p:nvPr/>
        </p:nvPicPr>
        <p:blipFill>
          <a:blip r:embed="rId3"/>
          <a:stretch>
            <a:fillRect/>
          </a:stretch>
        </p:blipFill>
        <p:spPr>
          <a:xfrm>
            <a:off x="578335" y="992924"/>
            <a:ext cx="7134134" cy="3764719"/>
          </a:xfrm>
          <a:prstGeom prst="rect">
            <a:avLst/>
          </a:prstGeom>
        </p:spPr>
      </p:pic>
    </p:spTree>
    <p:extLst>
      <p:ext uri="{BB962C8B-B14F-4D97-AF65-F5344CB8AC3E}">
        <p14:creationId xmlns:p14="http://schemas.microsoft.com/office/powerpoint/2010/main" val="30735557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0"/>
          <p:cNvSpPr/>
          <p:nvPr/>
        </p:nvSpPr>
        <p:spPr>
          <a:xfrm>
            <a:off x="720725" y="543078"/>
            <a:ext cx="4983163" cy="40590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txBox="1">
            <a:spLocks noGrp="1"/>
          </p:cNvSpPr>
          <p:nvPr>
            <p:ph type="title"/>
          </p:nvPr>
        </p:nvSpPr>
        <p:spPr>
          <a:xfrm>
            <a:off x="720725" y="554850"/>
            <a:ext cx="3624360" cy="2016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337" name="Google Shape;337;p30"/>
          <p:cNvSpPr/>
          <p:nvPr/>
        </p:nvSpPr>
        <p:spPr>
          <a:xfrm>
            <a:off x="0" y="-6786"/>
            <a:ext cx="95100" cy="517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txBox="1">
            <a:spLocks noGrp="1"/>
          </p:cNvSpPr>
          <p:nvPr>
            <p:ph type="subTitle" idx="1"/>
          </p:nvPr>
        </p:nvSpPr>
        <p:spPr>
          <a:xfrm>
            <a:off x="1155700" y="3188130"/>
            <a:ext cx="3746500" cy="319200"/>
          </a:xfrm>
          <a:prstGeom prst="rect">
            <a:avLst/>
          </a:prstGeom>
        </p:spPr>
        <p:txBody>
          <a:bodyPr spcFirstLastPara="1" wrap="square" lIns="91425" tIns="91425" rIns="91425" bIns="91425" anchor="t" anchorCtr="0">
            <a:noAutofit/>
          </a:bodyPr>
          <a:lstStyle/>
          <a:p>
            <a:pPr marL="0" indent="0" algn="l"/>
            <a:r>
              <a:rPr lang="en-US" sz="1800" dirty="0" err="1"/>
              <a:t>Kết</a:t>
            </a:r>
            <a:r>
              <a:rPr lang="en-US" sz="1800" dirty="0"/>
              <a:t> </a:t>
            </a:r>
            <a:r>
              <a:rPr lang="en-US" sz="1800" dirty="0" err="1"/>
              <a:t>quả</a:t>
            </a:r>
            <a:r>
              <a:rPr lang="en-US" sz="1800" dirty="0"/>
              <a:t> </a:t>
            </a:r>
            <a:r>
              <a:rPr lang="en-US" sz="1800" dirty="0" err="1"/>
              <a:t>đạt</a:t>
            </a:r>
            <a:r>
              <a:rPr lang="en-US" sz="1800" dirty="0"/>
              <a:t> </a:t>
            </a:r>
            <a:r>
              <a:rPr lang="en-US" sz="1800" dirty="0" err="1"/>
              <a:t>được</a:t>
            </a:r>
            <a:r>
              <a:rPr lang="en-US" sz="1800" dirty="0"/>
              <a:t> </a:t>
            </a:r>
            <a:r>
              <a:rPr lang="en-US" sz="1800" dirty="0" err="1"/>
              <a:t>và</a:t>
            </a:r>
            <a:r>
              <a:rPr lang="en-US" sz="1800" dirty="0"/>
              <a:t> </a:t>
            </a:r>
            <a:r>
              <a:rPr lang="en-US" sz="1800" dirty="0" err="1"/>
              <a:t>hướng</a:t>
            </a:r>
            <a:r>
              <a:rPr lang="en-US" sz="1800" dirty="0"/>
              <a:t> </a:t>
            </a:r>
            <a:r>
              <a:rPr lang="en-US" sz="1800" dirty="0" err="1"/>
              <a:t>phát</a:t>
            </a:r>
            <a:r>
              <a:rPr lang="en-US" sz="1800" dirty="0"/>
              <a:t> </a:t>
            </a:r>
            <a:r>
              <a:rPr lang="en-US" sz="1800" dirty="0" err="1"/>
              <a:t>triển</a:t>
            </a:r>
            <a:endParaRPr lang="en-US" sz="1800" dirty="0"/>
          </a:p>
        </p:txBody>
      </p:sp>
      <p:sp>
        <p:nvSpPr>
          <p:cNvPr id="340" name="Google Shape;340;p30"/>
          <p:cNvSpPr txBox="1">
            <a:spLocks noGrp="1"/>
          </p:cNvSpPr>
          <p:nvPr>
            <p:ph type="ctrTitle" idx="2"/>
          </p:nvPr>
        </p:nvSpPr>
        <p:spPr>
          <a:xfrm>
            <a:off x="601329" y="2655187"/>
            <a:ext cx="4694008" cy="577800"/>
          </a:xfrm>
          <a:prstGeom prst="rect">
            <a:avLst/>
          </a:prstGeom>
        </p:spPr>
        <p:txBody>
          <a:bodyPr spcFirstLastPara="1" wrap="square" lIns="91425" tIns="91425" rIns="91425" bIns="91425" anchor="b" anchorCtr="0">
            <a:noAutofit/>
          </a:bodyPr>
          <a:lstStyle/>
          <a:p>
            <a:pPr algn="ctr"/>
            <a:r>
              <a:rPr lang="en-US" dirty="0"/>
              <a:t>KẾT LUẬN</a:t>
            </a:r>
          </a:p>
        </p:txBody>
      </p:sp>
      <p:sp>
        <p:nvSpPr>
          <p:cNvPr id="12" name="Google Shape;143;p21">
            <a:extLst>
              <a:ext uri="{FF2B5EF4-FFF2-40B4-BE49-F238E27FC236}">
                <a16:creationId xmlns:a16="http://schemas.microsoft.com/office/drawing/2014/main" id="{88A4A10A-782C-4AD0-AD55-DF2B143B23CC}"/>
              </a:ext>
            </a:extLst>
          </p:cNvPr>
          <p:cNvSpPr txBox="1">
            <a:spLocks/>
          </p:cNvSpPr>
          <p:nvPr/>
        </p:nvSpPr>
        <p:spPr>
          <a:xfrm>
            <a:off x="8833757" y="4792072"/>
            <a:ext cx="476193" cy="38532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600"/>
              <a:buFont typeface="Paytone One"/>
              <a:buNone/>
              <a:defRPr sz="1600" b="0" i="0" u="none" strike="noStrike" cap="none">
                <a:solidFill>
                  <a:schemeClr val="accent1"/>
                </a:solidFill>
                <a:latin typeface="Paytone One"/>
                <a:ea typeface="Paytone One"/>
                <a:cs typeface="Paytone One"/>
                <a:sym typeface="Paytone One"/>
              </a:defRPr>
            </a:lvl1pPr>
            <a:lvl2pPr marR="0" lvl="1"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2pPr>
            <a:lvl3pPr marR="0" lvl="2"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3pPr>
            <a:lvl4pPr marR="0" lvl="3"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4pPr>
            <a:lvl5pPr marR="0" lvl="4"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5pPr>
            <a:lvl6pPr marR="0" lvl="5"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6pPr>
            <a:lvl7pPr marR="0" lvl="6"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7pPr>
            <a:lvl8pPr marR="0" lvl="7"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8pPr>
            <a:lvl9pPr marR="0" lvl="8"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9pPr>
          </a:lstStyle>
          <a:p>
            <a:r>
              <a:rPr lang="en-US" sz="800" dirty="0"/>
              <a:t>16</a:t>
            </a:r>
          </a:p>
        </p:txBody>
      </p:sp>
      <p:pic>
        <p:nvPicPr>
          <p:cNvPr id="5122" name="Picture 2" descr="Cần phải có kết luận điều tra sau 10 ngày kể từ ngày kết thúc điều tra">
            <a:extLst>
              <a:ext uri="{FF2B5EF4-FFF2-40B4-BE49-F238E27FC236}">
                <a16:creationId xmlns:a16="http://schemas.microsoft.com/office/drawing/2014/main" id="{612E0C2D-15DD-492A-9162-DF8B694637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0413" y="541422"/>
            <a:ext cx="3623344" cy="405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2469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2" name="Google Shape;702;p36"/>
          <p:cNvSpPr/>
          <p:nvPr/>
        </p:nvSpPr>
        <p:spPr>
          <a:xfrm>
            <a:off x="441521" y="520700"/>
            <a:ext cx="7418926" cy="4271372"/>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6"/>
          <p:cNvSpPr/>
          <p:nvPr/>
        </p:nvSpPr>
        <p:spPr>
          <a:xfrm>
            <a:off x="0" y="-6786"/>
            <a:ext cx="95100" cy="517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txBox="1">
            <a:spLocks noGrp="1"/>
          </p:cNvSpPr>
          <p:nvPr>
            <p:ph type="ctrTitle"/>
          </p:nvPr>
        </p:nvSpPr>
        <p:spPr>
          <a:xfrm rot="5400000">
            <a:off x="7140350" y="2145900"/>
            <a:ext cx="3487500" cy="85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KẾT QUẢ ĐẠT ĐƯỢC</a:t>
            </a:r>
            <a:endParaRPr dirty="0">
              <a:solidFill>
                <a:schemeClr val="accent1"/>
              </a:solidFill>
            </a:endParaRPr>
          </a:p>
        </p:txBody>
      </p:sp>
      <p:sp>
        <p:nvSpPr>
          <p:cNvPr id="28" name="Google Shape;707;p36">
            <a:extLst>
              <a:ext uri="{FF2B5EF4-FFF2-40B4-BE49-F238E27FC236}">
                <a16:creationId xmlns:a16="http://schemas.microsoft.com/office/drawing/2014/main" id="{1EE4E405-AF53-47B5-8F61-B9E200800216}"/>
              </a:ext>
            </a:extLst>
          </p:cNvPr>
          <p:cNvSpPr/>
          <p:nvPr/>
        </p:nvSpPr>
        <p:spPr>
          <a:xfrm>
            <a:off x="8410700" y="0"/>
            <a:ext cx="47550" cy="517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3;p21">
            <a:extLst>
              <a:ext uri="{FF2B5EF4-FFF2-40B4-BE49-F238E27FC236}">
                <a16:creationId xmlns:a16="http://schemas.microsoft.com/office/drawing/2014/main" id="{1EA86AE5-E051-4307-93B7-3AE62D5A87F2}"/>
              </a:ext>
            </a:extLst>
          </p:cNvPr>
          <p:cNvSpPr txBox="1">
            <a:spLocks/>
          </p:cNvSpPr>
          <p:nvPr/>
        </p:nvSpPr>
        <p:spPr>
          <a:xfrm>
            <a:off x="8833757" y="4792072"/>
            <a:ext cx="476193" cy="38532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600"/>
              <a:buFont typeface="Paytone One"/>
              <a:buNone/>
              <a:defRPr sz="1600" b="0" i="0" u="none" strike="noStrike" cap="none">
                <a:solidFill>
                  <a:schemeClr val="accent1"/>
                </a:solidFill>
                <a:latin typeface="Paytone One"/>
                <a:ea typeface="Paytone One"/>
                <a:cs typeface="Paytone One"/>
                <a:sym typeface="Paytone One"/>
              </a:defRPr>
            </a:lvl1pPr>
            <a:lvl2pPr marR="0" lvl="1"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2pPr>
            <a:lvl3pPr marR="0" lvl="2"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3pPr>
            <a:lvl4pPr marR="0" lvl="3"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4pPr>
            <a:lvl5pPr marR="0" lvl="4"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5pPr>
            <a:lvl6pPr marR="0" lvl="5"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6pPr>
            <a:lvl7pPr marR="0" lvl="6"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7pPr>
            <a:lvl8pPr marR="0" lvl="7"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8pPr>
            <a:lvl9pPr marR="0" lvl="8"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9pPr>
          </a:lstStyle>
          <a:p>
            <a:r>
              <a:rPr lang="en-US" sz="800" dirty="0"/>
              <a:t>17</a:t>
            </a:r>
          </a:p>
        </p:txBody>
      </p:sp>
      <p:sp>
        <p:nvSpPr>
          <p:cNvPr id="10" name="Google Shape;703;p36">
            <a:extLst>
              <a:ext uri="{FF2B5EF4-FFF2-40B4-BE49-F238E27FC236}">
                <a16:creationId xmlns:a16="http://schemas.microsoft.com/office/drawing/2014/main" id="{2040B0A9-33B8-4AAD-BCBE-69B33690554D}"/>
              </a:ext>
            </a:extLst>
          </p:cNvPr>
          <p:cNvSpPr txBox="1"/>
          <p:nvPr/>
        </p:nvSpPr>
        <p:spPr>
          <a:xfrm>
            <a:off x="576332" y="723900"/>
            <a:ext cx="7183367" cy="3301999"/>
          </a:xfrm>
          <a:prstGeom prst="rect">
            <a:avLst/>
          </a:prstGeom>
          <a:noFill/>
          <a:ln>
            <a:noFill/>
          </a:ln>
        </p:spPr>
        <p:txBody>
          <a:bodyPr spcFirstLastPara="1" wrap="square" lIns="0" tIns="6350" rIns="0" bIns="0" anchor="t" anchorCtr="0">
            <a:noAutofit/>
          </a:bodyPr>
          <a:lstStyle/>
          <a:p>
            <a:pPr lvl="0" fontAlgn="base">
              <a:lnSpc>
                <a:spcPct val="150000"/>
              </a:lnSpc>
            </a:pPr>
            <a:r>
              <a:rPr lang="en-US" sz="1800" dirty="0">
                <a:latin typeface="Source Sans Pro Light'"/>
              </a:rPr>
              <a:t>-    </a:t>
            </a:r>
            <a:r>
              <a:rPr lang="en-US" sz="1800" dirty="0" err="1">
                <a:latin typeface="Source Sans Pro Light'"/>
              </a:rPr>
              <a:t>Xây</a:t>
            </a:r>
            <a:r>
              <a:rPr lang="en-US" sz="1800" dirty="0">
                <a:latin typeface="Source Sans Pro Light'"/>
              </a:rPr>
              <a:t> </a:t>
            </a:r>
            <a:r>
              <a:rPr lang="en-US" sz="1800" dirty="0" err="1">
                <a:latin typeface="Source Sans Pro Light'"/>
              </a:rPr>
              <a:t>dựng</a:t>
            </a:r>
            <a:r>
              <a:rPr lang="en-US" sz="1800" dirty="0">
                <a:latin typeface="Source Sans Pro Light'"/>
              </a:rPr>
              <a:t> </a:t>
            </a:r>
            <a:r>
              <a:rPr lang="en-US" sz="1800" dirty="0" err="1">
                <a:latin typeface="Source Sans Pro Light'"/>
              </a:rPr>
              <a:t>thành</a:t>
            </a:r>
            <a:r>
              <a:rPr lang="en-US" sz="1800" dirty="0">
                <a:latin typeface="Source Sans Pro Light'"/>
              </a:rPr>
              <a:t> </a:t>
            </a:r>
            <a:r>
              <a:rPr lang="en-US" sz="1800" dirty="0" err="1">
                <a:latin typeface="Source Sans Pro Light'"/>
              </a:rPr>
              <a:t>công</a:t>
            </a:r>
            <a:r>
              <a:rPr lang="en-US" sz="1800" dirty="0">
                <a:latin typeface="Source Sans Pro Light'"/>
              </a:rPr>
              <a:t> </a:t>
            </a:r>
            <a:r>
              <a:rPr lang="en-US" sz="1800" dirty="0" err="1">
                <a:latin typeface="Source Sans Pro Light'"/>
              </a:rPr>
              <a:t>phần</a:t>
            </a:r>
            <a:r>
              <a:rPr lang="en-US" sz="1800" dirty="0">
                <a:latin typeface="Source Sans Pro Light'"/>
              </a:rPr>
              <a:t> </a:t>
            </a:r>
            <a:r>
              <a:rPr lang="en-US" sz="1800" dirty="0" err="1">
                <a:latin typeface="Source Sans Pro Light'"/>
              </a:rPr>
              <a:t>mềm</a:t>
            </a:r>
            <a:r>
              <a:rPr lang="en-US" sz="1800" dirty="0">
                <a:latin typeface="Source Sans Pro Light'"/>
              </a:rPr>
              <a:t> “website </a:t>
            </a:r>
            <a:r>
              <a:rPr lang="en-US" sz="1800" dirty="0" err="1">
                <a:latin typeface="Source Sans Pro Light'"/>
              </a:rPr>
              <a:t>bán</a:t>
            </a:r>
            <a:r>
              <a:rPr lang="en-US" sz="1800" dirty="0">
                <a:latin typeface="Source Sans Pro Light'"/>
              </a:rPr>
              <a:t> </a:t>
            </a:r>
            <a:r>
              <a:rPr lang="en-US" sz="1800" dirty="0" err="1">
                <a:latin typeface="Source Sans Pro Light'"/>
              </a:rPr>
              <a:t>tài</a:t>
            </a:r>
            <a:r>
              <a:rPr lang="en-US" sz="1800" dirty="0">
                <a:latin typeface="Source Sans Pro Light'"/>
              </a:rPr>
              <a:t> </a:t>
            </a:r>
            <a:r>
              <a:rPr lang="en-US" sz="1800" dirty="0" err="1">
                <a:latin typeface="Source Sans Pro Light'"/>
              </a:rPr>
              <a:t>khoản</a:t>
            </a:r>
            <a:r>
              <a:rPr lang="en-US" sz="1800" dirty="0">
                <a:latin typeface="Source Sans Pro Light'"/>
              </a:rPr>
              <a:t> </a:t>
            </a:r>
            <a:r>
              <a:rPr lang="en-US" sz="1800" dirty="0" err="1">
                <a:latin typeface="Source Sans Pro Light'"/>
              </a:rPr>
              <a:t>trò</a:t>
            </a:r>
            <a:r>
              <a:rPr lang="en-US" sz="1800" dirty="0">
                <a:latin typeface="Source Sans Pro Light'"/>
              </a:rPr>
              <a:t> </a:t>
            </a:r>
            <a:r>
              <a:rPr lang="en-US" sz="1800" dirty="0" err="1">
                <a:latin typeface="Source Sans Pro Light'"/>
              </a:rPr>
              <a:t>chơi</a:t>
            </a:r>
            <a:r>
              <a:rPr lang="en-US" sz="1800" dirty="0">
                <a:latin typeface="Source Sans Pro Light'"/>
              </a:rPr>
              <a:t>” </a:t>
            </a:r>
            <a:r>
              <a:rPr lang="en-US" sz="1800" dirty="0" err="1">
                <a:latin typeface="Source Sans Pro Light'"/>
              </a:rPr>
              <a:t>đáp</a:t>
            </a:r>
            <a:r>
              <a:rPr lang="en-US" sz="1800" dirty="0">
                <a:latin typeface="Source Sans Pro Light'"/>
              </a:rPr>
              <a:t> </a:t>
            </a:r>
            <a:r>
              <a:rPr lang="en-US" sz="1800" dirty="0" err="1">
                <a:latin typeface="Source Sans Pro Light'"/>
              </a:rPr>
              <a:t>ứng</a:t>
            </a:r>
            <a:r>
              <a:rPr lang="en-US" sz="1800" dirty="0">
                <a:latin typeface="Source Sans Pro Light'"/>
              </a:rPr>
              <a:t> </a:t>
            </a:r>
            <a:r>
              <a:rPr lang="en-US" sz="1800" dirty="0" err="1">
                <a:latin typeface="Source Sans Pro Light'"/>
              </a:rPr>
              <a:t>các</a:t>
            </a:r>
            <a:r>
              <a:rPr lang="en-US" sz="1800" dirty="0">
                <a:latin typeface="Source Sans Pro Light'"/>
              </a:rPr>
              <a:t> </a:t>
            </a:r>
            <a:r>
              <a:rPr lang="en-US" sz="1800" dirty="0" err="1">
                <a:latin typeface="Source Sans Pro Light'"/>
              </a:rPr>
              <a:t>nhu</a:t>
            </a:r>
            <a:r>
              <a:rPr lang="en-US" sz="1800" dirty="0">
                <a:latin typeface="Source Sans Pro Light'"/>
              </a:rPr>
              <a:t> </a:t>
            </a:r>
            <a:r>
              <a:rPr lang="en-US" sz="1800" dirty="0" err="1">
                <a:latin typeface="Source Sans Pro Light'"/>
              </a:rPr>
              <a:t>cầu</a:t>
            </a:r>
            <a:r>
              <a:rPr lang="en-US" sz="1800" dirty="0">
                <a:latin typeface="Source Sans Pro Light'"/>
              </a:rPr>
              <a:t> </a:t>
            </a:r>
            <a:r>
              <a:rPr lang="en-US" sz="1800" dirty="0" err="1">
                <a:latin typeface="Source Sans Pro Light'"/>
              </a:rPr>
              <a:t>nghiệp</a:t>
            </a:r>
            <a:r>
              <a:rPr lang="en-US" sz="1800" dirty="0">
                <a:latin typeface="Source Sans Pro Light'"/>
              </a:rPr>
              <a:t> </a:t>
            </a:r>
            <a:r>
              <a:rPr lang="en-US" sz="1800" dirty="0" err="1">
                <a:latin typeface="Source Sans Pro Light'"/>
              </a:rPr>
              <a:t>vụ</a:t>
            </a:r>
            <a:endParaRPr lang="en-US" sz="1800" dirty="0">
              <a:latin typeface="Source Sans Pro Light'"/>
            </a:endParaRPr>
          </a:p>
          <a:p>
            <a:pPr lvl="0" fontAlgn="base">
              <a:lnSpc>
                <a:spcPct val="150000"/>
              </a:lnSpc>
            </a:pPr>
            <a:r>
              <a:rPr lang="en-US" sz="1800" dirty="0">
                <a:latin typeface="Source Sans Pro Light'"/>
              </a:rPr>
              <a:t>-   </a:t>
            </a:r>
            <a:r>
              <a:rPr lang="en-US" sz="1800" dirty="0" err="1">
                <a:latin typeface="Source Sans Pro Light'"/>
              </a:rPr>
              <a:t>Các</a:t>
            </a:r>
            <a:r>
              <a:rPr lang="en-US" sz="1800" dirty="0">
                <a:latin typeface="Source Sans Pro Light'"/>
              </a:rPr>
              <a:t> module </a:t>
            </a:r>
            <a:r>
              <a:rPr lang="en-US" sz="1800" dirty="0" err="1">
                <a:latin typeface="Source Sans Pro Light'"/>
              </a:rPr>
              <a:t>tự</a:t>
            </a:r>
            <a:r>
              <a:rPr lang="en-US" sz="1800" dirty="0">
                <a:latin typeface="Source Sans Pro Light'"/>
              </a:rPr>
              <a:t> </a:t>
            </a:r>
            <a:r>
              <a:rPr lang="en-US" sz="1800" dirty="0" err="1">
                <a:latin typeface="Source Sans Pro Light'"/>
              </a:rPr>
              <a:t>viết</a:t>
            </a:r>
            <a:r>
              <a:rPr lang="en-US" sz="1800" dirty="0">
                <a:latin typeface="Source Sans Pro Light'"/>
              </a:rPr>
              <a:t> </a:t>
            </a:r>
            <a:r>
              <a:rPr lang="en-US" sz="1800" dirty="0" err="1">
                <a:latin typeface="Source Sans Pro Light'"/>
              </a:rPr>
              <a:t>hoàn</a:t>
            </a:r>
            <a:r>
              <a:rPr lang="en-US" sz="1800" dirty="0">
                <a:latin typeface="Source Sans Pro Light'"/>
              </a:rPr>
              <a:t> </a:t>
            </a:r>
            <a:r>
              <a:rPr lang="en-US" sz="1800" dirty="0" err="1">
                <a:latin typeface="Source Sans Pro Light'"/>
              </a:rPr>
              <a:t>toàn</a:t>
            </a:r>
            <a:r>
              <a:rPr lang="en-US" sz="1800" dirty="0">
                <a:latin typeface="Source Sans Pro Light'"/>
              </a:rPr>
              <a:t> </a:t>
            </a:r>
            <a:r>
              <a:rPr lang="en-US" sz="1800" dirty="0" err="1">
                <a:latin typeface="Source Sans Pro Light'"/>
              </a:rPr>
              <a:t>nên</a:t>
            </a:r>
            <a:r>
              <a:rPr lang="en-US" sz="1800" dirty="0">
                <a:latin typeface="Source Sans Pro Light'"/>
              </a:rPr>
              <a:t> </a:t>
            </a:r>
            <a:r>
              <a:rPr lang="en-US" sz="1800" dirty="0" err="1">
                <a:latin typeface="Source Sans Pro Light'"/>
              </a:rPr>
              <a:t>rất</a:t>
            </a:r>
            <a:r>
              <a:rPr lang="en-US" sz="1800" dirty="0">
                <a:latin typeface="Source Sans Pro Light'"/>
              </a:rPr>
              <a:t> an </a:t>
            </a:r>
            <a:r>
              <a:rPr lang="en-US" sz="1800" dirty="0" err="1">
                <a:latin typeface="Source Sans Pro Light'"/>
              </a:rPr>
              <a:t>toàn</a:t>
            </a:r>
            <a:r>
              <a:rPr lang="en-US" sz="1800" dirty="0">
                <a:latin typeface="Source Sans Pro Light'"/>
              </a:rPr>
              <a:t>.</a:t>
            </a:r>
          </a:p>
          <a:p>
            <a:pPr lvl="0" fontAlgn="base">
              <a:lnSpc>
                <a:spcPct val="150000"/>
              </a:lnSpc>
            </a:pPr>
            <a:r>
              <a:rPr lang="en-US" sz="1800" dirty="0">
                <a:latin typeface="Source Sans Pro Light'"/>
              </a:rPr>
              <a:t>-    </a:t>
            </a:r>
            <a:r>
              <a:rPr lang="en-US" sz="1800" dirty="0" err="1">
                <a:latin typeface="Source Sans Pro Light'"/>
              </a:rPr>
              <a:t>Được</a:t>
            </a:r>
            <a:r>
              <a:rPr lang="en-US" sz="1800" dirty="0">
                <a:latin typeface="Source Sans Pro Light'"/>
              </a:rPr>
              <a:t> </a:t>
            </a:r>
            <a:r>
              <a:rPr lang="en-US" sz="1800" dirty="0" err="1">
                <a:latin typeface="Source Sans Pro Light'"/>
              </a:rPr>
              <a:t>thực</a:t>
            </a:r>
            <a:r>
              <a:rPr lang="en-US" sz="1800" dirty="0">
                <a:latin typeface="Source Sans Pro Light'"/>
              </a:rPr>
              <a:t> </a:t>
            </a:r>
            <a:r>
              <a:rPr lang="en-US" sz="1800" dirty="0" err="1">
                <a:latin typeface="Source Sans Pro Light'"/>
              </a:rPr>
              <a:t>hiện</a:t>
            </a:r>
            <a:r>
              <a:rPr lang="en-US" sz="1800" dirty="0">
                <a:latin typeface="Source Sans Pro Light'"/>
              </a:rPr>
              <a:t> </a:t>
            </a:r>
            <a:r>
              <a:rPr lang="en-US" sz="1800" dirty="0" err="1">
                <a:latin typeface="Source Sans Pro Light'"/>
              </a:rPr>
              <a:t>dự</a:t>
            </a:r>
            <a:r>
              <a:rPr lang="en-US" sz="1800" dirty="0">
                <a:latin typeface="Source Sans Pro Light'"/>
              </a:rPr>
              <a:t> </a:t>
            </a:r>
            <a:r>
              <a:rPr lang="en-US" sz="1800" dirty="0" err="1">
                <a:latin typeface="Source Sans Pro Light'"/>
              </a:rPr>
              <a:t>án</a:t>
            </a:r>
            <a:r>
              <a:rPr lang="en-US" sz="1800" dirty="0">
                <a:latin typeface="Source Sans Pro Light'"/>
              </a:rPr>
              <a:t> </a:t>
            </a:r>
            <a:r>
              <a:rPr lang="en-US" sz="1800" dirty="0" err="1">
                <a:latin typeface="Source Sans Pro Light'"/>
              </a:rPr>
              <a:t>thực</a:t>
            </a:r>
            <a:r>
              <a:rPr lang="en-US" sz="1800" dirty="0">
                <a:latin typeface="Source Sans Pro Light'"/>
              </a:rPr>
              <a:t> </a:t>
            </a:r>
            <a:r>
              <a:rPr lang="en-US" sz="1800" dirty="0" err="1">
                <a:latin typeface="Source Sans Pro Light'"/>
              </a:rPr>
              <a:t>tế</a:t>
            </a:r>
            <a:r>
              <a:rPr lang="en-US" sz="1800" dirty="0">
                <a:latin typeface="Source Sans Pro Light'"/>
              </a:rPr>
              <a:t>.</a:t>
            </a:r>
          </a:p>
          <a:p>
            <a:pPr marL="285750" lvl="0" indent="-285750" fontAlgn="base">
              <a:lnSpc>
                <a:spcPct val="150000"/>
              </a:lnSpc>
              <a:buFontTx/>
              <a:buChar char="-"/>
            </a:pPr>
            <a:r>
              <a:rPr lang="en-US" sz="1800" dirty="0" err="1">
                <a:latin typeface="Source Sans Pro Light'"/>
              </a:rPr>
              <a:t>Hiểu</a:t>
            </a:r>
            <a:r>
              <a:rPr lang="en-US" sz="1800" dirty="0">
                <a:latin typeface="Source Sans Pro Light'"/>
              </a:rPr>
              <a:t> </a:t>
            </a:r>
            <a:r>
              <a:rPr lang="en-US" sz="1800" dirty="0" err="1">
                <a:latin typeface="Source Sans Pro Light'"/>
              </a:rPr>
              <a:t>thêm</a:t>
            </a:r>
            <a:r>
              <a:rPr lang="en-US" sz="1800" dirty="0">
                <a:latin typeface="Source Sans Pro Light'"/>
              </a:rPr>
              <a:t> </a:t>
            </a:r>
            <a:r>
              <a:rPr lang="en-US" sz="1800" dirty="0" err="1">
                <a:latin typeface="Source Sans Pro Light'"/>
              </a:rPr>
              <a:t>về</a:t>
            </a:r>
            <a:r>
              <a:rPr lang="en-US" sz="1800" dirty="0">
                <a:latin typeface="Source Sans Pro Light'"/>
              </a:rPr>
              <a:t> PHP, HTML, CSS, JS </a:t>
            </a:r>
            <a:r>
              <a:rPr lang="en-US" sz="1800" dirty="0" err="1">
                <a:latin typeface="Source Sans Pro Light'"/>
              </a:rPr>
              <a:t>và</a:t>
            </a:r>
            <a:r>
              <a:rPr lang="en-US" sz="1800" dirty="0">
                <a:latin typeface="Source Sans Pro Light'"/>
              </a:rPr>
              <a:t> Laravel Framework.</a:t>
            </a:r>
          </a:p>
          <a:p>
            <a:pPr marL="285750" lvl="0" indent="-285750" fontAlgn="base">
              <a:lnSpc>
                <a:spcPct val="150000"/>
              </a:lnSpc>
              <a:buFontTx/>
              <a:buChar char="-"/>
            </a:pPr>
            <a:r>
              <a:rPr lang="en-US" sz="1800" dirty="0" err="1">
                <a:latin typeface="Source Sans Pro Light'"/>
              </a:rPr>
              <a:t>Rèn</a:t>
            </a:r>
            <a:r>
              <a:rPr lang="en-US" sz="1800" dirty="0">
                <a:latin typeface="Source Sans Pro Light'"/>
              </a:rPr>
              <a:t> </a:t>
            </a:r>
            <a:r>
              <a:rPr lang="en-US" sz="1800" dirty="0" err="1">
                <a:latin typeface="Source Sans Pro Light'"/>
              </a:rPr>
              <a:t>luyện</a:t>
            </a:r>
            <a:r>
              <a:rPr lang="en-US" sz="1800" dirty="0">
                <a:latin typeface="Source Sans Pro Light'"/>
              </a:rPr>
              <a:t> </a:t>
            </a:r>
            <a:r>
              <a:rPr lang="en-US" sz="1800" dirty="0" err="1">
                <a:latin typeface="Source Sans Pro Light'"/>
              </a:rPr>
              <a:t>khả</a:t>
            </a:r>
            <a:r>
              <a:rPr lang="en-US" sz="1800" dirty="0">
                <a:latin typeface="Source Sans Pro Light'"/>
              </a:rPr>
              <a:t> </a:t>
            </a:r>
            <a:r>
              <a:rPr lang="en-US" sz="1800" dirty="0" err="1">
                <a:latin typeface="Source Sans Pro Light'"/>
              </a:rPr>
              <a:t>năng</a:t>
            </a:r>
            <a:r>
              <a:rPr lang="en-US" sz="1800" dirty="0">
                <a:latin typeface="Source Sans Pro Light'"/>
              </a:rPr>
              <a:t> </a:t>
            </a:r>
            <a:r>
              <a:rPr lang="en-US" sz="1800" dirty="0" err="1">
                <a:latin typeface="Source Sans Pro Light'"/>
              </a:rPr>
              <a:t>năng</a:t>
            </a:r>
            <a:r>
              <a:rPr lang="en-US" sz="1800" dirty="0">
                <a:latin typeface="Source Sans Pro Light'"/>
              </a:rPr>
              <a:t> </a:t>
            </a:r>
            <a:r>
              <a:rPr lang="en-US" sz="1800" dirty="0" err="1">
                <a:latin typeface="Source Sans Pro Light'"/>
              </a:rPr>
              <a:t>đọc</a:t>
            </a:r>
            <a:r>
              <a:rPr lang="en-US" sz="1800" dirty="0">
                <a:latin typeface="Source Sans Pro Light'"/>
              </a:rPr>
              <a:t> </a:t>
            </a:r>
            <a:r>
              <a:rPr lang="en-US" sz="1800" dirty="0" err="1">
                <a:latin typeface="Source Sans Pro Light'"/>
              </a:rPr>
              <a:t>hiểu</a:t>
            </a:r>
            <a:r>
              <a:rPr lang="en-US" sz="1800" dirty="0">
                <a:latin typeface="Source Sans Pro Light'"/>
              </a:rPr>
              <a:t> </a:t>
            </a:r>
            <a:r>
              <a:rPr lang="en-US" sz="1800" dirty="0" err="1">
                <a:latin typeface="Source Sans Pro Light'"/>
              </a:rPr>
              <a:t>tài</a:t>
            </a:r>
            <a:r>
              <a:rPr lang="en-US" sz="1800" dirty="0">
                <a:latin typeface="Source Sans Pro Light'"/>
              </a:rPr>
              <a:t> </a:t>
            </a:r>
            <a:r>
              <a:rPr lang="en-US" sz="1800" dirty="0" err="1">
                <a:latin typeface="Source Sans Pro Light'"/>
              </a:rPr>
              <a:t>liệu</a:t>
            </a:r>
            <a:r>
              <a:rPr lang="en-US" sz="1800" dirty="0">
                <a:latin typeface="Source Sans Pro Light'"/>
              </a:rPr>
              <a:t> </a:t>
            </a:r>
            <a:r>
              <a:rPr lang="en-US" sz="1800" dirty="0" err="1">
                <a:latin typeface="Source Sans Pro Light'"/>
              </a:rPr>
              <a:t>tiếng</a:t>
            </a:r>
            <a:r>
              <a:rPr lang="en-US" sz="1800" dirty="0">
                <a:latin typeface="Source Sans Pro Light'"/>
              </a:rPr>
              <a:t> </a:t>
            </a:r>
            <a:r>
              <a:rPr lang="en-US" sz="1800" dirty="0" err="1">
                <a:latin typeface="Source Sans Pro Light'"/>
              </a:rPr>
              <a:t>anh</a:t>
            </a:r>
            <a:r>
              <a:rPr lang="en-US" sz="1800" dirty="0">
                <a:latin typeface="Source Sans Pro Light'"/>
              </a:rPr>
              <a:t>.</a:t>
            </a:r>
          </a:p>
          <a:p>
            <a:pPr marL="285750" lvl="0" indent="-285750" fontAlgn="base">
              <a:lnSpc>
                <a:spcPct val="150000"/>
              </a:lnSpc>
              <a:buFontTx/>
              <a:buChar char="-"/>
            </a:pPr>
            <a:r>
              <a:rPr lang="en-US" sz="1800" dirty="0" err="1">
                <a:latin typeface="Source Sans Pro Light'"/>
              </a:rPr>
              <a:t>Nâng</a:t>
            </a:r>
            <a:r>
              <a:rPr lang="en-US" sz="1800" dirty="0">
                <a:latin typeface="Source Sans Pro Light'"/>
              </a:rPr>
              <a:t> </a:t>
            </a:r>
            <a:r>
              <a:rPr lang="en-US" sz="1800" dirty="0" err="1">
                <a:latin typeface="Source Sans Pro Light'"/>
              </a:rPr>
              <a:t>cao</a:t>
            </a:r>
            <a:r>
              <a:rPr lang="en-US" sz="1800" dirty="0">
                <a:latin typeface="Source Sans Pro Light'"/>
              </a:rPr>
              <a:t> </a:t>
            </a:r>
            <a:r>
              <a:rPr lang="en-US" sz="1800" dirty="0" err="1">
                <a:latin typeface="Source Sans Pro Light'"/>
              </a:rPr>
              <a:t>khả</a:t>
            </a:r>
            <a:r>
              <a:rPr lang="en-US" sz="1800" dirty="0">
                <a:latin typeface="Source Sans Pro Light'"/>
              </a:rPr>
              <a:t> </a:t>
            </a:r>
            <a:r>
              <a:rPr lang="en-US" sz="1800" dirty="0" err="1">
                <a:latin typeface="Source Sans Pro Light'"/>
              </a:rPr>
              <a:t>năng</a:t>
            </a:r>
            <a:r>
              <a:rPr lang="en-US" sz="1800" dirty="0">
                <a:latin typeface="Source Sans Pro Light'"/>
              </a:rPr>
              <a:t> </a:t>
            </a:r>
            <a:r>
              <a:rPr lang="en-US" sz="1800" dirty="0" err="1">
                <a:latin typeface="Source Sans Pro Light'"/>
              </a:rPr>
              <a:t>lập</a:t>
            </a:r>
            <a:r>
              <a:rPr lang="en-US" sz="1800" dirty="0">
                <a:latin typeface="Source Sans Pro Light'"/>
              </a:rPr>
              <a:t> </a:t>
            </a:r>
            <a:r>
              <a:rPr lang="en-US" sz="1800" dirty="0" err="1">
                <a:latin typeface="Source Sans Pro Light'"/>
              </a:rPr>
              <a:t>trình</a:t>
            </a:r>
            <a:r>
              <a:rPr lang="en-US" sz="1800" dirty="0">
                <a:latin typeface="Source Sans Pro Light'"/>
              </a:rPr>
              <a:t> </a:t>
            </a:r>
            <a:r>
              <a:rPr lang="en-US" sz="1800" dirty="0" err="1">
                <a:latin typeface="Source Sans Pro Light'"/>
              </a:rPr>
              <a:t>và</a:t>
            </a:r>
            <a:r>
              <a:rPr lang="en-US" sz="1800" dirty="0">
                <a:latin typeface="Source Sans Pro Light'"/>
              </a:rPr>
              <a:t> </a:t>
            </a:r>
            <a:r>
              <a:rPr lang="en-US" sz="1800" dirty="0" err="1">
                <a:latin typeface="Source Sans Pro Light'"/>
              </a:rPr>
              <a:t>kỹ</a:t>
            </a:r>
            <a:r>
              <a:rPr lang="en-US" sz="1800" dirty="0">
                <a:latin typeface="Source Sans Pro Light'"/>
              </a:rPr>
              <a:t> </a:t>
            </a:r>
            <a:r>
              <a:rPr lang="en-US" sz="1800" dirty="0" err="1">
                <a:latin typeface="Source Sans Pro Light'"/>
              </a:rPr>
              <a:t>năng</a:t>
            </a:r>
            <a:r>
              <a:rPr lang="en-US" sz="1800" dirty="0">
                <a:latin typeface="Source Sans Pro Light'"/>
              </a:rPr>
              <a:t> </a:t>
            </a:r>
            <a:r>
              <a:rPr lang="en-US" sz="1800" dirty="0" err="1">
                <a:latin typeface="Source Sans Pro Light'"/>
              </a:rPr>
              <a:t>viết</a:t>
            </a:r>
            <a:r>
              <a:rPr lang="en-US" sz="1800" dirty="0">
                <a:latin typeface="Source Sans Pro Light'"/>
              </a:rPr>
              <a:t> </a:t>
            </a:r>
            <a:r>
              <a:rPr lang="en-US" sz="1800" dirty="0" err="1">
                <a:latin typeface="Source Sans Pro Light'"/>
              </a:rPr>
              <a:t>phần</a:t>
            </a:r>
            <a:r>
              <a:rPr lang="en-US" sz="1800" dirty="0">
                <a:latin typeface="Source Sans Pro Light'"/>
              </a:rPr>
              <a:t> </a:t>
            </a:r>
            <a:r>
              <a:rPr lang="en-US" sz="1800" dirty="0" err="1">
                <a:latin typeface="Source Sans Pro Light'"/>
              </a:rPr>
              <a:t>mềm</a:t>
            </a:r>
            <a:r>
              <a:rPr lang="en-US" sz="1800" dirty="0">
                <a:latin typeface="Source Sans Pro Light'"/>
              </a:rPr>
              <a:t>.</a:t>
            </a:r>
          </a:p>
        </p:txBody>
      </p:sp>
    </p:spTree>
    <p:extLst>
      <p:ext uri="{BB962C8B-B14F-4D97-AF65-F5344CB8AC3E}">
        <p14:creationId xmlns:p14="http://schemas.microsoft.com/office/powerpoint/2010/main" val="41215576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02"/>
                                        </p:tgtEl>
                                        <p:attrNameLst>
                                          <p:attrName>style.visibility</p:attrName>
                                        </p:attrNameLst>
                                      </p:cBhvr>
                                      <p:to>
                                        <p:strVal val="visible"/>
                                      </p:to>
                                    </p:set>
                                    <p:animEffect transition="in" filter="fade">
                                      <p:cBhvr>
                                        <p:cTn id="7" dur="1000"/>
                                        <p:tgtEl>
                                          <p:spTgt spid="702"/>
                                        </p:tgtEl>
                                      </p:cBhvr>
                                    </p:animEffect>
                                    <p:anim calcmode="lin" valueType="num">
                                      <p:cBhvr>
                                        <p:cTn id="8" dur="1000" fill="hold"/>
                                        <p:tgtEl>
                                          <p:spTgt spid="702"/>
                                        </p:tgtEl>
                                        <p:attrNameLst>
                                          <p:attrName>ppt_x</p:attrName>
                                        </p:attrNameLst>
                                      </p:cBhvr>
                                      <p:tavLst>
                                        <p:tav tm="0">
                                          <p:val>
                                            <p:strVal val="#ppt_x"/>
                                          </p:val>
                                        </p:tav>
                                        <p:tav tm="100000">
                                          <p:val>
                                            <p:strVal val="#ppt_x"/>
                                          </p:val>
                                        </p:tav>
                                      </p:tavLst>
                                    </p:anim>
                                    <p:anim calcmode="lin" valueType="num">
                                      <p:cBhvr>
                                        <p:cTn id="9" dur="1000" fill="hold"/>
                                        <p:tgtEl>
                                          <p:spTgt spid="70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 grpId="0" animBg="1"/>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2" name="Google Shape;702;p36"/>
          <p:cNvSpPr/>
          <p:nvPr/>
        </p:nvSpPr>
        <p:spPr>
          <a:xfrm>
            <a:off x="441521" y="1333500"/>
            <a:ext cx="7418926" cy="25019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6"/>
          <p:cNvSpPr/>
          <p:nvPr/>
        </p:nvSpPr>
        <p:spPr>
          <a:xfrm>
            <a:off x="0" y="-6786"/>
            <a:ext cx="95100" cy="517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txBox="1">
            <a:spLocks noGrp="1"/>
          </p:cNvSpPr>
          <p:nvPr>
            <p:ph type="ctrTitle"/>
          </p:nvPr>
        </p:nvSpPr>
        <p:spPr>
          <a:xfrm rot="5400000">
            <a:off x="7140350" y="2145900"/>
            <a:ext cx="3487500" cy="85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HƯỚNG PHÁT TRIỂN</a:t>
            </a:r>
            <a:endParaRPr dirty="0">
              <a:solidFill>
                <a:schemeClr val="accent1"/>
              </a:solidFill>
            </a:endParaRPr>
          </a:p>
        </p:txBody>
      </p:sp>
      <p:sp>
        <p:nvSpPr>
          <p:cNvPr id="28" name="Google Shape;707;p36">
            <a:extLst>
              <a:ext uri="{FF2B5EF4-FFF2-40B4-BE49-F238E27FC236}">
                <a16:creationId xmlns:a16="http://schemas.microsoft.com/office/drawing/2014/main" id="{1EE4E405-AF53-47B5-8F61-B9E200800216}"/>
              </a:ext>
            </a:extLst>
          </p:cNvPr>
          <p:cNvSpPr/>
          <p:nvPr/>
        </p:nvSpPr>
        <p:spPr>
          <a:xfrm>
            <a:off x="8410700" y="0"/>
            <a:ext cx="47550" cy="517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3;p21">
            <a:extLst>
              <a:ext uri="{FF2B5EF4-FFF2-40B4-BE49-F238E27FC236}">
                <a16:creationId xmlns:a16="http://schemas.microsoft.com/office/drawing/2014/main" id="{1EA86AE5-E051-4307-93B7-3AE62D5A87F2}"/>
              </a:ext>
            </a:extLst>
          </p:cNvPr>
          <p:cNvSpPr txBox="1">
            <a:spLocks/>
          </p:cNvSpPr>
          <p:nvPr/>
        </p:nvSpPr>
        <p:spPr>
          <a:xfrm>
            <a:off x="8833757" y="4792072"/>
            <a:ext cx="476193" cy="38532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600"/>
              <a:buFont typeface="Paytone One"/>
              <a:buNone/>
              <a:defRPr sz="1600" b="0" i="0" u="none" strike="noStrike" cap="none">
                <a:solidFill>
                  <a:schemeClr val="accent1"/>
                </a:solidFill>
                <a:latin typeface="Paytone One"/>
                <a:ea typeface="Paytone One"/>
                <a:cs typeface="Paytone One"/>
                <a:sym typeface="Paytone One"/>
              </a:defRPr>
            </a:lvl1pPr>
            <a:lvl2pPr marR="0" lvl="1"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2pPr>
            <a:lvl3pPr marR="0" lvl="2"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3pPr>
            <a:lvl4pPr marR="0" lvl="3"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4pPr>
            <a:lvl5pPr marR="0" lvl="4"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5pPr>
            <a:lvl6pPr marR="0" lvl="5"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6pPr>
            <a:lvl7pPr marR="0" lvl="6"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7pPr>
            <a:lvl8pPr marR="0" lvl="7"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8pPr>
            <a:lvl9pPr marR="0" lvl="8"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9pPr>
          </a:lstStyle>
          <a:p>
            <a:r>
              <a:rPr lang="en-US" sz="800" dirty="0"/>
              <a:t>18</a:t>
            </a:r>
          </a:p>
        </p:txBody>
      </p:sp>
      <p:sp>
        <p:nvSpPr>
          <p:cNvPr id="10" name="Google Shape;703;p36">
            <a:extLst>
              <a:ext uri="{FF2B5EF4-FFF2-40B4-BE49-F238E27FC236}">
                <a16:creationId xmlns:a16="http://schemas.microsoft.com/office/drawing/2014/main" id="{2040B0A9-33B8-4AAD-BCBE-69B33690554D}"/>
              </a:ext>
            </a:extLst>
          </p:cNvPr>
          <p:cNvSpPr txBox="1"/>
          <p:nvPr/>
        </p:nvSpPr>
        <p:spPr>
          <a:xfrm>
            <a:off x="559300" y="1732461"/>
            <a:ext cx="7183367" cy="1847850"/>
          </a:xfrm>
          <a:prstGeom prst="rect">
            <a:avLst/>
          </a:prstGeom>
          <a:noFill/>
          <a:ln>
            <a:noFill/>
          </a:ln>
        </p:spPr>
        <p:txBody>
          <a:bodyPr spcFirstLastPara="1" wrap="square" lIns="0" tIns="6350" rIns="0" bIns="0" anchor="t" anchorCtr="0">
            <a:noAutofit/>
          </a:bodyPr>
          <a:lstStyle/>
          <a:p>
            <a:pPr lvl="0" fontAlgn="base">
              <a:lnSpc>
                <a:spcPct val="150000"/>
              </a:lnSpc>
            </a:pPr>
            <a:r>
              <a:rPr lang="en-US" sz="1800" dirty="0">
                <a:latin typeface="Source Sans Pro Light'"/>
              </a:rPr>
              <a:t>-    </a:t>
            </a:r>
            <a:r>
              <a:rPr lang="en-US" sz="1800" dirty="0" err="1">
                <a:latin typeface="Source Sans Pro Light'"/>
              </a:rPr>
              <a:t>Tối</a:t>
            </a:r>
            <a:r>
              <a:rPr lang="en-US" sz="1800" dirty="0">
                <a:latin typeface="Source Sans Pro Light'"/>
              </a:rPr>
              <a:t> </a:t>
            </a:r>
            <a:r>
              <a:rPr lang="en-US" sz="1800" dirty="0" err="1">
                <a:latin typeface="Source Sans Pro Light'"/>
              </a:rPr>
              <a:t>ưu</a:t>
            </a:r>
            <a:r>
              <a:rPr lang="en-US" sz="1800" dirty="0">
                <a:latin typeface="Source Sans Pro Light'"/>
              </a:rPr>
              <a:t> code </a:t>
            </a:r>
            <a:r>
              <a:rPr lang="en-US" sz="1800" dirty="0" err="1">
                <a:latin typeface="Source Sans Pro Light'"/>
              </a:rPr>
              <a:t>để</a:t>
            </a:r>
            <a:r>
              <a:rPr lang="en-US" sz="1800" dirty="0">
                <a:latin typeface="Source Sans Pro Light'"/>
              </a:rPr>
              <a:t> </a:t>
            </a:r>
            <a:r>
              <a:rPr lang="en-US" sz="1800" dirty="0" err="1">
                <a:latin typeface="Source Sans Pro Light'"/>
              </a:rPr>
              <a:t>tăng</a:t>
            </a:r>
            <a:r>
              <a:rPr lang="en-US" sz="1800" dirty="0">
                <a:latin typeface="Source Sans Pro Light'"/>
              </a:rPr>
              <a:t> </a:t>
            </a:r>
            <a:r>
              <a:rPr lang="en-US" sz="1800" dirty="0" err="1">
                <a:latin typeface="Source Sans Pro Light'"/>
              </a:rPr>
              <a:t>tốc</a:t>
            </a:r>
            <a:r>
              <a:rPr lang="en-US" sz="1800" dirty="0">
                <a:latin typeface="Source Sans Pro Light'"/>
              </a:rPr>
              <a:t> </a:t>
            </a:r>
            <a:r>
              <a:rPr lang="en-US" sz="1800" dirty="0" err="1">
                <a:latin typeface="Source Sans Pro Light'"/>
              </a:rPr>
              <a:t>độ</a:t>
            </a:r>
            <a:r>
              <a:rPr lang="en-US" sz="1800" dirty="0">
                <a:latin typeface="Source Sans Pro Light'"/>
              </a:rPr>
              <a:t> </a:t>
            </a:r>
            <a:r>
              <a:rPr lang="en-US" sz="1800" dirty="0" err="1">
                <a:latin typeface="Source Sans Pro Light'"/>
              </a:rPr>
              <a:t>xử</a:t>
            </a:r>
            <a:r>
              <a:rPr lang="en-US" sz="1800" dirty="0">
                <a:latin typeface="Source Sans Pro Light'"/>
              </a:rPr>
              <a:t> </a:t>
            </a:r>
            <a:r>
              <a:rPr lang="en-US" sz="1800" dirty="0" err="1">
                <a:latin typeface="Source Sans Pro Light'"/>
              </a:rPr>
              <a:t>lý</a:t>
            </a:r>
            <a:r>
              <a:rPr lang="en-US" sz="1800" dirty="0">
                <a:latin typeface="Source Sans Pro Light'"/>
              </a:rPr>
              <a:t> </a:t>
            </a:r>
            <a:r>
              <a:rPr lang="en-US" sz="1800" dirty="0" err="1">
                <a:latin typeface="Source Sans Pro Light'"/>
              </a:rPr>
              <a:t>hơn</a:t>
            </a:r>
            <a:endParaRPr lang="en-US" sz="1800" dirty="0">
              <a:latin typeface="Source Sans Pro Light'"/>
            </a:endParaRPr>
          </a:p>
          <a:p>
            <a:pPr marL="285750" lvl="0" indent="-285750" fontAlgn="base">
              <a:lnSpc>
                <a:spcPct val="150000"/>
              </a:lnSpc>
              <a:buFontTx/>
              <a:buChar char="-"/>
            </a:pPr>
            <a:r>
              <a:rPr lang="en-US" sz="1800" dirty="0" err="1">
                <a:latin typeface="Source Sans Pro Light'"/>
              </a:rPr>
              <a:t>Mở</a:t>
            </a:r>
            <a:r>
              <a:rPr lang="en-US" sz="1800" dirty="0">
                <a:latin typeface="Source Sans Pro Light'"/>
              </a:rPr>
              <a:t> </a:t>
            </a:r>
            <a:r>
              <a:rPr lang="en-US" sz="1800" dirty="0" err="1">
                <a:latin typeface="Source Sans Pro Light'"/>
              </a:rPr>
              <a:t>rộng</a:t>
            </a:r>
            <a:r>
              <a:rPr lang="en-US" sz="1800" dirty="0">
                <a:latin typeface="Source Sans Pro Light'"/>
              </a:rPr>
              <a:t> </a:t>
            </a:r>
            <a:r>
              <a:rPr lang="en-US" sz="1800" dirty="0" err="1">
                <a:latin typeface="Source Sans Pro Light'"/>
              </a:rPr>
              <a:t>quy</a:t>
            </a:r>
            <a:r>
              <a:rPr lang="en-US" sz="1800" dirty="0">
                <a:latin typeface="Source Sans Pro Light'"/>
              </a:rPr>
              <a:t> </a:t>
            </a:r>
            <a:r>
              <a:rPr lang="en-US" sz="1800" dirty="0" err="1">
                <a:latin typeface="Source Sans Pro Light'"/>
              </a:rPr>
              <a:t>mô</a:t>
            </a:r>
            <a:r>
              <a:rPr lang="en-US" sz="1800" dirty="0">
                <a:latin typeface="Source Sans Pro Light'"/>
              </a:rPr>
              <a:t> </a:t>
            </a:r>
            <a:r>
              <a:rPr lang="en-US" sz="1800" dirty="0" err="1">
                <a:latin typeface="Source Sans Pro Light'"/>
              </a:rPr>
              <a:t>dự</a:t>
            </a:r>
            <a:r>
              <a:rPr lang="en-US" sz="1800" dirty="0">
                <a:latin typeface="Source Sans Pro Light'"/>
              </a:rPr>
              <a:t> </a:t>
            </a:r>
            <a:r>
              <a:rPr lang="en-US" sz="1800" dirty="0" err="1">
                <a:latin typeface="Source Sans Pro Light'"/>
              </a:rPr>
              <a:t>án</a:t>
            </a:r>
            <a:r>
              <a:rPr lang="en-US" sz="1800" dirty="0">
                <a:latin typeface="Source Sans Pro Light'"/>
              </a:rPr>
              <a:t> </a:t>
            </a:r>
            <a:r>
              <a:rPr lang="en-US" sz="1800" dirty="0" err="1">
                <a:latin typeface="Source Sans Pro Light'"/>
              </a:rPr>
              <a:t>có</a:t>
            </a:r>
            <a:r>
              <a:rPr lang="en-US" sz="1800" dirty="0">
                <a:latin typeface="Source Sans Pro Light'"/>
              </a:rPr>
              <a:t> </a:t>
            </a:r>
            <a:r>
              <a:rPr lang="en-US" sz="1800" dirty="0" err="1">
                <a:latin typeface="Source Sans Pro Light'"/>
              </a:rPr>
              <a:t>nhiều</a:t>
            </a:r>
            <a:r>
              <a:rPr lang="en-US" sz="1800" dirty="0">
                <a:latin typeface="Source Sans Pro Light'"/>
              </a:rPr>
              <a:t> </a:t>
            </a:r>
            <a:r>
              <a:rPr lang="en-US" sz="1800" dirty="0" err="1">
                <a:latin typeface="Source Sans Pro Light'"/>
              </a:rPr>
              <a:t>chức</a:t>
            </a:r>
            <a:r>
              <a:rPr lang="en-US" sz="1800" dirty="0">
                <a:latin typeface="Source Sans Pro Light'"/>
              </a:rPr>
              <a:t> </a:t>
            </a:r>
            <a:r>
              <a:rPr lang="en-US" sz="1800" dirty="0" err="1">
                <a:latin typeface="Source Sans Pro Light'"/>
              </a:rPr>
              <a:t>năng</a:t>
            </a:r>
            <a:r>
              <a:rPr lang="en-US" sz="1800" dirty="0">
                <a:latin typeface="Source Sans Pro Light'"/>
              </a:rPr>
              <a:t> </a:t>
            </a:r>
            <a:r>
              <a:rPr lang="en-US" sz="1800" dirty="0" err="1">
                <a:latin typeface="Source Sans Pro Light'"/>
              </a:rPr>
              <a:t>hơn</a:t>
            </a:r>
            <a:r>
              <a:rPr lang="en-US" sz="1800" dirty="0">
                <a:latin typeface="Source Sans Pro Light'"/>
              </a:rPr>
              <a:t> </a:t>
            </a:r>
            <a:r>
              <a:rPr lang="en-US" sz="1800" dirty="0" err="1">
                <a:latin typeface="Source Sans Pro Light'"/>
              </a:rPr>
              <a:t>như</a:t>
            </a:r>
            <a:r>
              <a:rPr lang="en-US" sz="1800" dirty="0">
                <a:latin typeface="Source Sans Pro Light'"/>
              </a:rPr>
              <a:t>: </a:t>
            </a:r>
            <a:r>
              <a:rPr lang="en-US" sz="1800" dirty="0" err="1">
                <a:latin typeface="Source Sans Pro Light'"/>
              </a:rPr>
              <a:t>tự</a:t>
            </a:r>
            <a:r>
              <a:rPr lang="en-US" sz="1800" dirty="0">
                <a:latin typeface="Source Sans Pro Light'"/>
              </a:rPr>
              <a:t> </a:t>
            </a:r>
            <a:r>
              <a:rPr lang="en-US" sz="1800" dirty="0" err="1">
                <a:latin typeface="Source Sans Pro Light'"/>
              </a:rPr>
              <a:t>động</a:t>
            </a:r>
            <a:r>
              <a:rPr lang="en-US" sz="1800" dirty="0">
                <a:latin typeface="Source Sans Pro Light'"/>
              </a:rPr>
              <a:t> </a:t>
            </a:r>
            <a:r>
              <a:rPr lang="en-US" sz="1800" dirty="0" err="1">
                <a:latin typeface="Source Sans Pro Light'"/>
              </a:rPr>
              <a:t>nạp</a:t>
            </a:r>
            <a:r>
              <a:rPr lang="en-US" sz="1800" dirty="0">
                <a:latin typeface="Source Sans Pro Light'"/>
              </a:rPr>
              <a:t> </a:t>
            </a:r>
            <a:r>
              <a:rPr lang="en-US" sz="1800" dirty="0" err="1">
                <a:latin typeface="Source Sans Pro Light'"/>
              </a:rPr>
              <a:t>tiền</a:t>
            </a:r>
            <a:r>
              <a:rPr lang="en-US" sz="1800" dirty="0">
                <a:latin typeface="Source Sans Pro Light'"/>
              </a:rPr>
              <a:t>, </a:t>
            </a:r>
            <a:r>
              <a:rPr lang="en-US" sz="1800" dirty="0" err="1">
                <a:latin typeface="Source Sans Pro Light'"/>
              </a:rPr>
              <a:t>nạp</a:t>
            </a:r>
            <a:r>
              <a:rPr lang="en-US" sz="1800" dirty="0">
                <a:latin typeface="Source Sans Pro Light'"/>
              </a:rPr>
              <a:t> </a:t>
            </a:r>
            <a:r>
              <a:rPr lang="en-US" sz="1800" dirty="0" err="1">
                <a:latin typeface="Source Sans Pro Light'"/>
              </a:rPr>
              <a:t>tiền</a:t>
            </a:r>
            <a:r>
              <a:rPr lang="en-US" sz="1800" dirty="0">
                <a:latin typeface="Source Sans Pro Light'"/>
              </a:rPr>
              <a:t> </a:t>
            </a:r>
            <a:r>
              <a:rPr lang="en-US" sz="1800" dirty="0" err="1">
                <a:latin typeface="Source Sans Pro Light'"/>
              </a:rPr>
              <a:t>bằng</a:t>
            </a:r>
            <a:r>
              <a:rPr lang="en-US" sz="1800" dirty="0">
                <a:latin typeface="Source Sans Pro Light'"/>
              </a:rPr>
              <a:t> </a:t>
            </a:r>
            <a:r>
              <a:rPr lang="en-US" sz="1800" dirty="0" err="1">
                <a:latin typeface="Source Sans Pro Light'"/>
              </a:rPr>
              <a:t>thẻ</a:t>
            </a:r>
            <a:r>
              <a:rPr lang="en-US" sz="1800" dirty="0">
                <a:latin typeface="Source Sans Pro Light'"/>
              </a:rPr>
              <a:t> </a:t>
            </a:r>
            <a:r>
              <a:rPr lang="en-US" sz="1800" dirty="0" err="1">
                <a:latin typeface="Source Sans Pro Light'"/>
              </a:rPr>
              <a:t>cào</a:t>
            </a:r>
            <a:r>
              <a:rPr lang="en-US" sz="1800" dirty="0">
                <a:latin typeface="Source Sans Pro Light'"/>
              </a:rPr>
              <a:t>, </a:t>
            </a:r>
            <a:r>
              <a:rPr lang="en-US" sz="1800" dirty="0" err="1">
                <a:latin typeface="Source Sans Pro Light'"/>
              </a:rPr>
              <a:t>cho</a:t>
            </a:r>
            <a:r>
              <a:rPr lang="en-US" sz="1800" dirty="0">
                <a:latin typeface="Source Sans Pro Light'"/>
              </a:rPr>
              <a:t> </a:t>
            </a:r>
            <a:r>
              <a:rPr lang="en-US" sz="1800" dirty="0" err="1">
                <a:latin typeface="Source Sans Pro Light'"/>
              </a:rPr>
              <a:t>phép</a:t>
            </a:r>
            <a:r>
              <a:rPr lang="en-US" sz="1800" dirty="0">
                <a:latin typeface="Source Sans Pro Light'"/>
              </a:rPr>
              <a:t> </a:t>
            </a:r>
            <a:r>
              <a:rPr lang="en-US" sz="1800" dirty="0" err="1">
                <a:latin typeface="Source Sans Pro Light'"/>
              </a:rPr>
              <a:t>người</a:t>
            </a:r>
            <a:r>
              <a:rPr lang="en-US" sz="1800" dirty="0">
                <a:latin typeface="Source Sans Pro Light'"/>
              </a:rPr>
              <a:t> </a:t>
            </a:r>
            <a:r>
              <a:rPr lang="en-US" sz="1800" dirty="0" err="1">
                <a:latin typeface="Source Sans Pro Light'"/>
              </a:rPr>
              <a:t>dùng</a:t>
            </a:r>
            <a:r>
              <a:rPr lang="en-US" sz="1800" dirty="0">
                <a:latin typeface="Source Sans Pro Light'"/>
              </a:rPr>
              <a:t> </a:t>
            </a:r>
            <a:r>
              <a:rPr lang="en-US" sz="1800" dirty="0" err="1">
                <a:latin typeface="Source Sans Pro Light'"/>
              </a:rPr>
              <a:t>đăng</a:t>
            </a:r>
            <a:r>
              <a:rPr lang="en-US" sz="1800" dirty="0">
                <a:latin typeface="Source Sans Pro Light'"/>
              </a:rPr>
              <a:t> </a:t>
            </a:r>
            <a:r>
              <a:rPr lang="en-US" sz="1800" dirty="0" err="1">
                <a:latin typeface="Source Sans Pro Light'"/>
              </a:rPr>
              <a:t>bán</a:t>
            </a:r>
            <a:r>
              <a:rPr lang="en-US" sz="1800" dirty="0">
                <a:latin typeface="Source Sans Pro Light'"/>
              </a:rPr>
              <a:t> nick,…</a:t>
            </a:r>
          </a:p>
          <a:p>
            <a:pPr marL="285750" lvl="0" indent="-285750" fontAlgn="base">
              <a:lnSpc>
                <a:spcPct val="150000"/>
              </a:lnSpc>
              <a:buFontTx/>
              <a:buChar char="-"/>
            </a:pPr>
            <a:r>
              <a:rPr lang="en-US" sz="1800" dirty="0" err="1">
                <a:latin typeface="Source Sans Pro Light'"/>
              </a:rPr>
              <a:t>Thiết</a:t>
            </a:r>
            <a:r>
              <a:rPr lang="en-US" sz="1800" dirty="0">
                <a:latin typeface="Source Sans Pro Light'"/>
              </a:rPr>
              <a:t> </a:t>
            </a:r>
            <a:r>
              <a:rPr lang="en-US" sz="1800" dirty="0" err="1">
                <a:latin typeface="Source Sans Pro Light'"/>
              </a:rPr>
              <a:t>kế</a:t>
            </a:r>
            <a:r>
              <a:rPr lang="en-US" sz="1800" dirty="0">
                <a:latin typeface="Source Sans Pro Light'"/>
              </a:rPr>
              <a:t> </a:t>
            </a:r>
            <a:r>
              <a:rPr lang="en-US" sz="1800" dirty="0" err="1">
                <a:latin typeface="Source Sans Pro Light'"/>
              </a:rPr>
              <a:t>giao</a:t>
            </a:r>
            <a:r>
              <a:rPr lang="en-US" sz="1800" dirty="0">
                <a:latin typeface="Source Sans Pro Light'"/>
              </a:rPr>
              <a:t> </a:t>
            </a:r>
            <a:r>
              <a:rPr lang="en-US" sz="1800" dirty="0" err="1">
                <a:latin typeface="Source Sans Pro Light'"/>
              </a:rPr>
              <a:t>diện</a:t>
            </a:r>
            <a:r>
              <a:rPr lang="en-US" sz="1800" dirty="0">
                <a:latin typeface="Source Sans Pro Light'"/>
              </a:rPr>
              <a:t> </a:t>
            </a:r>
            <a:r>
              <a:rPr lang="en-US" sz="1800" dirty="0" err="1">
                <a:latin typeface="Source Sans Pro Light'"/>
              </a:rPr>
              <a:t>bắt</a:t>
            </a:r>
            <a:r>
              <a:rPr lang="en-US" sz="1800" dirty="0">
                <a:latin typeface="Source Sans Pro Light'"/>
              </a:rPr>
              <a:t> </a:t>
            </a:r>
            <a:r>
              <a:rPr lang="en-US" sz="1800" dirty="0" err="1">
                <a:latin typeface="Source Sans Pro Light'"/>
              </a:rPr>
              <a:t>mắt</a:t>
            </a:r>
            <a:r>
              <a:rPr lang="en-US" sz="1800" dirty="0">
                <a:latin typeface="Source Sans Pro Light'"/>
              </a:rPr>
              <a:t> </a:t>
            </a:r>
            <a:r>
              <a:rPr lang="en-US" sz="1800" dirty="0" err="1">
                <a:latin typeface="Source Sans Pro Light'"/>
              </a:rPr>
              <a:t>hơn</a:t>
            </a:r>
            <a:endParaRPr lang="en-US" sz="1800" dirty="0">
              <a:latin typeface="Source Sans Pro Light'"/>
            </a:endParaRPr>
          </a:p>
        </p:txBody>
      </p:sp>
    </p:spTree>
    <p:extLst>
      <p:ext uri="{BB962C8B-B14F-4D97-AF65-F5344CB8AC3E}">
        <p14:creationId xmlns:p14="http://schemas.microsoft.com/office/powerpoint/2010/main" val="27451894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02"/>
                                        </p:tgtEl>
                                        <p:attrNameLst>
                                          <p:attrName>style.visibility</p:attrName>
                                        </p:attrNameLst>
                                      </p:cBhvr>
                                      <p:to>
                                        <p:strVal val="visible"/>
                                      </p:to>
                                    </p:set>
                                    <p:animEffect transition="in" filter="fade">
                                      <p:cBhvr>
                                        <p:cTn id="7" dur="1000"/>
                                        <p:tgtEl>
                                          <p:spTgt spid="702"/>
                                        </p:tgtEl>
                                      </p:cBhvr>
                                    </p:animEffect>
                                    <p:anim calcmode="lin" valueType="num">
                                      <p:cBhvr>
                                        <p:cTn id="8" dur="1000" fill="hold"/>
                                        <p:tgtEl>
                                          <p:spTgt spid="702"/>
                                        </p:tgtEl>
                                        <p:attrNameLst>
                                          <p:attrName>ppt_x</p:attrName>
                                        </p:attrNameLst>
                                      </p:cBhvr>
                                      <p:tavLst>
                                        <p:tav tm="0">
                                          <p:val>
                                            <p:strVal val="#ppt_x"/>
                                          </p:val>
                                        </p:tav>
                                        <p:tav tm="100000">
                                          <p:val>
                                            <p:strVal val="#ppt_x"/>
                                          </p:val>
                                        </p:tav>
                                      </p:tavLst>
                                    </p:anim>
                                    <p:anim calcmode="lin" valueType="num">
                                      <p:cBhvr>
                                        <p:cTn id="9" dur="1000" fill="hold"/>
                                        <p:tgtEl>
                                          <p:spTgt spid="70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 grpId="0" animBg="1"/>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45"/>
          <p:cNvSpPr/>
          <p:nvPr/>
        </p:nvSpPr>
        <p:spPr>
          <a:xfrm flipH="1">
            <a:off x="268919" y="588330"/>
            <a:ext cx="5533200" cy="40590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EFC0A2C4-B014-46A5-A6F5-11E5BBF51148}"/>
              </a:ext>
            </a:extLst>
          </p:cNvPr>
          <p:cNvPicPr>
            <a:picLocks noChangeAspect="1"/>
          </p:cNvPicPr>
          <p:nvPr/>
        </p:nvPicPr>
        <p:blipFill>
          <a:blip r:embed="rId3"/>
          <a:stretch>
            <a:fillRect/>
          </a:stretch>
        </p:blipFill>
        <p:spPr>
          <a:xfrm>
            <a:off x="1618731" y="3297695"/>
            <a:ext cx="2396603" cy="1257475"/>
          </a:xfrm>
          <a:prstGeom prst="rect">
            <a:avLst/>
          </a:prstGeom>
        </p:spPr>
      </p:pic>
      <p:sp>
        <p:nvSpPr>
          <p:cNvPr id="29" name="Google Shape;995;p45">
            <a:extLst>
              <a:ext uri="{FF2B5EF4-FFF2-40B4-BE49-F238E27FC236}">
                <a16:creationId xmlns:a16="http://schemas.microsoft.com/office/drawing/2014/main" id="{789DCE4A-F33A-431D-BE19-5A655D565F32}"/>
              </a:ext>
            </a:extLst>
          </p:cNvPr>
          <p:cNvSpPr txBox="1">
            <a:spLocks/>
          </p:cNvSpPr>
          <p:nvPr/>
        </p:nvSpPr>
        <p:spPr>
          <a:xfrm>
            <a:off x="428167" y="1038244"/>
            <a:ext cx="4229100" cy="306701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3000"/>
              <a:buFont typeface="Paytone One"/>
              <a:buNone/>
              <a:defRPr sz="6000" b="0" i="0" u="none" strike="noStrike" cap="none">
                <a:solidFill>
                  <a:schemeClr val="accent2"/>
                </a:solidFill>
                <a:latin typeface="Paytone One"/>
                <a:ea typeface="Paytone One"/>
                <a:cs typeface="Paytone One"/>
                <a:sym typeface="Paytone One"/>
              </a:defRPr>
            </a:lvl1pPr>
            <a:lvl2pPr marR="0" lvl="1" algn="ctr" rtl="0">
              <a:lnSpc>
                <a:spcPct val="100000"/>
              </a:lnSpc>
              <a:spcBef>
                <a:spcPts val="0"/>
              </a:spcBef>
              <a:spcAft>
                <a:spcPts val="0"/>
              </a:spcAft>
              <a:buClr>
                <a:srgbClr val="000000"/>
              </a:buClr>
              <a:buSzPts val="3000"/>
              <a:buFont typeface="Paytone One"/>
              <a:buNone/>
              <a:defRPr sz="3000" b="0" i="0" u="none" strike="noStrike" cap="none">
                <a:solidFill>
                  <a:srgbClr val="000000"/>
                </a:solidFill>
                <a:latin typeface="Paytone One"/>
                <a:ea typeface="Paytone One"/>
                <a:cs typeface="Paytone One"/>
                <a:sym typeface="Paytone One"/>
              </a:defRPr>
            </a:lvl2pPr>
            <a:lvl3pPr marR="0" lvl="2" algn="ctr" rtl="0">
              <a:lnSpc>
                <a:spcPct val="100000"/>
              </a:lnSpc>
              <a:spcBef>
                <a:spcPts val="0"/>
              </a:spcBef>
              <a:spcAft>
                <a:spcPts val="0"/>
              </a:spcAft>
              <a:buClr>
                <a:srgbClr val="000000"/>
              </a:buClr>
              <a:buSzPts val="3000"/>
              <a:buFont typeface="Paytone One"/>
              <a:buNone/>
              <a:defRPr sz="3000" b="0" i="0" u="none" strike="noStrike" cap="none">
                <a:solidFill>
                  <a:srgbClr val="000000"/>
                </a:solidFill>
                <a:latin typeface="Paytone One"/>
                <a:ea typeface="Paytone One"/>
                <a:cs typeface="Paytone One"/>
                <a:sym typeface="Paytone One"/>
              </a:defRPr>
            </a:lvl3pPr>
            <a:lvl4pPr marR="0" lvl="3" algn="ctr" rtl="0">
              <a:lnSpc>
                <a:spcPct val="100000"/>
              </a:lnSpc>
              <a:spcBef>
                <a:spcPts val="0"/>
              </a:spcBef>
              <a:spcAft>
                <a:spcPts val="0"/>
              </a:spcAft>
              <a:buClr>
                <a:srgbClr val="000000"/>
              </a:buClr>
              <a:buSzPts val="3000"/>
              <a:buFont typeface="Paytone One"/>
              <a:buNone/>
              <a:defRPr sz="3000" b="0" i="0" u="none" strike="noStrike" cap="none">
                <a:solidFill>
                  <a:srgbClr val="000000"/>
                </a:solidFill>
                <a:latin typeface="Paytone One"/>
                <a:ea typeface="Paytone One"/>
                <a:cs typeface="Paytone One"/>
                <a:sym typeface="Paytone One"/>
              </a:defRPr>
            </a:lvl4pPr>
            <a:lvl5pPr marR="0" lvl="4" algn="ctr" rtl="0">
              <a:lnSpc>
                <a:spcPct val="100000"/>
              </a:lnSpc>
              <a:spcBef>
                <a:spcPts val="0"/>
              </a:spcBef>
              <a:spcAft>
                <a:spcPts val="0"/>
              </a:spcAft>
              <a:buClr>
                <a:srgbClr val="000000"/>
              </a:buClr>
              <a:buSzPts val="3000"/>
              <a:buFont typeface="Paytone One"/>
              <a:buNone/>
              <a:defRPr sz="3000" b="0" i="0" u="none" strike="noStrike" cap="none">
                <a:solidFill>
                  <a:srgbClr val="000000"/>
                </a:solidFill>
                <a:latin typeface="Paytone One"/>
                <a:ea typeface="Paytone One"/>
                <a:cs typeface="Paytone One"/>
                <a:sym typeface="Paytone One"/>
              </a:defRPr>
            </a:lvl5pPr>
            <a:lvl6pPr marR="0" lvl="5" algn="ctr" rtl="0">
              <a:lnSpc>
                <a:spcPct val="100000"/>
              </a:lnSpc>
              <a:spcBef>
                <a:spcPts val="0"/>
              </a:spcBef>
              <a:spcAft>
                <a:spcPts val="0"/>
              </a:spcAft>
              <a:buClr>
                <a:srgbClr val="000000"/>
              </a:buClr>
              <a:buSzPts val="3000"/>
              <a:buFont typeface="Paytone One"/>
              <a:buNone/>
              <a:defRPr sz="3000" b="0" i="0" u="none" strike="noStrike" cap="none">
                <a:solidFill>
                  <a:srgbClr val="000000"/>
                </a:solidFill>
                <a:latin typeface="Paytone One"/>
                <a:ea typeface="Paytone One"/>
                <a:cs typeface="Paytone One"/>
                <a:sym typeface="Paytone One"/>
              </a:defRPr>
            </a:lvl6pPr>
            <a:lvl7pPr marR="0" lvl="6" algn="ctr" rtl="0">
              <a:lnSpc>
                <a:spcPct val="100000"/>
              </a:lnSpc>
              <a:spcBef>
                <a:spcPts val="0"/>
              </a:spcBef>
              <a:spcAft>
                <a:spcPts val="0"/>
              </a:spcAft>
              <a:buClr>
                <a:srgbClr val="000000"/>
              </a:buClr>
              <a:buSzPts val="3000"/>
              <a:buFont typeface="Paytone One"/>
              <a:buNone/>
              <a:defRPr sz="3000" b="0" i="0" u="none" strike="noStrike" cap="none">
                <a:solidFill>
                  <a:srgbClr val="000000"/>
                </a:solidFill>
                <a:latin typeface="Paytone One"/>
                <a:ea typeface="Paytone One"/>
                <a:cs typeface="Paytone One"/>
                <a:sym typeface="Paytone One"/>
              </a:defRPr>
            </a:lvl7pPr>
            <a:lvl8pPr marR="0" lvl="7" algn="ctr" rtl="0">
              <a:lnSpc>
                <a:spcPct val="100000"/>
              </a:lnSpc>
              <a:spcBef>
                <a:spcPts val="0"/>
              </a:spcBef>
              <a:spcAft>
                <a:spcPts val="0"/>
              </a:spcAft>
              <a:buClr>
                <a:srgbClr val="000000"/>
              </a:buClr>
              <a:buSzPts val="3000"/>
              <a:buFont typeface="Paytone One"/>
              <a:buNone/>
              <a:defRPr sz="3000" b="0" i="0" u="none" strike="noStrike" cap="none">
                <a:solidFill>
                  <a:srgbClr val="000000"/>
                </a:solidFill>
                <a:latin typeface="Paytone One"/>
                <a:ea typeface="Paytone One"/>
                <a:cs typeface="Paytone One"/>
                <a:sym typeface="Paytone One"/>
              </a:defRPr>
            </a:lvl8pPr>
            <a:lvl9pPr marR="0" lvl="8" algn="ctr" rtl="0">
              <a:lnSpc>
                <a:spcPct val="100000"/>
              </a:lnSpc>
              <a:spcBef>
                <a:spcPts val="0"/>
              </a:spcBef>
              <a:spcAft>
                <a:spcPts val="0"/>
              </a:spcAft>
              <a:buClr>
                <a:srgbClr val="000000"/>
              </a:buClr>
              <a:buSzPts val="3000"/>
              <a:buFont typeface="Paytone One"/>
              <a:buNone/>
              <a:defRPr sz="3000" b="0" i="0" u="none" strike="noStrike" cap="none">
                <a:solidFill>
                  <a:srgbClr val="000000"/>
                </a:solidFill>
                <a:latin typeface="Paytone One"/>
                <a:ea typeface="Paytone One"/>
                <a:cs typeface="Paytone One"/>
                <a:sym typeface="Paytone One"/>
              </a:defRPr>
            </a:lvl9pPr>
          </a:lstStyle>
          <a:p>
            <a:r>
              <a:rPr lang="en-US" dirty="0"/>
              <a:t>THANKS FOR LISTENING</a:t>
            </a:r>
          </a:p>
        </p:txBody>
      </p:sp>
      <p:pic>
        <p:nvPicPr>
          <p:cNvPr id="6" name="Picture 5">
            <a:extLst>
              <a:ext uri="{FF2B5EF4-FFF2-40B4-BE49-F238E27FC236}">
                <a16:creationId xmlns:a16="http://schemas.microsoft.com/office/drawing/2014/main" id="{5D9D9999-16A2-4423-94BA-1CB522515FA8}"/>
              </a:ext>
            </a:extLst>
          </p:cNvPr>
          <p:cNvPicPr>
            <a:picLocks noChangeAspect="1"/>
          </p:cNvPicPr>
          <p:nvPr/>
        </p:nvPicPr>
        <p:blipFill>
          <a:blip r:embed="rId4">
            <a:duotone>
              <a:prstClr val="black"/>
              <a:schemeClr val="accent1">
                <a:tint val="45000"/>
                <a:satMod val="400000"/>
              </a:schemeClr>
            </a:duotone>
          </a:blip>
          <a:stretch>
            <a:fillRect/>
          </a:stretch>
        </p:blipFill>
        <p:spPr>
          <a:xfrm>
            <a:off x="5802119" y="308970"/>
            <a:ext cx="3294345" cy="46177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4"/>
        <p:cNvGrpSpPr/>
        <p:nvPr/>
      </p:nvGrpSpPr>
      <p:grpSpPr>
        <a:xfrm>
          <a:off x="0" y="0"/>
          <a:ext cx="0" cy="0"/>
          <a:chOff x="0" y="0"/>
          <a:chExt cx="0" cy="0"/>
        </a:xfrm>
      </p:grpSpPr>
      <p:sp>
        <p:nvSpPr>
          <p:cNvPr id="135" name="Google Shape;135;p21"/>
          <p:cNvSpPr txBox="1">
            <a:spLocks noGrp="1"/>
          </p:cNvSpPr>
          <p:nvPr>
            <p:ph type="ctrTitle" idx="21"/>
          </p:nvPr>
        </p:nvSpPr>
        <p:spPr>
          <a:xfrm rot="5400000">
            <a:off x="7140350" y="2145900"/>
            <a:ext cx="3487500" cy="85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1"/>
                </a:solidFill>
              </a:rPr>
              <a:t>BỐ CỤC</a:t>
            </a:r>
            <a:endParaRPr dirty="0">
              <a:solidFill>
                <a:schemeClr val="accent1"/>
              </a:solidFill>
            </a:endParaRPr>
          </a:p>
        </p:txBody>
      </p:sp>
      <p:sp>
        <p:nvSpPr>
          <p:cNvPr id="140" name="Google Shape;140;p21"/>
          <p:cNvSpPr txBox="1">
            <a:spLocks noGrp="1"/>
          </p:cNvSpPr>
          <p:nvPr>
            <p:ph type="subTitle" idx="1"/>
          </p:nvPr>
        </p:nvSpPr>
        <p:spPr>
          <a:xfrm>
            <a:off x="1565195" y="1533742"/>
            <a:ext cx="19065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Giới Thiệu Chung</a:t>
            </a:r>
            <a:endParaRPr sz="1600" dirty="0"/>
          </a:p>
        </p:txBody>
      </p:sp>
      <p:sp>
        <p:nvSpPr>
          <p:cNvPr id="141" name="Google Shape;141;p21"/>
          <p:cNvSpPr txBox="1">
            <a:spLocks noGrp="1"/>
          </p:cNvSpPr>
          <p:nvPr>
            <p:ph type="title" idx="14"/>
          </p:nvPr>
        </p:nvSpPr>
        <p:spPr>
          <a:xfrm>
            <a:off x="1489795" y="410804"/>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143" name="Google Shape;143;p21"/>
          <p:cNvSpPr txBox="1">
            <a:spLocks noGrp="1"/>
          </p:cNvSpPr>
          <p:nvPr>
            <p:ph type="ctrTitle" idx="13"/>
          </p:nvPr>
        </p:nvSpPr>
        <p:spPr>
          <a:xfrm>
            <a:off x="1565195" y="1131741"/>
            <a:ext cx="1226700" cy="41922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MỞ ĐẦU </a:t>
            </a:r>
            <a:endParaRPr dirty="0"/>
          </a:p>
        </p:txBody>
      </p:sp>
      <p:sp>
        <p:nvSpPr>
          <p:cNvPr id="144" name="Google Shape;144;p21"/>
          <p:cNvSpPr/>
          <p:nvPr/>
        </p:nvSpPr>
        <p:spPr>
          <a:xfrm>
            <a:off x="0" y="-6786"/>
            <a:ext cx="95100" cy="517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0;p21">
            <a:extLst>
              <a:ext uri="{FF2B5EF4-FFF2-40B4-BE49-F238E27FC236}">
                <a16:creationId xmlns:a16="http://schemas.microsoft.com/office/drawing/2014/main" id="{AFF0E77E-43DE-4E3D-9799-B74AF364F8C7}"/>
              </a:ext>
            </a:extLst>
          </p:cNvPr>
          <p:cNvSpPr txBox="1">
            <a:spLocks/>
          </p:cNvSpPr>
          <p:nvPr/>
        </p:nvSpPr>
        <p:spPr>
          <a:xfrm>
            <a:off x="4948559" y="1533742"/>
            <a:ext cx="1906500" cy="61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000000"/>
              </a:buClr>
              <a:buSzPts val="1200"/>
              <a:buFont typeface="Source Sans Pro Light"/>
              <a:buNone/>
              <a:defRPr sz="1100" b="0" i="0" u="none" strike="noStrike" cap="none">
                <a:solidFill>
                  <a:schemeClr val="accent1"/>
                </a:solidFill>
                <a:latin typeface="Source Sans Pro Light"/>
                <a:ea typeface="Source Sans Pro Light"/>
                <a:cs typeface="Source Sans Pro Light"/>
                <a:sym typeface="Source Sans Pro Light"/>
              </a:defRPr>
            </a:lvl1pPr>
            <a:lvl2pPr marL="914400" marR="0" lvl="1" indent="-304800" algn="ctr" rtl="0">
              <a:lnSpc>
                <a:spcPct val="100000"/>
              </a:lnSpc>
              <a:spcBef>
                <a:spcPts val="0"/>
              </a:spcBef>
              <a:spcAft>
                <a:spcPts val="0"/>
              </a:spcAft>
              <a:buClr>
                <a:srgbClr val="000000"/>
              </a:buClr>
              <a:buSzPts val="1200"/>
              <a:buFont typeface="Source Sans Pro Light"/>
              <a:buNone/>
              <a:defRPr sz="1200" b="0" i="0" u="none" strike="noStrike" cap="none">
                <a:solidFill>
                  <a:srgbClr val="000000"/>
                </a:solidFill>
                <a:latin typeface="Source Sans Pro Light"/>
                <a:ea typeface="Source Sans Pro Light"/>
                <a:cs typeface="Source Sans Pro Light"/>
                <a:sym typeface="Source Sans Pro Light"/>
              </a:defRPr>
            </a:lvl2pPr>
            <a:lvl3pPr marL="1371600" marR="0" lvl="2" indent="-304800" algn="ctr" rtl="0">
              <a:lnSpc>
                <a:spcPct val="100000"/>
              </a:lnSpc>
              <a:spcBef>
                <a:spcPts val="0"/>
              </a:spcBef>
              <a:spcAft>
                <a:spcPts val="0"/>
              </a:spcAft>
              <a:buClr>
                <a:srgbClr val="000000"/>
              </a:buClr>
              <a:buSzPts val="1200"/>
              <a:buFont typeface="Source Sans Pro Light"/>
              <a:buNone/>
              <a:defRPr sz="1200" b="0" i="0" u="none" strike="noStrike" cap="none">
                <a:solidFill>
                  <a:srgbClr val="000000"/>
                </a:solidFill>
                <a:latin typeface="Source Sans Pro Light"/>
                <a:ea typeface="Source Sans Pro Light"/>
                <a:cs typeface="Source Sans Pro Light"/>
                <a:sym typeface="Source Sans Pro Light"/>
              </a:defRPr>
            </a:lvl3pPr>
            <a:lvl4pPr marL="1828800" marR="0" lvl="3" indent="-304800" algn="ctr" rtl="0">
              <a:lnSpc>
                <a:spcPct val="100000"/>
              </a:lnSpc>
              <a:spcBef>
                <a:spcPts val="0"/>
              </a:spcBef>
              <a:spcAft>
                <a:spcPts val="0"/>
              </a:spcAft>
              <a:buClr>
                <a:srgbClr val="000000"/>
              </a:buClr>
              <a:buSzPts val="1200"/>
              <a:buFont typeface="Source Sans Pro Light"/>
              <a:buNone/>
              <a:defRPr sz="1200" b="0" i="0" u="none" strike="noStrike" cap="none">
                <a:solidFill>
                  <a:srgbClr val="000000"/>
                </a:solidFill>
                <a:latin typeface="Source Sans Pro Light"/>
                <a:ea typeface="Source Sans Pro Light"/>
                <a:cs typeface="Source Sans Pro Light"/>
                <a:sym typeface="Source Sans Pro Light"/>
              </a:defRPr>
            </a:lvl4pPr>
            <a:lvl5pPr marL="2286000" marR="0" lvl="4" indent="-304800" algn="ctr" rtl="0">
              <a:lnSpc>
                <a:spcPct val="100000"/>
              </a:lnSpc>
              <a:spcBef>
                <a:spcPts val="0"/>
              </a:spcBef>
              <a:spcAft>
                <a:spcPts val="0"/>
              </a:spcAft>
              <a:buClr>
                <a:srgbClr val="000000"/>
              </a:buClr>
              <a:buSzPts val="1200"/>
              <a:buFont typeface="Source Sans Pro Light"/>
              <a:buNone/>
              <a:defRPr sz="1200" b="0" i="0" u="none" strike="noStrike" cap="none">
                <a:solidFill>
                  <a:srgbClr val="000000"/>
                </a:solidFill>
                <a:latin typeface="Source Sans Pro Light"/>
                <a:ea typeface="Source Sans Pro Light"/>
                <a:cs typeface="Source Sans Pro Light"/>
                <a:sym typeface="Source Sans Pro Light"/>
              </a:defRPr>
            </a:lvl5pPr>
            <a:lvl6pPr marL="2743200" marR="0" lvl="5" indent="-304800" algn="ctr" rtl="0">
              <a:lnSpc>
                <a:spcPct val="100000"/>
              </a:lnSpc>
              <a:spcBef>
                <a:spcPts val="0"/>
              </a:spcBef>
              <a:spcAft>
                <a:spcPts val="0"/>
              </a:spcAft>
              <a:buClr>
                <a:srgbClr val="000000"/>
              </a:buClr>
              <a:buSzPts val="1200"/>
              <a:buFont typeface="Source Sans Pro Light"/>
              <a:buNone/>
              <a:defRPr sz="1200" b="0" i="0" u="none" strike="noStrike" cap="none">
                <a:solidFill>
                  <a:srgbClr val="000000"/>
                </a:solidFill>
                <a:latin typeface="Source Sans Pro Light"/>
                <a:ea typeface="Source Sans Pro Light"/>
                <a:cs typeface="Source Sans Pro Light"/>
                <a:sym typeface="Source Sans Pro Light"/>
              </a:defRPr>
            </a:lvl6pPr>
            <a:lvl7pPr marL="3200400" marR="0" lvl="6" indent="-304800" algn="ctr" rtl="0">
              <a:lnSpc>
                <a:spcPct val="100000"/>
              </a:lnSpc>
              <a:spcBef>
                <a:spcPts val="0"/>
              </a:spcBef>
              <a:spcAft>
                <a:spcPts val="0"/>
              </a:spcAft>
              <a:buClr>
                <a:srgbClr val="000000"/>
              </a:buClr>
              <a:buSzPts val="1200"/>
              <a:buFont typeface="Source Sans Pro Light"/>
              <a:buNone/>
              <a:defRPr sz="1200" b="0" i="0" u="none" strike="noStrike" cap="none">
                <a:solidFill>
                  <a:srgbClr val="000000"/>
                </a:solidFill>
                <a:latin typeface="Source Sans Pro Light"/>
                <a:ea typeface="Source Sans Pro Light"/>
                <a:cs typeface="Source Sans Pro Light"/>
                <a:sym typeface="Source Sans Pro Light"/>
              </a:defRPr>
            </a:lvl7pPr>
            <a:lvl8pPr marL="3657600" marR="0" lvl="7" indent="-304800" algn="ctr" rtl="0">
              <a:lnSpc>
                <a:spcPct val="100000"/>
              </a:lnSpc>
              <a:spcBef>
                <a:spcPts val="0"/>
              </a:spcBef>
              <a:spcAft>
                <a:spcPts val="0"/>
              </a:spcAft>
              <a:buClr>
                <a:srgbClr val="000000"/>
              </a:buClr>
              <a:buSzPts val="1200"/>
              <a:buFont typeface="Source Sans Pro Light"/>
              <a:buNone/>
              <a:defRPr sz="1200" b="0" i="0" u="none" strike="noStrike" cap="none">
                <a:solidFill>
                  <a:srgbClr val="000000"/>
                </a:solidFill>
                <a:latin typeface="Source Sans Pro Light"/>
                <a:ea typeface="Source Sans Pro Light"/>
                <a:cs typeface="Source Sans Pro Light"/>
                <a:sym typeface="Source Sans Pro Light"/>
              </a:defRPr>
            </a:lvl8pPr>
            <a:lvl9pPr marL="4114800" marR="0" lvl="8" indent="-304800" algn="ctr" rtl="0">
              <a:lnSpc>
                <a:spcPct val="100000"/>
              </a:lnSpc>
              <a:spcBef>
                <a:spcPts val="0"/>
              </a:spcBef>
              <a:spcAft>
                <a:spcPts val="0"/>
              </a:spcAft>
              <a:buClr>
                <a:srgbClr val="000000"/>
              </a:buClr>
              <a:buSzPts val="1200"/>
              <a:buFont typeface="Source Sans Pro Light"/>
              <a:buNone/>
              <a:defRPr sz="1200" b="0" i="0" u="none" strike="noStrike" cap="none">
                <a:solidFill>
                  <a:srgbClr val="000000"/>
                </a:solidFill>
                <a:latin typeface="Source Sans Pro Light"/>
                <a:ea typeface="Source Sans Pro Light"/>
                <a:cs typeface="Source Sans Pro Light"/>
                <a:sym typeface="Source Sans Pro Light"/>
              </a:defRPr>
            </a:lvl9pPr>
          </a:lstStyle>
          <a:p>
            <a:pPr marL="0" indent="0" algn="l"/>
            <a:r>
              <a:rPr lang="en-US" sz="1600" dirty="0" err="1"/>
              <a:t>Xây</a:t>
            </a:r>
            <a:r>
              <a:rPr lang="en-US" sz="1600" dirty="0"/>
              <a:t> </a:t>
            </a:r>
            <a:r>
              <a:rPr lang="en-US" sz="1600" dirty="0" err="1"/>
              <a:t>dựng</a:t>
            </a:r>
            <a:r>
              <a:rPr lang="en-US" sz="1600" dirty="0"/>
              <a:t> </a:t>
            </a:r>
            <a:r>
              <a:rPr lang="en-US" sz="1600" dirty="0" err="1"/>
              <a:t>bài</a:t>
            </a:r>
            <a:r>
              <a:rPr lang="en-US" sz="1600" dirty="0"/>
              <a:t> </a:t>
            </a:r>
            <a:r>
              <a:rPr lang="en-US" sz="1600" dirty="0" err="1"/>
              <a:t>toán</a:t>
            </a:r>
            <a:endParaRPr lang="en-US" sz="1600" dirty="0"/>
          </a:p>
        </p:txBody>
      </p:sp>
      <p:sp>
        <p:nvSpPr>
          <p:cNvPr id="56" name="Google Shape;141;p21">
            <a:extLst>
              <a:ext uri="{FF2B5EF4-FFF2-40B4-BE49-F238E27FC236}">
                <a16:creationId xmlns:a16="http://schemas.microsoft.com/office/drawing/2014/main" id="{9F63EC91-B069-44C4-BBDB-41716E9361F0}"/>
              </a:ext>
            </a:extLst>
          </p:cNvPr>
          <p:cNvSpPr txBox="1">
            <a:spLocks/>
          </p:cNvSpPr>
          <p:nvPr/>
        </p:nvSpPr>
        <p:spPr>
          <a:xfrm>
            <a:off x="4970155" y="410556"/>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6000"/>
              <a:buFont typeface="Paytone One"/>
              <a:buNone/>
              <a:defRPr sz="7800" b="0" i="0" u="none" strike="noStrike" cap="none">
                <a:solidFill>
                  <a:schemeClr val="accent2"/>
                </a:solidFill>
                <a:latin typeface="Paytone One"/>
                <a:ea typeface="Paytone One"/>
                <a:cs typeface="Paytone One"/>
                <a:sym typeface="Paytone One"/>
              </a:defRPr>
            </a:lvl1pPr>
            <a:lvl2pPr marR="0" lvl="1" algn="ctr" rtl="0">
              <a:lnSpc>
                <a:spcPct val="100000"/>
              </a:lnSpc>
              <a:spcBef>
                <a:spcPts val="0"/>
              </a:spcBef>
              <a:spcAft>
                <a:spcPts val="0"/>
              </a:spcAft>
              <a:buClr>
                <a:srgbClr val="000000"/>
              </a:buClr>
              <a:buSzPts val="6000"/>
              <a:buFont typeface="Fira Sans Extra Condensed Medium"/>
              <a:buNone/>
              <a:defRPr sz="60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rgbClr val="000000"/>
              </a:buClr>
              <a:buSzPts val="6000"/>
              <a:buFont typeface="Fira Sans Extra Condensed Medium"/>
              <a:buNone/>
              <a:defRPr sz="60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rgbClr val="000000"/>
              </a:buClr>
              <a:buSzPts val="6000"/>
              <a:buFont typeface="Fira Sans Extra Condensed Medium"/>
              <a:buNone/>
              <a:defRPr sz="60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rgbClr val="000000"/>
              </a:buClr>
              <a:buSzPts val="6000"/>
              <a:buFont typeface="Fira Sans Extra Condensed Medium"/>
              <a:buNone/>
              <a:defRPr sz="60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rgbClr val="000000"/>
              </a:buClr>
              <a:buSzPts val="6000"/>
              <a:buFont typeface="Fira Sans Extra Condensed Medium"/>
              <a:buNone/>
              <a:defRPr sz="60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rgbClr val="000000"/>
              </a:buClr>
              <a:buSzPts val="6000"/>
              <a:buFont typeface="Fira Sans Extra Condensed Medium"/>
              <a:buNone/>
              <a:defRPr sz="60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rgbClr val="000000"/>
              </a:buClr>
              <a:buSzPts val="6000"/>
              <a:buFont typeface="Fira Sans Extra Condensed Medium"/>
              <a:buNone/>
              <a:defRPr sz="60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rgbClr val="000000"/>
              </a:buClr>
              <a:buSzPts val="6000"/>
              <a:buFont typeface="Fira Sans Extra Condensed Medium"/>
              <a:buNone/>
              <a:defRPr sz="60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 dirty="0"/>
              <a:t>02</a:t>
            </a:r>
          </a:p>
        </p:txBody>
      </p:sp>
      <p:sp>
        <p:nvSpPr>
          <p:cNvPr id="57" name="Google Shape;143;p21">
            <a:extLst>
              <a:ext uri="{FF2B5EF4-FFF2-40B4-BE49-F238E27FC236}">
                <a16:creationId xmlns:a16="http://schemas.microsoft.com/office/drawing/2014/main" id="{6068D657-2EAD-41AD-A8F8-1952CE3ACCED}"/>
              </a:ext>
            </a:extLst>
          </p:cNvPr>
          <p:cNvSpPr txBox="1">
            <a:spLocks/>
          </p:cNvSpPr>
          <p:nvPr/>
        </p:nvSpPr>
        <p:spPr>
          <a:xfrm>
            <a:off x="4948559" y="1246116"/>
            <a:ext cx="2630246" cy="41922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600"/>
              <a:buFont typeface="Paytone One"/>
              <a:buNone/>
              <a:defRPr sz="1600" b="0" i="0" u="none" strike="noStrike" cap="none">
                <a:solidFill>
                  <a:schemeClr val="accent1"/>
                </a:solidFill>
                <a:latin typeface="Paytone One"/>
                <a:ea typeface="Paytone One"/>
                <a:cs typeface="Paytone One"/>
                <a:sym typeface="Paytone One"/>
              </a:defRPr>
            </a:lvl1pPr>
            <a:lvl2pPr marR="0" lvl="1"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2pPr>
            <a:lvl3pPr marR="0" lvl="2"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3pPr>
            <a:lvl4pPr marR="0" lvl="3"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4pPr>
            <a:lvl5pPr marR="0" lvl="4"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5pPr>
            <a:lvl6pPr marR="0" lvl="5"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6pPr>
            <a:lvl7pPr marR="0" lvl="6"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7pPr>
            <a:lvl8pPr marR="0" lvl="7"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8pPr>
            <a:lvl9pPr marR="0" lvl="8"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9pPr>
          </a:lstStyle>
          <a:p>
            <a:r>
              <a:rPr lang="en-US" dirty="0"/>
              <a:t>TRIỂN KHAI BÀI TOÁN</a:t>
            </a:r>
          </a:p>
        </p:txBody>
      </p:sp>
      <p:sp>
        <p:nvSpPr>
          <p:cNvPr id="61" name="Google Shape;236;p27">
            <a:extLst>
              <a:ext uri="{FF2B5EF4-FFF2-40B4-BE49-F238E27FC236}">
                <a16:creationId xmlns:a16="http://schemas.microsoft.com/office/drawing/2014/main" id="{9A0E50C2-557B-4D38-B1B6-297A692884D2}"/>
              </a:ext>
            </a:extLst>
          </p:cNvPr>
          <p:cNvSpPr/>
          <p:nvPr/>
        </p:nvSpPr>
        <p:spPr>
          <a:xfrm>
            <a:off x="8423275" y="0"/>
            <a:ext cx="45719" cy="517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43;p21">
            <a:extLst>
              <a:ext uri="{FF2B5EF4-FFF2-40B4-BE49-F238E27FC236}">
                <a16:creationId xmlns:a16="http://schemas.microsoft.com/office/drawing/2014/main" id="{10EAA8AB-3DFA-4A0D-870F-450EF71F5748}"/>
              </a:ext>
            </a:extLst>
          </p:cNvPr>
          <p:cNvSpPr txBox="1">
            <a:spLocks/>
          </p:cNvSpPr>
          <p:nvPr/>
        </p:nvSpPr>
        <p:spPr>
          <a:xfrm>
            <a:off x="8833757" y="4792072"/>
            <a:ext cx="476193" cy="38532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600"/>
              <a:buFont typeface="Paytone One"/>
              <a:buNone/>
              <a:defRPr sz="1600" b="0" i="0" u="none" strike="noStrike" cap="none">
                <a:solidFill>
                  <a:schemeClr val="accent1"/>
                </a:solidFill>
                <a:latin typeface="Paytone One"/>
                <a:ea typeface="Paytone One"/>
                <a:cs typeface="Paytone One"/>
                <a:sym typeface="Paytone One"/>
              </a:defRPr>
            </a:lvl1pPr>
            <a:lvl2pPr marR="0" lvl="1"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2pPr>
            <a:lvl3pPr marR="0" lvl="2"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3pPr>
            <a:lvl4pPr marR="0" lvl="3"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4pPr>
            <a:lvl5pPr marR="0" lvl="4"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5pPr>
            <a:lvl6pPr marR="0" lvl="5"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6pPr>
            <a:lvl7pPr marR="0" lvl="6"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7pPr>
            <a:lvl8pPr marR="0" lvl="7"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8pPr>
            <a:lvl9pPr marR="0" lvl="8"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9pPr>
          </a:lstStyle>
          <a:p>
            <a:r>
              <a:rPr lang="en-US" sz="800" dirty="0"/>
              <a:t>02</a:t>
            </a:r>
          </a:p>
        </p:txBody>
      </p:sp>
      <p:sp>
        <p:nvSpPr>
          <p:cNvPr id="12" name="Google Shape;140;p21">
            <a:extLst>
              <a:ext uri="{FF2B5EF4-FFF2-40B4-BE49-F238E27FC236}">
                <a16:creationId xmlns:a16="http://schemas.microsoft.com/office/drawing/2014/main" id="{FC7EB8C1-D2AD-4C1E-B6D9-945F4E1C12A2}"/>
              </a:ext>
            </a:extLst>
          </p:cNvPr>
          <p:cNvSpPr txBox="1">
            <a:spLocks/>
          </p:cNvSpPr>
          <p:nvPr/>
        </p:nvSpPr>
        <p:spPr>
          <a:xfrm>
            <a:off x="1565194" y="4008900"/>
            <a:ext cx="2149103" cy="61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000000"/>
              </a:buClr>
              <a:buSzPts val="1200"/>
              <a:buFont typeface="Source Sans Pro Light"/>
              <a:buNone/>
              <a:defRPr sz="1100" b="0" i="0" u="none" strike="noStrike" cap="none">
                <a:solidFill>
                  <a:schemeClr val="accent1"/>
                </a:solidFill>
                <a:latin typeface="Source Sans Pro Light"/>
                <a:ea typeface="Source Sans Pro Light"/>
                <a:cs typeface="Source Sans Pro Light"/>
                <a:sym typeface="Source Sans Pro Light"/>
              </a:defRPr>
            </a:lvl1pPr>
            <a:lvl2pPr marL="914400" marR="0" lvl="1" indent="-304800" algn="ctr" rtl="0">
              <a:lnSpc>
                <a:spcPct val="100000"/>
              </a:lnSpc>
              <a:spcBef>
                <a:spcPts val="0"/>
              </a:spcBef>
              <a:spcAft>
                <a:spcPts val="0"/>
              </a:spcAft>
              <a:buClr>
                <a:srgbClr val="000000"/>
              </a:buClr>
              <a:buSzPts val="1200"/>
              <a:buFont typeface="Source Sans Pro Light"/>
              <a:buNone/>
              <a:defRPr sz="1200" b="0" i="0" u="none" strike="noStrike" cap="none">
                <a:solidFill>
                  <a:srgbClr val="000000"/>
                </a:solidFill>
                <a:latin typeface="Source Sans Pro Light"/>
                <a:ea typeface="Source Sans Pro Light"/>
                <a:cs typeface="Source Sans Pro Light"/>
                <a:sym typeface="Source Sans Pro Light"/>
              </a:defRPr>
            </a:lvl2pPr>
            <a:lvl3pPr marL="1371600" marR="0" lvl="2" indent="-304800" algn="ctr" rtl="0">
              <a:lnSpc>
                <a:spcPct val="100000"/>
              </a:lnSpc>
              <a:spcBef>
                <a:spcPts val="0"/>
              </a:spcBef>
              <a:spcAft>
                <a:spcPts val="0"/>
              </a:spcAft>
              <a:buClr>
                <a:srgbClr val="000000"/>
              </a:buClr>
              <a:buSzPts val="1200"/>
              <a:buFont typeface="Source Sans Pro Light"/>
              <a:buNone/>
              <a:defRPr sz="1200" b="0" i="0" u="none" strike="noStrike" cap="none">
                <a:solidFill>
                  <a:srgbClr val="000000"/>
                </a:solidFill>
                <a:latin typeface="Source Sans Pro Light"/>
                <a:ea typeface="Source Sans Pro Light"/>
                <a:cs typeface="Source Sans Pro Light"/>
                <a:sym typeface="Source Sans Pro Light"/>
              </a:defRPr>
            </a:lvl3pPr>
            <a:lvl4pPr marL="1828800" marR="0" lvl="3" indent="-304800" algn="ctr" rtl="0">
              <a:lnSpc>
                <a:spcPct val="100000"/>
              </a:lnSpc>
              <a:spcBef>
                <a:spcPts val="0"/>
              </a:spcBef>
              <a:spcAft>
                <a:spcPts val="0"/>
              </a:spcAft>
              <a:buClr>
                <a:srgbClr val="000000"/>
              </a:buClr>
              <a:buSzPts val="1200"/>
              <a:buFont typeface="Source Sans Pro Light"/>
              <a:buNone/>
              <a:defRPr sz="1200" b="0" i="0" u="none" strike="noStrike" cap="none">
                <a:solidFill>
                  <a:srgbClr val="000000"/>
                </a:solidFill>
                <a:latin typeface="Source Sans Pro Light"/>
                <a:ea typeface="Source Sans Pro Light"/>
                <a:cs typeface="Source Sans Pro Light"/>
                <a:sym typeface="Source Sans Pro Light"/>
              </a:defRPr>
            </a:lvl4pPr>
            <a:lvl5pPr marL="2286000" marR="0" lvl="4" indent="-304800" algn="ctr" rtl="0">
              <a:lnSpc>
                <a:spcPct val="100000"/>
              </a:lnSpc>
              <a:spcBef>
                <a:spcPts val="0"/>
              </a:spcBef>
              <a:spcAft>
                <a:spcPts val="0"/>
              </a:spcAft>
              <a:buClr>
                <a:srgbClr val="000000"/>
              </a:buClr>
              <a:buSzPts val="1200"/>
              <a:buFont typeface="Source Sans Pro Light"/>
              <a:buNone/>
              <a:defRPr sz="1200" b="0" i="0" u="none" strike="noStrike" cap="none">
                <a:solidFill>
                  <a:srgbClr val="000000"/>
                </a:solidFill>
                <a:latin typeface="Source Sans Pro Light"/>
                <a:ea typeface="Source Sans Pro Light"/>
                <a:cs typeface="Source Sans Pro Light"/>
                <a:sym typeface="Source Sans Pro Light"/>
              </a:defRPr>
            </a:lvl5pPr>
            <a:lvl6pPr marL="2743200" marR="0" lvl="5" indent="-304800" algn="ctr" rtl="0">
              <a:lnSpc>
                <a:spcPct val="100000"/>
              </a:lnSpc>
              <a:spcBef>
                <a:spcPts val="0"/>
              </a:spcBef>
              <a:spcAft>
                <a:spcPts val="0"/>
              </a:spcAft>
              <a:buClr>
                <a:srgbClr val="000000"/>
              </a:buClr>
              <a:buSzPts val="1200"/>
              <a:buFont typeface="Source Sans Pro Light"/>
              <a:buNone/>
              <a:defRPr sz="1200" b="0" i="0" u="none" strike="noStrike" cap="none">
                <a:solidFill>
                  <a:srgbClr val="000000"/>
                </a:solidFill>
                <a:latin typeface="Source Sans Pro Light"/>
                <a:ea typeface="Source Sans Pro Light"/>
                <a:cs typeface="Source Sans Pro Light"/>
                <a:sym typeface="Source Sans Pro Light"/>
              </a:defRPr>
            </a:lvl6pPr>
            <a:lvl7pPr marL="3200400" marR="0" lvl="6" indent="-304800" algn="ctr" rtl="0">
              <a:lnSpc>
                <a:spcPct val="100000"/>
              </a:lnSpc>
              <a:spcBef>
                <a:spcPts val="0"/>
              </a:spcBef>
              <a:spcAft>
                <a:spcPts val="0"/>
              </a:spcAft>
              <a:buClr>
                <a:srgbClr val="000000"/>
              </a:buClr>
              <a:buSzPts val="1200"/>
              <a:buFont typeface="Source Sans Pro Light"/>
              <a:buNone/>
              <a:defRPr sz="1200" b="0" i="0" u="none" strike="noStrike" cap="none">
                <a:solidFill>
                  <a:srgbClr val="000000"/>
                </a:solidFill>
                <a:latin typeface="Source Sans Pro Light"/>
                <a:ea typeface="Source Sans Pro Light"/>
                <a:cs typeface="Source Sans Pro Light"/>
                <a:sym typeface="Source Sans Pro Light"/>
              </a:defRPr>
            </a:lvl7pPr>
            <a:lvl8pPr marL="3657600" marR="0" lvl="7" indent="-304800" algn="ctr" rtl="0">
              <a:lnSpc>
                <a:spcPct val="100000"/>
              </a:lnSpc>
              <a:spcBef>
                <a:spcPts val="0"/>
              </a:spcBef>
              <a:spcAft>
                <a:spcPts val="0"/>
              </a:spcAft>
              <a:buClr>
                <a:srgbClr val="000000"/>
              </a:buClr>
              <a:buSzPts val="1200"/>
              <a:buFont typeface="Source Sans Pro Light"/>
              <a:buNone/>
              <a:defRPr sz="1200" b="0" i="0" u="none" strike="noStrike" cap="none">
                <a:solidFill>
                  <a:srgbClr val="000000"/>
                </a:solidFill>
                <a:latin typeface="Source Sans Pro Light"/>
                <a:ea typeface="Source Sans Pro Light"/>
                <a:cs typeface="Source Sans Pro Light"/>
                <a:sym typeface="Source Sans Pro Light"/>
              </a:defRPr>
            </a:lvl8pPr>
            <a:lvl9pPr marL="4114800" marR="0" lvl="8" indent="-304800" algn="ctr" rtl="0">
              <a:lnSpc>
                <a:spcPct val="100000"/>
              </a:lnSpc>
              <a:spcBef>
                <a:spcPts val="0"/>
              </a:spcBef>
              <a:spcAft>
                <a:spcPts val="0"/>
              </a:spcAft>
              <a:buClr>
                <a:srgbClr val="000000"/>
              </a:buClr>
              <a:buSzPts val="1200"/>
              <a:buFont typeface="Source Sans Pro Light"/>
              <a:buNone/>
              <a:defRPr sz="1200" b="0" i="0" u="none" strike="noStrike" cap="none">
                <a:solidFill>
                  <a:srgbClr val="000000"/>
                </a:solidFill>
                <a:latin typeface="Source Sans Pro Light"/>
                <a:ea typeface="Source Sans Pro Light"/>
                <a:cs typeface="Source Sans Pro Light"/>
                <a:sym typeface="Source Sans Pro Light"/>
              </a:defRPr>
            </a:lvl9pPr>
          </a:lstStyle>
          <a:p>
            <a:pPr marL="0" indent="0"/>
            <a:r>
              <a:rPr lang="en-US" sz="1600" dirty="0" err="1"/>
              <a:t>Xây</a:t>
            </a:r>
            <a:r>
              <a:rPr lang="en-US" sz="1600" dirty="0"/>
              <a:t> </a:t>
            </a:r>
            <a:r>
              <a:rPr lang="en-US" sz="1600" dirty="0" err="1"/>
              <a:t>dựng</a:t>
            </a:r>
            <a:r>
              <a:rPr lang="en-US" sz="1600" dirty="0"/>
              <a:t> </a:t>
            </a:r>
            <a:r>
              <a:rPr lang="en-US" sz="1600" dirty="0" err="1"/>
              <a:t>chương</a:t>
            </a:r>
            <a:r>
              <a:rPr lang="en-US" sz="1600" dirty="0"/>
              <a:t> </a:t>
            </a:r>
            <a:r>
              <a:rPr lang="en-US" sz="1600" dirty="0" err="1"/>
              <a:t>trình</a:t>
            </a:r>
            <a:endParaRPr lang="en-US" sz="1600" dirty="0"/>
          </a:p>
        </p:txBody>
      </p:sp>
      <p:sp>
        <p:nvSpPr>
          <p:cNvPr id="13" name="Google Shape;141;p21">
            <a:extLst>
              <a:ext uri="{FF2B5EF4-FFF2-40B4-BE49-F238E27FC236}">
                <a16:creationId xmlns:a16="http://schemas.microsoft.com/office/drawing/2014/main" id="{1D579778-BFFA-4300-9622-6E2984BAC52F}"/>
              </a:ext>
            </a:extLst>
          </p:cNvPr>
          <p:cNvSpPr txBox="1">
            <a:spLocks/>
          </p:cNvSpPr>
          <p:nvPr/>
        </p:nvSpPr>
        <p:spPr>
          <a:xfrm>
            <a:off x="1517035" y="2692080"/>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6000"/>
              <a:buFont typeface="Paytone One"/>
              <a:buNone/>
              <a:defRPr sz="7800" b="0" i="0" u="none" strike="noStrike" cap="none">
                <a:solidFill>
                  <a:schemeClr val="accent2"/>
                </a:solidFill>
                <a:latin typeface="Paytone One"/>
                <a:ea typeface="Paytone One"/>
                <a:cs typeface="Paytone One"/>
                <a:sym typeface="Paytone One"/>
              </a:defRPr>
            </a:lvl1pPr>
            <a:lvl2pPr marR="0" lvl="1" algn="ctr" rtl="0">
              <a:lnSpc>
                <a:spcPct val="100000"/>
              </a:lnSpc>
              <a:spcBef>
                <a:spcPts val="0"/>
              </a:spcBef>
              <a:spcAft>
                <a:spcPts val="0"/>
              </a:spcAft>
              <a:buClr>
                <a:srgbClr val="000000"/>
              </a:buClr>
              <a:buSzPts val="6000"/>
              <a:buFont typeface="Fira Sans Extra Condensed Medium"/>
              <a:buNone/>
              <a:defRPr sz="60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rgbClr val="000000"/>
              </a:buClr>
              <a:buSzPts val="6000"/>
              <a:buFont typeface="Fira Sans Extra Condensed Medium"/>
              <a:buNone/>
              <a:defRPr sz="60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rgbClr val="000000"/>
              </a:buClr>
              <a:buSzPts val="6000"/>
              <a:buFont typeface="Fira Sans Extra Condensed Medium"/>
              <a:buNone/>
              <a:defRPr sz="60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rgbClr val="000000"/>
              </a:buClr>
              <a:buSzPts val="6000"/>
              <a:buFont typeface="Fira Sans Extra Condensed Medium"/>
              <a:buNone/>
              <a:defRPr sz="60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rgbClr val="000000"/>
              </a:buClr>
              <a:buSzPts val="6000"/>
              <a:buFont typeface="Fira Sans Extra Condensed Medium"/>
              <a:buNone/>
              <a:defRPr sz="60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rgbClr val="000000"/>
              </a:buClr>
              <a:buSzPts val="6000"/>
              <a:buFont typeface="Fira Sans Extra Condensed Medium"/>
              <a:buNone/>
              <a:defRPr sz="60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rgbClr val="000000"/>
              </a:buClr>
              <a:buSzPts val="6000"/>
              <a:buFont typeface="Fira Sans Extra Condensed Medium"/>
              <a:buNone/>
              <a:defRPr sz="60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rgbClr val="000000"/>
              </a:buClr>
              <a:buSzPts val="6000"/>
              <a:buFont typeface="Fira Sans Extra Condensed Medium"/>
              <a:buNone/>
              <a:defRPr sz="60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 dirty="0"/>
              <a:t>03</a:t>
            </a:r>
          </a:p>
        </p:txBody>
      </p:sp>
      <p:sp>
        <p:nvSpPr>
          <p:cNvPr id="14" name="Google Shape;143;p21">
            <a:extLst>
              <a:ext uri="{FF2B5EF4-FFF2-40B4-BE49-F238E27FC236}">
                <a16:creationId xmlns:a16="http://schemas.microsoft.com/office/drawing/2014/main" id="{07333027-494A-4F36-9C4E-1CCC8FAD8C66}"/>
              </a:ext>
            </a:extLst>
          </p:cNvPr>
          <p:cNvSpPr txBox="1">
            <a:spLocks/>
          </p:cNvSpPr>
          <p:nvPr/>
        </p:nvSpPr>
        <p:spPr>
          <a:xfrm>
            <a:off x="1565194" y="3621294"/>
            <a:ext cx="2114129" cy="41922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600"/>
              <a:buFont typeface="Paytone One"/>
              <a:buNone/>
              <a:defRPr sz="1600" b="0" i="0" u="none" strike="noStrike" cap="none">
                <a:solidFill>
                  <a:schemeClr val="accent1"/>
                </a:solidFill>
                <a:latin typeface="Paytone One"/>
                <a:ea typeface="Paytone One"/>
                <a:cs typeface="Paytone One"/>
                <a:sym typeface="Paytone One"/>
              </a:defRPr>
            </a:lvl1pPr>
            <a:lvl2pPr marR="0" lvl="1"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2pPr>
            <a:lvl3pPr marR="0" lvl="2"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3pPr>
            <a:lvl4pPr marR="0" lvl="3"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4pPr>
            <a:lvl5pPr marR="0" lvl="4"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5pPr>
            <a:lvl6pPr marR="0" lvl="5"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6pPr>
            <a:lvl7pPr marR="0" lvl="6"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7pPr>
            <a:lvl8pPr marR="0" lvl="7"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8pPr>
            <a:lvl9pPr marR="0" lvl="8"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9pPr>
          </a:lstStyle>
          <a:p>
            <a:r>
              <a:rPr lang="en-US" dirty="0"/>
              <a:t>XÂY DỰNG CHƯƠNG TRÌNH</a:t>
            </a:r>
          </a:p>
        </p:txBody>
      </p:sp>
      <p:sp>
        <p:nvSpPr>
          <p:cNvPr id="15" name="Google Shape;140;p21">
            <a:extLst>
              <a:ext uri="{FF2B5EF4-FFF2-40B4-BE49-F238E27FC236}">
                <a16:creationId xmlns:a16="http://schemas.microsoft.com/office/drawing/2014/main" id="{23F0BA63-3C21-4C74-916B-EA0F1C4250CC}"/>
              </a:ext>
            </a:extLst>
          </p:cNvPr>
          <p:cNvSpPr txBox="1">
            <a:spLocks/>
          </p:cNvSpPr>
          <p:nvPr/>
        </p:nvSpPr>
        <p:spPr>
          <a:xfrm>
            <a:off x="4948559" y="3812644"/>
            <a:ext cx="1906500" cy="61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000000"/>
              </a:buClr>
              <a:buSzPts val="1200"/>
              <a:buFont typeface="Source Sans Pro Light"/>
              <a:buNone/>
              <a:defRPr sz="1100" b="0" i="0" u="none" strike="noStrike" cap="none">
                <a:solidFill>
                  <a:schemeClr val="accent1"/>
                </a:solidFill>
                <a:latin typeface="Source Sans Pro Light"/>
                <a:ea typeface="Source Sans Pro Light"/>
                <a:cs typeface="Source Sans Pro Light"/>
                <a:sym typeface="Source Sans Pro Light"/>
              </a:defRPr>
            </a:lvl1pPr>
            <a:lvl2pPr marL="914400" marR="0" lvl="1" indent="-304800" algn="ctr" rtl="0">
              <a:lnSpc>
                <a:spcPct val="100000"/>
              </a:lnSpc>
              <a:spcBef>
                <a:spcPts val="0"/>
              </a:spcBef>
              <a:spcAft>
                <a:spcPts val="0"/>
              </a:spcAft>
              <a:buClr>
                <a:srgbClr val="000000"/>
              </a:buClr>
              <a:buSzPts val="1200"/>
              <a:buFont typeface="Source Sans Pro Light"/>
              <a:buNone/>
              <a:defRPr sz="1200" b="0" i="0" u="none" strike="noStrike" cap="none">
                <a:solidFill>
                  <a:srgbClr val="000000"/>
                </a:solidFill>
                <a:latin typeface="Source Sans Pro Light"/>
                <a:ea typeface="Source Sans Pro Light"/>
                <a:cs typeface="Source Sans Pro Light"/>
                <a:sym typeface="Source Sans Pro Light"/>
              </a:defRPr>
            </a:lvl2pPr>
            <a:lvl3pPr marL="1371600" marR="0" lvl="2" indent="-304800" algn="ctr" rtl="0">
              <a:lnSpc>
                <a:spcPct val="100000"/>
              </a:lnSpc>
              <a:spcBef>
                <a:spcPts val="0"/>
              </a:spcBef>
              <a:spcAft>
                <a:spcPts val="0"/>
              </a:spcAft>
              <a:buClr>
                <a:srgbClr val="000000"/>
              </a:buClr>
              <a:buSzPts val="1200"/>
              <a:buFont typeface="Source Sans Pro Light"/>
              <a:buNone/>
              <a:defRPr sz="1200" b="0" i="0" u="none" strike="noStrike" cap="none">
                <a:solidFill>
                  <a:srgbClr val="000000"/>
                </a:solidFill>
                <a:latin typeface="Source Sans Pro Light"/>
                <a:ea typeface="Source Sans Pro Light"/>
                <a:cs typeface="Source Sans Pro Light"/>
                <a:sym typeface="Source Sans Pro Light"/>
              </a:defRPr>
            </a:lvl3pPr>
            <a:lvl4pPr marL="1828800" marR="0" lvl="3" indent="-304800" algn="ctr" rtl="0">
              <a:lnSpc>
                <a:spcPct val="100000"/>
              </a:lnSpc>
              <a:spcBef>
                <a:spcPts val="0"/>
              </a:spcBef>
              <a:spcAft>
                <a:spcPts val="0"/>
              </a:spcAft>
              <a:buClr>
                <a:srgbClr val="000000"/>
              </a:buClr>
              <a:buSzPts val="1200"/>
              <a:buFont typeface="Source Sans Pro Light"/>
              <a:buNone/>
              <a:defRPr sz="1200" b="0" i="0" u="none" strike="noStrike" cap="none">
                <a:solidFill>
                  <a:srgbClr val="000000"/>
                </a:solidFill>
                <a:latin typeface="Source Sans Pro Light"/>
                <a:ea typeface="Source Sans Pro Light"/>
                <a:cs typeface="Source Sans Pro Light"/>
                <a:sym typeface="Source Sans Pro Light"/>
              </a:defRPr>
            </a:lvl4pPr>
            <a:lvl5pPr marL="2286000" marR="0" lvl="4" indent="-304800" algn="ctr" rtl="0">
              <a:lnSpc>
                <a:spcPct val="100000"/>
              </a:lnSpc>
              <a:spcBef>
                <a:spcPts val="0"/>
              </a:spcBef>
              <a:spcAft>
                <a:spcPts val="0"/>
              </a:spcAft>
              <a:buClr>
                <a:srgbClr val="000000"/>
              </a:buClr>
              <a:buSzPts val="1200"/>
              <a:buFont typeface="Source Sans Pro Light"/>
              <a:buNone/>
              <a:defRPr sz="1200" b="0" i="0" u="none" strike="noStrike" cap="none">
                <a:solidFill>
                  <a:srgbClr val="000000"/>
                </a:solidFill>
                <a:latin typeface="Source Sans Pro Light"/>
                <a:ea typeface="Source Sans Pro Light"/>
                <a:cs typeface="Source Sans Pro Light"/>
                <a:sym typeface="Source Sans Pro Light"/>
              </a:defRPr>
            </a:lvl5pPr>
            <a:lvl6pPr marL="2743200" marR="0" lvl="5" indent="-304800" algn="ctr" rtl="0">
              <a:lnSpc>
                <a:spcPct val="100000"/>
              </a:lnSpc>
              <a:spcBef>
                <a:spcPts val="0"/>
              </a:spcBef>
              <a:spcAft>
                <a:spcPts val="0"/>
              </a:spcAft>
              <a:buClr>
                <a:srgbClr val="000000"/>
              </a:buClr>
              <a:buSzPts val="1200"/>
              <a:buFont typeface="Source Sans Pro Light"/>
              <a:buNone/>
              <a:defRPr sz="1200" b="0" i="0" u="none" strike="noStrike" cap="none">
                <a:solidFill>
                  <a:srgbClr val="000000"/>
                </a:solidFill>
                <a:latin typeface="Source Sans Pro Light"/>
                <a:ea typeface="Source Sans Pro Light"/>
                <a:cs typeface="Source Sans Pro Light"/>
                <a:sym typeface="Source Sans Pro Light"/>
              </a:defRPr>
            </a:lvl6pPr>
            <a:lvl7pPr marL="3200400" marR="0" lvl="6" indent="-304800" algn="ctr" rtl="0">
              <a:lnSpc>
                <a:spcPct val="100000"/>
              </a:lnSpc>
              <a:spcBef>
                <a:spcPts val="0"/>
              </a:spcBef>
              <a:spcAft>
                <a:spcPts val="0"/>
              </a:spcAft>
              <a:buClr>
                <a:srgbClr val="000000"/>
              </a:buClr>
              <a:buSzPts val="1200"/>
              <a:buFont typeface="Source Sans Pro Light"/>
              <a:buNone/>
              <a:defRPr sz="1200" b="0" i="0" u="none" strike="noStrike" cap="none">
                <a:solidFill>
                  <a:srgbClr val="000000"/>
                </a:solidFill>
                <a:latin typeface="Source Sans Pro Light"/>
                <a:ea typeface="Source Sans Pro Light"/>
                <a:cs typeface="Source Sans Pro Light"/>
                <a:sym typeface="Source Sans Pro Light"/>
              </a:defRPr>
            </a:lvl7pPr>
            <a:lvl8pPr marL="3657600" marR="0" lvl="7" indent="-304800" algn="ctr" rtl="0">
              <a:lnSpc>
                <a:spcPct val="100000"/>
              </a:lnSpc>
              <a:spcBef>
                <a:spcPts val="0"/>
              </a:spcBef>
              <a:spcAft>
                <a:spcPts val="0"/>
              </a:spcAft>
              <a:buClr>
                <a:srgbClr val="000000"/>
              </a:buClr>
              <a:buSzPts val="1200"/>
              <a:buFont typeface="Source Sans Pro Light"/>
              <a:buNone/>
              <a:defRPr sz="1200" b="0" i="0" u="none" strike="noStrike" cap="none">
                <a:solidFill>
                  <a:srgbClr val="000000"/>
                </a:solidFill>
                <a:latin typeface="Source Sans Pro Light"/>
                <a:ea typeface="Source Sans Pro Light"/>
                <a:cs typeface="Source Sans Pro Light"/>
                <a:sym typeface="Source Sans Pro Light"/>
              </a:defRPr>
            </a:lvl8pPr>
            <a:lvl9pPr marL="4114800" marR="0" lvl="8" indent="-304800" algn="ctr" rtl="0">
              <a:lnSpc>
                <a:spcPct val="100000"/>
              </a:lnSpc>
              <a:spcBef>
                <a:spcPts val="0"/>
              </a:spcBef>
              <a:spcAft>
                <a:spcPts val="0"/>
              </a:spcAft>
              <a:buClr>
                <a:srgbClr val="000000"/>
              </a:buClr>
              <a:buSzPts val="1200"/>
              <a:buFont typeface="Source Sans Pro Light"/>
              <a:buNone/>
              <a:defRPr sz="1200" b="0" i="0" u="none" strike="noStrike" cap="none">
                <a:solidFill>
                  <a:srgbClr val="000000"/>
                </a:solidFill>
                <a:latin typeface="Source Sans Pro Light"/>
                <a:ea typeface="Source Sans Pro Light"/>
                <a:cs typeface="Source Sans Pro Light"/>
                <a:sym typeface="Source Sans Pro Light"/>
              </a:defRPr>
            </a:lvl9pPr>
          </a:lstStyle>
          <a:p>
            <a:pPr marL="0" indent="0" algn="l"/>
            <a:r>
              <a:rPr lang="en-US" sz="1600" dirty="0" err="1"/>
              <a:t>Kết</a:t>
            </a:r>
            <a:r>
              <a:rPr lang="en-US" sz="1600" dirty="0"/>
              <a:t> </a:t>
            </a:r>
            <a:r>
              <a:rPr lang="en-US" sz="1600" dirty="0" err="1"/>
              <a:t>quả</a:t>
            </a:r>
            <a:r>
              <a:rPr lang="en-US" sz="1600" dirty="0"/>
              <a:t> </a:t>
            </a:r>
            <a:r>
              <a:rPr lang="en-US" sz="1600" dirty="0" err="1"/>
              <a:t>đạt</a:t>
            </a:r>
            <a:r>
              <a:rPr lang="en-US" sz="1600" dirty="0"/>
              <a:t> </a:t>
            </a:r>
            <a:r>
              <a:rPr lang="en-US" sz="1600" dirty="0" err="1"/>
              <a:t>được</a:t>
            </a:r>
            <a:r>
              <a:rPr lang="en-US" sz="1600" dirty="0"/>
              <a:t> </a:t>
            </a:r>
            <a:r>
              <a:rPr lang="en-US" sz="1600" dirty="0" err="1"/>
              <a:t>và</a:t>
            </a:r>
            <a:r>
              <a:rPr lang="en-US" sz="1600" dirty="0"/>
              <a:t> </a:t>
            </a:r>
            <a:r>
              <a:rPr lang="en-US" sz="1600" dirty="0" err="1"/>
              <a:t>hướng</a:t>
            </a:r>
            <a:r>
              <a:rPr lang="en-US" sz="1600" dirty="0"/>
              <a:t> </a:t>
            </a:r>
            <a:r>
              <a:rPr lang="en-US" sz="1600" dirty="0" err="1"/>
              <a:t>phát</a:t>
            </a:r>
            <a:r>
              <a:rPr lang="en-US" sz="1600" dirty="0"/>
              <a:t> </a:t>
            </a:r>
            <a:r>
              <a:rPr lang="en-US" sz="1600" dirty="0" err="1"/>
              <a:t>triển</a:t>
            </a:r>
            <a:endParaRPr lang="en-US" sz="1600" dirty="0"/>
          </a:p>
        </p:txBody>
      </p:sp>
      <p:sp>
        <p:nvSpPr>
          <p:cNvPr id="16" name="Google Shape;141;p21">
            <a:extLst>
              <a:ext uri="{FF2B5EF4-FFF2-40B4-BE49-F238E27FC236}">
                <a16:creationId xmlns:a16="http://schemas.microsoft.com/office/drawing/2014/main" id="{4F6A03F3-694A-495F-8895-7403FB7327B0}"/>
              </a:ext>
            </a:extLst>
          </p:cNvPr>
          <p:cNvSpPr txBox="1">
            <a:spLocks/>
          </p:cNvSpPr>
          <p:nvPr/>
        </p:nvSpPr>
        <p:spPr>
          <a:xfrm>
            <a:off x="5046730" y="2690893"/>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6000"/>
              <a:buFont typeface="Paytone One"/>
              <a:buNone/>
              <a:defRPr sz="7800" b="0" i="0" u="none" strike="noStrike" cap="none">
                <a:solidFill>
                  <a:schemeClr val="accent2"/>
                </a:solidFill>
                <a:latin typeface="Paytone One"/>
                <a:ea typeface="Paytone One"/>
                <a:cs typeface="Paytone One"/>
                <a:sym typeface="Paytone One"/>
              </a:defRPr>
            </a:lvl1pPr>
            <a:lvl2pPr marR="0" lvl="1" algn="ctr" rtl="0">
              <a:lnSpc>
                <a:spcPct val="100000"/>
              </a:lnSpc>
              <a:spcBef>
                <a:spcPts val="0"/>
              </a:spcBef>
              <a:spcAft>
                <a:spcPts val="0"/>
              </a:spcAft>
              <a:buClr>
                <a:srgbClr val="000000"/>
              </a:buClr>
              <a:buSzPts val="6000"/>
              <a:buFont typeface="Fira Sans Extra Condensed Medium"/>
              <a:buNone/>
              <a:defRPr sz="60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rgbClr val="000000"/>
              </a:buClr>
              <a:buSzPts val="6000"/>
              <a:buFont typeface="Fira Sans Extra Condensed Medium"/>
              <a:buNone/>
              <a:defRPr sz="60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rgbClr val="000000"/>
              </a:buClr>
              <a:buSzPts val="6000"/>
              <a:buFont typeface="Fira Sans Extra Condensed Medium"/>
              <a:buNone/>
              <a:defRPr sz="60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rgbClr val="000000"/>
              </a:buClr>
              <a:buSzPts val="6000"/>
              <a:buFont typeface="Fira Sans Extra Condensed Medium"/>
              <a:buNone/>
              <a:defRPr sz="60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rgbClr val="000000"/>
              </a:buClr>
              <a:buSzPts val="6000"/>
              <a:buFont typeface="Fira Sans Extra Condensed Medium"/>
              <a:buNone/>
              <a:defRPr sz="60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rgbClr val="000000"/>
              </a:buClr>
              <a:buSzPts val="6000"/>
              <a:buFont typeface="Fira Sans Extra Condensed Medium"/>
              <a:buNone/>
              <a:defRPr sz="60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rgbClr val="000000"/>
              </a:buClr>
              <a:buSzPts val="6000"/>
              <a:buFont typeface="Fira Sans Extra Condensed Medium"/>
              <a:buNone/>
              <a:defRPr sz="60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rgbClr val="000000"/>
              </a:buClr>
              <a:buSzPts val="6000"/>
              <a:buFont typeface="Fira Sans Extra Condensed Medium"/>
              <a:buNone/>
              <a:defRPr sz="60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 dirty="0"/>
              <a:t>04</a:t>
            </a:r>
          </a:p>
        </p:txBody>
      </p:sp>
      <p:sp>
        <p:nvSpPr>
          <p:cNvPr id="17" name="Google Shape;143;p21">
            <a:extLst>
              <a:ext uri="{FF2B5EF4-FFF2-40B4-BE49-F238E27FC236}">
                <a16:creationId xmlns:a16="http://schemas.microsoft.com/office/drawing/2014/main" id="{DF7B482C-BC34-4B2A-A6E3-CB6DEC3ADC12}"/>
              </a:ext>
            </a:extLst>
          </p:cNvPr>
          <p:cNvSpPr txBox="1">
            <a:spLocks/>
          </p:cNvSpPr>
          <p:nvPr/>
        </p:nvSpPr>
        <p:spPr>
          <a:xfrm>
            <a:off x="5156187" y="3393416"/>
            <a:ext cx="1983025" cy="41922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600"/>
              <a:buFont typeface="Paytone One"/>
              <a:buNone/>
              <a:defRPr sz="1600" b="0" i="0" u="none" strike="noStrike" cap="none">
                <a:solidFill>
                  <a:schemeClr val="accent1"/>
                </a:solidFill>
                <a:latin typeface="Paytone One"/>
                <a:ea typeface="Paytone One"/>
                <a:cs typeface="Paytone One"/>
                <a:sym typeface="Paytone One"/>
              </a:defRPr>
            </a:lvl1pPr>
            <a:lvl2pPr marR="0" lvl="1"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2pPr>
            <a:lvl3pPr marR="0" lvl="2"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3pPr>
            <a:lvl4pPr marR="0" lvl="3"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4pPr>
            <a:lvl5pPr marR="0" lvl="4"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5pPr>
            <a:lvl6pPr marR="0" lvl="5"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6pPr>
            <a:lvl7pPr marR="0" lvl="6"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7pPr>
            <a:lvl8pPr marR="0" lvl="7"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8pPr>
            <a:lvl9pPr marR="0" lvl="8"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9pPr>
          </a:lstStyle>
          <a:p>
            <a:r>
              <a:rPr lang="en-US" dirty="0"/>
              <a:t>KẾT LUẬN</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0"/>
          <p:cNvSpPr/>
          <p:nvPr/>
        </p:nvSpPr>
        <p:spPr>
          <a:xfrm>
            <a:off x="3610800" y="543078"/>
            <a:ext cx="5533200" cy="40590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txBox="1">
            <a:spLocks noGrp="1"/>
          </p:cNvSpPr>
          <p:nvPr>
            <p:ph type="title"/>
          </p:nvPr>
        </p:nvSpPr>
        <p:spPr>
          <a:xfrm>
            <a:off x="4905375" y="1153875"/>
            <a:ext cx="3432900" cy="2016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337" name="Google Shape;337;p30"/>
          <p:cNvSpPr/>
          <p:nvPr/>
        </p:nvSpPr>
        <p:spPr>
          <a:xfrm>
            <a:off x="0" y="-6786"/>
            <a:ext cx="95100" cy="517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txBox="1">
            <a:spLocks noGrp="1"/>
          </p:cNvSpPr>
          <p:nvPr>
            <p:ph type="subTitle" idx="1"/>
          </p:nvPr>
        </p:nvSpPr>
        <p:spPr>
          <a:xfrm>
            <a:off x="5209777" y="3824480"/>
            <a:ext cx="3056047" cy="319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800" dirty="0" err="1"/>
              <a:t>Giới</a:t>
            </a:r>
            <a:r>
              <a:rPr lang="en-US" sz="1800" dirty="0"/>
              <a:t> </a:t>
            </a:r>
            <a:r>
              <a:rPr lang="en-US" sz="1800" dirty="0" err="1"/>
              <a:t>thiệu</a:t>
            </a:r>
            <a:r>
              <a:rPr lang="en-US" sz="1800" dirty="0"/>
              <a:t> </a:t>
            </a:r>
            <a:r>
              <a:rPr lang="en-US" sz="1800" dirty="0" err="1"/>
              <a:t>chung</a:t>
            </a:r>
            <a:endParaRPr lang="en-US" sz="1800" dirty="0"/>
          </a:p>
        </p:txBody>
      </p:sp>
      <p:sp>
        <p:nvSpPr>
          <p:cNvPr id="340" name="Google Shape;340;p30"/>
          <p:cNvSpPr txBox="1">
            <a:spLocks noGrp="1"/>
          </p:cNvSpPr>
          <p:nvPr>
            <p:ph type="ctrTitle" idx="2"/>
          </p:nvPr>
        </p:nvSpPr>
        <p:spPr>
          <a:xfrm>
            <a:off x="5873037" y="3269865"/>
            <a:ext cx="23928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MỞ ĐẦU</a:t>
            </a:r>
            <a:endParaRPr dirty="0"/>
          </a:p>
        </p:txBody>
      </p:sp>
      <p:sp>
        <p:nvSpPr>
          <p:cNvPr id="8" name="Google Shape;143;p21">
            <a:extLst>
              <a:ext uri="{FF2B5EF4-FFF2-40B4-BE49-F238E27FC236}">
                <a16:creationId xmlns:a16="http://schemas.microsoft.com/office/drawing/2014/main" id="{EFC9C2A0-6F7C-4436-B632-391E0F76C7A9}"/>
              </a:ext>
            </a:extLst>
          </p:cNvPr>
          <p:cNvSpPr txBox="1">
            <a:spLocks/>
          </p:cNvSpPr>
          <p:nvPr/>
        </p:nvSpPr>
        <p:spPr>
          <a:xfrm>
            <a:off x="8833757" y="4792072"/>
            <a:ext cx="476193" cy="38532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600"/>
              <a:buFont typeface="Paytone One"/>
              <a:buNone/>
              <a:defRPr sz="1600" b="0" i="0" u="none" strike="noStrike" cap="none">
                <a:solidFill>
                  <a:schemeClr val="accent1"/>
                </a:solidFill>
                <a:latin typeface="Paytone One"/>
                <a:ea typeface="Paytone One"/>
                <a:cs typeface="Paytone One"/>
                <a:sym typeface="Paytone One"/>
              </a:defRPr>
            </a:lvl1pPr>
            <a:lvl2pPr marR="0" lvl="1"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2pPr>
            <a:lvl3pPr marR="0" lvl="2"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3pPr>
            <a:lvl4pPr marR="0" lvl="3"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4pPr>
            <a:lvl5pPr marR="0" lvl="4"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5pPr>
            <a:lvl6pPr marR="0" lvl="5"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6pPr>
            <a:lvl7pPr marR="0" lvl="6"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7pPr>
            <a:lvl8pPr marR="0" lvl="7"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8pPr>
            <a:lvl9pPr marR="0" lvl="8"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9pPr>
          </a:lstStyle>
          <a:p>
            <a:r>
              <a:rPr lang="en-US" sz="800" dirty="0"/>
              <a:t>03</a:t>
            </a:r>
          </a:p>
        </p:txBody>
      </p:sp>
      <p:pic>
        <p:nvPicPr>
          <p:cNvPr id="1028" name="Picture 4" descr="Compile PHP là gì? Ưu điểm nhược điểm của Compile PHP - VinaHost">
            <a:extLst>
              <a:ext uri="{FF2B5EF4-FFF2-40B4-BE49-F238E27FC236}">
                <a16:creationId xmlns:a16="http://schemas.microsoft.com/office/drawing/2014/main" id="{FD43348C-2C54-4A6D-AB05-7E24479B8F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658" y="541422"/>
            <a:ext cx="4470116" cy="4059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36"/>
          <p:cNvSpPr/>
          <p:nvPr/>
        </p:nvSpPr>
        <p:spPr>
          <a:xfrm>
            <a:off x="473726" y="683046"/>
            <a:ext cx="7513918" cy="3437262"/>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6"/>
          <p:cNvSpPr txBox="1"/>
          <p:nvPr/>
        </p:nvSpPr>
        <p:spPr>
          <a:xfrm>
            <a:off x="685750" y="936434"/>
            <a:ext cx="7103175" cy="3721819"/>
          </a:xfrm>
          <a:prstGeom prst="rect">
            <a:avLst/>
          </a:prstGeom>
          <a:noFill/>
          <a:ln>
            <a:noFill/>
          </a:ln>
        </p:spPr>
        <p:txBody>
          <a:bodyPr spcFirstLastPara="1" wrap="square" lIns="0" tIns="6350" rIns="0" bIns="0" anchor="t" anchorCtr="0">
            <a:noAutofit/>
          </a:bodyPr>
          <a:lstStyle/>
          <a:p>
            <a:pPr indent="461963" algn="just">
              <a:lnSpc>
                <a:spcPct val="150000"/>
              </a:lnSpc>
            </a:pPr>
            <a:r>
              <a:rPr lang="vi-VN" sz="1600" dirty="0">
                <a:latin typeface="Source Sans Pro Light" panose="020B0403030403020204" pitchFamily="34" charset="0"/>
                <a:ea typeface="Source Sans Pro Light" panose="020B0403030403020204" pitchFamily="34" charset="0"/>
              </a:rPr>
              <a:t>Ngày nay, cuộc cách mạng khoa học – công nghệ và những thành tựu của nó đang góp phần biến đổi nhanh chóng và sâu sắc mọi mặt của đời sống xã hội, trở thành công cụ không thể thiếu trong nhiều lĩnh vực hoạt động như: kinh tế, quân sự, giáo dục, y tế… </a:t>
            </a:r>
            <a:endParaRPr lang="en-US" sz="1600" dirty="0">
              <a:latin typeface="Source Sans Pro Light" panose="020B0403030403020204" pitchFamily="34" charset="0"/>
              <a:ea typeface="Source Sans Pro Light" panose="020B0403030403020204" pitchFamily="34" charset="0"/>
            </a:endParaRPr>
          </a:p>
          <a:p>
            <a:pPr indent="461963" algn="just">
              <a:lnSpc>
                <a:spcPct val="150000"/>
              </a:lnSpc>
            </a:pPr>
            <a:r>
              <a:rPr lang="vi-VN" sz="1600" dirty="0">
                <a:latin typeface="Source Sans Pro Light" panose="020B0403030403020204" pitchFamily="34" charset="0"/>
                <a:ea typeface="Source Sans Pro Light" panose="020B0403030403020204" pitchFamily="34" charset="0"/>
              </a:rPr>
              <a:t>Do vậy bán hàng trực tiếp không còn hiệu quả nữa. Việc ứng dụng CNTT vào đã mang lại đột phá mới cho việc bán hàng nói chung và bán các nick, account game nói riêng một cách dễ dàng hơn nhiều so với trước kia. Từ đó giảm chi phí và nâng cao hiệu quả kinh doanh.</a:t>
            </a:r>
            <a:endParaRPr lang="en-US" sz="1600" dirty="0">
              <a:latin typeface="Source Sans Pro Light" panose="020B0403030403020204" pitchFamily="34" charset="0"/>
              <a:ea typeface="Source Sans Pro Light" panose="020B0403030403020204" pitchFamily="34" charset="0"/>
            </a:endParaRPr>
          </a:p>
        </p:txBody>
      </p:sp>
      <p:sp>
        <p:nvSpPr>
          <p:cNvPr id="707" name="Google Shape;707;p36"/>
          <p:cNvSpPr/>
          <p:nvPr/>
        </p:nvSpPr>
        <p:spPr>
          <a:xfrm>
            <a:off x="0" y="-6786"/>
            <a:ext cx="95100" cy="517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txBox="1">
            <a:spLocks noGrp="1"/>
          </p:cNvSpPr>
          <p:nvPr>
            <p:ph type="ctrTitle"/>
          </p:nvPr>
        </p:nvSpPr>
        <p:spPr>
          <a:xfrm rot="5400000">
            <a:off x="7140350" y="2145900"/>
            <a:ext cx="3487500" cy="85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TÍNH CẤP THIẾT</a:t>
            </a:r>
            <a:endParaRPr dirty="0">
              <a:solidFill>
                <a:schemeClr val="accent1"/>
              </a:solidFill>
            </a:endParaRPr>
          </a:p>
        </p:txBody>
      </p:sp>
      <p:sp>
        <p:nvSpPr>
          <p:cNvPr id="28" name="Google Shape;707;p36">
            <a:extLst>
              <a:ext uri="{FF2B5EF4-FFF2-40B4-BE49-F238E27FC236}">
                <a16:creationId xmlns:a16="http://schemas.microsoft.com/office/drawing/2014/main" id="{1EE4E405-AF53-47B5-8F61-B9E200800216}"/>
              </a:ext>
            </a:extLst>
          </p:cNvPr>
          <p:cNvSpPr/>
          <p:nvPr/>
        </p:nvSpPr>
        <p:spPr>
          <a:xfrm>
            <a:off x="8410700" y="0"/>
            <a:ext cx="47550" cy="517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3;p21">
            <a:extLst>
              <a:ext uri="{FF2B5EF4-FFF2-40B4-BE49-F238E27FC236}">
                <a16:creationId xmlns:a16="http://schemas.microsoft.com/office/drawing/2014/main" id="{1EA86AE5-E051-4307-93B7-3AE62D5A87F2}"/>
              </a:ext>
            </a:extLst>
          </p:cNvPr>
          <p:cNvSpPr txBox="1">
            <a:spLocks/>
          </p:cNvSpPr>
          <p:nvPr/>
        </p:nvSpPr>
        <p:spPr>
          <a:xfrm>
            <a:off x="8833757" y="4792072"/>
            <a:ext cx="476193" cy="38532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600"/>
              <a:buFont typeface="Paytone One"/>
              <a:buNone/>
              <a:defRPr sz="1600" b="0" i="0" u="none" strike="noStrike" cap="none">
                <a:solidFill>
                  <a:schemeClr val="accent1"/>
                </a:solidFill>
                <a:latin typeface="Paytone One"/>
                <a:ea typeface="Paytone One"/>
                <a:cs typeface="Paytone One"/>
                <a:sym typeface="Paytone One"/>
              </a:defRPr>
            </a:lvl1pPr>
            <a:lvl2pPr marR="0" lvl="1"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2pPr>
            <a:lvl3pPr marR="0" lvl="2"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3pPr>
            <a:lvl4pPr marR="0" lvl="3"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4pPr>
            <a:lvl5pPr marR="0" lvl="4"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5pPr>
            <a:lvl6pPr marR="0" lvl="5"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6pPr>
            <a:lvl7pPr marR="0" lvl="6"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7pPr>
            <a:lvl8pPr marR="0" lvl="7"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8pPr>
            <a:lvl9pPr marR="0" lvl="8"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9pPr>
          </a:lstStyle>
          <a:p>
            <a:r>
              <a:rPr lang="en-US" sz="800" dirty="0"/>
              <a:t>04</a:t>
            </a:r>
          </a:p>
        </p:txBody>
      </p:sp>
    </p:spTree>
    <p:extLst>
      <p:ext uri="{BB962C8B-B14F-4D97-AF65-F5344CB8AC3E}">
        <p14:creationId xmlns:p14="http://schemas.microsoft.com/office/powerpoint/2010/main" val="39328793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01"/>
                                        </p:tgtEl>
                                        <p:attrNameLst>
                                          <p:attrName>style.visibility</p:attrName>
                                        </p:attrNameLst>
                                      </p:cBhvr>
                                      <p:to>
                                        <p:strVal val="visible"/>
                                      </p:to>
                                    </p:set>
                                    <p:animEffect transition="in" filter="fade">
                                      <p:cBhvr>
                                        <p:cTn id="7" dur="1000"/>
                                        <p:tgtEl>
                                          <p:spTgt spid="701"/>
                                        </p:tgtEl>
                                      </p:cBhvr>
                                    </p:animEffect>
                                    <p:anim calcmode="lin" valueType="num">
                                      <p:cBhvr>
                                        <p:cTn id="8" dur="1000" fill="hold"/>
                                        <p:tgtEl>
                                          <p:spTgt spid="701"/>
                                        </p:tgtEl>
                                        <p:attrNameLst>
                                          <p:attrName>ppt_x</p:attrName>
                                        </p:attrNameLst>
                                      </p:cBhvr>
                                      <p:tavLst>
                                        <p:tav tm="0">
                                          <p:val>
                                            <p:strVal val="#ppt_x"/>
                                          </p:val>
                                        </p:tav>
                                        <p:tav tm="100000">
                                          <p:val>
                                            <p:strVal val="#ppt_x"/>
                                          </p:val>
                                        </p:tav>
                                      </p:tavLst>
                                    </p:anim>
                                    <p:anim calcmode="lin" valueType="num">
                                      <p:cBhvr>
                                        <p:cTn id="9" dur="1000" fill="hold"/>
                                        <p:tgtEl>
                                          <p:spTgt spid="70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03"/>
                                        </p:tgtEl>
                                        <p:attrNameLst>
                                          <p:attrName>style.visibility</p:attrName>
                                        </p:attrNameLst>
                                      </p:cBhvr>
                                      <p:to>
                                        <p:strVal val="visible"/>
                                      </p:to>
                                    </p:set>
                                    <p:animEffect transition="in" filter="fade">
                                      <p:cBhvr>
                                        <p:cTn id="12" dur="1000"/>
                                        <p:tgtEl>
                                          <p:spTgt spid="703"/>
                                        </p:tgtEl>
                                      </p:cBhvr>
                                    </p:animEffect>
                                    <p:anim calcmode="lin" valueType="num">
                                      <p:cBhvr>
                                        <p:cTn id="13" dur="1000" fill="hold"/>
                                        <p:tgtEl>
                                          <p:spTgt spid="703"/>
                                        </p:tgtEl>
                                        <p:attrNameLst>
                                          <p:attrName>ppt_x</p:attrName>
                                        </p:attrNameLst>
                                      </p:cBhvr>
                                      <p:tavLst>
                                        <p:tav tm="0">
                                          <p:val>
                                            <p:strVal val="#ppt_x"/>
                                          </p:val>
                                        </p:tav>
                                        <p:tav tm="100000">
                                          <p:val>
                                            <p:strVal val="#ppt_x"/>
                                          </p:val>
                                        </p:tav>
                                      </p:tavLst>
                                    </p:anim>
                                    <p:anim calcmode="lin" valueType="num">
                                      <p:cBhvr>
                                        <p:cTn id="14" dur="1000" fill="hold"/>
                                        <p:tgtEl>
                                          <p:spTgt spid="7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1" grpId="0" animBg="1"/>
      <p:bldP spid="70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3"/>
          <p:cNvSpPr/>
          <p:nvPr/>
        </p:nvSpPr>
        <p:spPr>
          <a:xfrm>
            <a:off x="4572000" y="-343500"/>
            <a:ext cx="11820600" cy="11820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23"/>
          <p:cNvSpPr txBox="1">
            <a:spLocks noGrp="1"/>
          </p:cNvSpPr>
          <p:nvPr>
            <p:ph type="ctrTitle"/>
          </p:nvPr>
        </p:nvSpPr>
        <p:spPr>
          <a:xfrm rot="5400000">
            <a:off x="6712839" y="2194961"/>
            <a:ext cx="4342522" cy="85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LÝ DO CHỌN ĐỀ TÀI</a:t>
            </a:r>
            <a:endParaRPr dirty="0">
              <a:solidFill>
                <a:schemeClr val="accent1"/>
              </a:solidFill>
            </a:endParaRPr>
          </a:p>
        </p:txBody>
      </p:sp>
      <p:sp>
        <p:nvSpPr>
          <p:cNvPr id="182" name="Google Shape;182;p23"/>
          <p:cNvSpPr/>
          <p:nvPr/>
        </p:nvSpPr>
        <p:spPr>
          <a:xfrm>
            <a:off x="0" y="-6786"/>
            <a:ext cx="95100" cy="517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3"/>
          <p:cNvSpPr/>
          <p:nvPr/>
        </p:nvSpPr>
        <p:spPr>
          <a:xfrm>
            <a:off x="5961200" y="1642500"/>
            <a:ext cx="140700" cy="140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3"/>
          <p:cNvSpPr/>
          <p:nvPr/>
        </p:nvSpPr>
        <p:spPr>
          <a:xfrm>
            <a:off x="7020312" y="638900"/>
            <a:ext cx="140700" cy="140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3"/>
          <p:cNvSpPr/>
          <p:nvPr/>
        </p:nvSpPr>
        <p:spPr>
          <a:xfrm>
            <a:off x="5312410" y="2501400"/>
            <a:ext cx="140700" cy="140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07;p36">
            <a:extLst>
              <a:ext uri="{FF2B5EF4-FFF2-40B4-BE49-F238E27FC236}">
                <a16:creationId xmlns:a16="http://schemas.microsoft.com/office/drawing/2014/main" id="{095FAB4F-3C43-4079-B454-F16E00609D65}"/>
              </a:ext>
            </a:extLst>
          </p:cNvPr>
          <p:cNvSpPr/>
          <p:nvPr/>
        </p:nvSpPr>
        <p:spPr>
          <a:xfrm>
            <a:off x="8410700" y="0"/>
            <a:ext cx="47550" cy="517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1;p23">
            <a:extLst>
              <a:ext uri="{FF2B5EF4-FFF2-40B4-BE49-F238E27FC236}">
                <a16:creationId xmlns:a16="http://schemas.microsoft.com/office/drawing/2014/main" id="{8C11E8BD-33BC-4FE5-BACD-08E37998D774}"/>
              </a:ext>
            </a:extLst>
          </p:cNvPr>
          <p:cNvSpPr txBox="1"/>
          <p:nvPr/>
        </p:nvSpPr>
        <p:spPr>
          <a:xfrm>
            <a:off x="2986444" y="449550"/>
            <a:ext cx="4008335" cy="399900"/>
          </a:xfrm>
          <a:prstGeom prst="rect">
            <a:avLst/>
          </a:prstGeom>
          <a:noFill/>
          <a:ln>
            <a:noFill/>
          </a:ln>
        </p:spPr>
        <p:txBody>
          <a:bodyPr spcFirstLastPara="1" wrap="square" lIns="91425" tIns="91425" rIns="91425" bIns="91425" anchor="t" anchorCtr="0">
            <a:noAutofit/>
          </a:bodyPr>
          <a:lstStyle/>
          <a:p>
            <a:pPr algn="just">
              <a:lnSpc>
                <a:spcPct val="150000"/>
              </a:lnSpc>
            </a:pPr>
            <a:r>
              <a:rPr lang="en-US" sz="1600" dirty="0">
                <a:solidFill>
                  <a:schemeClr val="accent2"/>
                </a:solidFill>
                <a:latin typeface="Paytone One" panose="020B0604020202020204" charset="0"/>
                <a:ea typeface="Source Sans Pro Light" panose="020B0403030403020204" pitchFamily="34" charset="0"/>
              </a:rPr>
              <a:t>THÔNG TIN ĐƯỢC CẬP NHẬT LIÊN TỤC</a:t>
            </a:r>
          </a:p>
        </p:txBody>
      </p:sp>
      <p:sp>
        <p:nvSpPr>
          <p:cNvPr id="20" name="Google Shape;181;p23">
            <a:extLst>
              <a:ext uri="{FF2B5EF4-FFF2-40B4-BE49-F238E27FC236}">
                <a16:creationId xmlns:a16="http://schemas.microsoft.com/office/drawing/2014/main" id="{E10C39C4-20F7-4BE0-8B72-BFD81DF8B8AB}"/>
              </a:ext>
            </a:extLst>
          </p:cNvPr>
          <p:cNvSpPr txBox="1"/>
          <p:nvPr/>
        </p:nvSpPr>
        <p:spPr>
          <a:xfrm>
            <a:off x="2063077" y="1325606"/>
            <a:ext cx="4008335" cy="399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600" dirty="0">
                <a:solidFill>
                  <a:schemeClr val="accent2"/>
                </a:solidFill>
                <a:latin typeface="Paytone One"/>
                <a:ea typeface="Paytone One"/>
                <a:cs typeface="Paytone One"/>
                <a:sym typeface="Paytone One"/>
              </a:rPr>
              <a:t>GIAO DỊCH NHANH CHÓNG</a:t>
            </a:r>
            <a:endParaRPr sz="1600" dirty="0">
              <a:solidFill>
                <a:schemeClr val="accent2"/>
              </a:solidFill>
              <a:latin typeface="Paytone One"/>
              <a:ea typeface="Paytone One"/>
              <a:cs typeface="Paytone One"/>
              <a:sym typeface="Paytone One"/>
            </a:endParaRPr>
          </a:p>
        </p:txBody>
      </p:sp>
      <p:sp>
        <p:nvSpPr>
          <p:cNvPr id="22" name="Google Shape;181;p23">
            <a:extLst>
              <a:ext uri="{FF2B5EF4-FFF2-40B4-BE49-F238E27FC236}">
                <a16:creationId xmlns:a16="http://schemas.microsoft.com/office/drawing/2014/main" id="{5523E573-8E8E-41F2-A332-837F787FFE0F}"/>
              </a:ext>
            </a:extLst>
          </p:cNvPr>
          <p:cNvSpPr txBox="1"/>
          <p:nvPr/>
        </p:nvSpPr>
        <p:spPr>
          <a:xfrm>
            <a:off x="685750" y="2192887"/>
            <a:ext cx="4633951" cy="399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600" dirty="0">
                <a:solidFill>
                  <a:schemeClr val="accent2"/>
                </a:solidFill>
                <a:latin typeface="Paytone One"/>
                <a:ea typeface="Paytone One"/>
                <a:cs typeface="Paytone One"/>
                <a:sym typeface="Paytone One"/>
              </a:rPr>
              <a:t>DỮ LIỆU, THÔNG TIN NGƯỜI DÙNG ĐẢM BẢO</a:t>
            </a:r>
            <a:endParaRPr sz="1600" dirty="0">
              <a:solidFill>
                <a:schemeClr val="accent2"/>
              </a:solidFill>
              <a:latin typeface="Paytone One"/>
              <a:ea typeface="Paytone One"/>
              <a:cs typeface="Paytone One"/>
              <a:sym typeface="Paytone One"/>
            </a:endParaRPr>
          </a:p>
        </p:txBody>
      </p:sp>
      <p:sp>
        <p:nvSpPr>
          <p:cNvPr id="23" name="Google Shape;143;p21">
            <a:extLst>
              <a:ext uri="{FF2B5EF4-FFF2-40B4-BE49-F238E27FC236}">
                <a16:creationId xmlns:a16="http://schemas.microsoft.com/office/drawing/2014/main" id="{931907AB-AA7B-4110-A5AD-32BEB6677923}"/>
              </a:ext>
            </a:extLst>
          </p:cNvPr>
          <p:cNvSpPr txBox="1">
            <a:spLocks/>
          </p:cNvSpPr>
          <p:nvPr/>
        </p:nvSpPr>
        <p:spPr>
          <a:xfrm>
            <a:off x="8833757" y="4792072"/>
            <a:ext cx="476193" cy="38532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600"/>
              <a:buFont typeface="Paytone One"/>
              <a:buNone/>
              <a:defRPr sz="1600" b="0" i="0" u="none" strike="noStrike" cap="none">
                <a:solidFill>
                  <a:schemeClr val="accent1"/>
                </a:solidFill>
                <a:latin typeface="Paytone One"/>
                <a:ea typeface="Paytone One"/>
                <a:cs typeface="Paytone One"/>
                <a:sym typeface="Paytone One"/>
              </a:defRPr>
            </a:lvl1pPr>
            <a:lvl2pPr marR="0" lvl="1"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2pPr>
            <a:lvl3pPr marR="0" lvl="2"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3pPr>
            <a:lvl4pPr marR="0" lvl="3"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4pPr>
            <a:lvl5pPr marR="0" lvl="4"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5pPr>
            <a:lvl6pPr marR="0" lvl="5"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6pPr>
            <a:lvl7pPr marR="0" lvl="6"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7pPr>
            <a:lvl8pPr marR="0" lvl="7"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8pPr>
            <a:lvl9pPr marR="0" lvl="8"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9pPr>
          </a:lstStyle>
          <a:p>
            <a:r>
              <a:rPr lang="en-US" sz="800" dirty="0"/>
              <a:t>05</a:t>
            </a:r>
          </a:p>
        </p:txBody>
      </p:sp>
      <p:sp>
        <p:nvSpPr>
          <p:cNvPr id="15" name="Google Shape;185;p23">
            <a:extLst>
              <a:ext uri="{FF2B5EF4-FFF2-40B4-BE49-F238E27FC236}">
                <a16:creationId xmlns:a16="http://schemas.microsoft.com/office/drawing/2014/main" id="{4E22FC26-1507-4F65-A016-0FABED35D490}"/>
              </a:ext>
            </a:extLst>
          </p:cNvPr>
          <p:cNvSpPr/>
          <p:nvPr/>
        </p:nvSpPr>
        <p:spPr>
          <a:xfrm>
            <a:off x="4879594" y="3457200"/>
            <a:ext cx="140700" cy="140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1;p23">
            <a:extLst>
              <a:ext uri="{FF2B5EF4-FFF2-40B4-BE49-F238E27FC236}">
                <a16:creationId xmlns:a16="http://schemas.microsoft.com/office/drawing/2014/main" id="{A38E4E47-D890-4BCE-9473-CE8D4474FFD5}"/>
              </a:ext>
            </a:extLst>
          </p:cNvPr>
          <p:cNvSpPr txBox="1"/>
          <p:nvPr/>
        </p:nvSpPr>
        <p:spPr>
          <a:xfrm>
            <a:off x="556760" y="3127650"/>
            <a:ext cx="4389091" cy="399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600" dirty="0">
                <a:solidFill>
                  <a:schemeClr val="accent2"/>
                </a:solidFill>
                <a:latin typeface="Paytone One"/>
                <a:ea typeface="Paytone One"/>
                <a:cs typeface="Paytone One"/>
                <a:sym typeface="Paytone One"/>
              </a:rPr>
              <a:t>TRÁNH TIẾP XÚC TRỰC TIẾP MÙA DỊCH</a:t>
            </a:r>
            <a:endParaRPr sz="1600" dirty="0">
              <a:solidFill>
                <a:schemeClr val="accent2"/>
              </a:solidFill>
              <a:latin typeface="Paytone One"/>
              <a:ea typeface="Paytone One"/>
              <a:cs typeface="Paytone One"/>
              <a:sym typeface="Paytone One"/>
            </a:endParaRPr>
          </a:p>
        </p:txBody>
      </p:sp>
      <p:sp>
        <p:nvSpPr>
          <p:cNvPr id="24" name="Google Shape;185;p23">
            <a:extLst>
              <a:ext uri="{FF2B5EF4-FFF2-40B4-BE49-F238E27FC236}">
                <a16:creationId xmlns:a16="http://schemas.microsoft.com/office/drawing/2014/main" id="{666CE78C-A89C-46BB-8AE1-D2295E91F682}"/>
              </a:ext>
            </a:extLst>
          </p:cNvPr>
          <p:cNvSpPr/>
          <p:nvPr/>
        </p:nvSpPr>
        <p:spPr>
          <a:xfrm>
            <a:off x="4600813" y="4263963"/>
            <a:ext cx="140700" cy="140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1;p23">
            <a:extLst>
              <a:ext uri="{FF2B5EF4-FFF2-40B4-BE49-F238E27FC236}">
                <a16:creationId xmlns:a16="http://schemas.microsoft.com/office/drawing/2014/main" id="{DB7EF70A-0F7C-4037-BDA2-7A22A4766678}"/>
              </a:ext>
            </a:extLst>
          </p:cNvPr>
          <p:cNvSpPr txBox="1"/>
          <p:nvPr/>
        </p:nvSpPr>
        <p:spPr>
          <a:xfrm>
            <a:off x="249170" y="4004869"/>
            <a:ext cx="4389091" cy="399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600" dirty="0">
                <a:solidFill>
                  <a:schemeClr val="accent2"/>
                </a:solidFill>
                <a:latin typeface="Paytone One"/>
                <a:ea typeface="Paytone One"/>
                <a:cs typeface="Paytone One"/>
                <a:sym typeface="Paytone One"/>
              </a:rPr>
              <a:t>VÀ CÒN RẤT NHIỀU LỢI ÍCH KHÁC</a:t>
            </a:r>
            <a:endParaRPr sz="1600" dirty="0">
              <a:solidFill>
                <a:schemeClr val="accent2"/>
              </a:solidFill>
              <a:latin typeface="Paytone One"/>
              <a:ea typeface="Paytone One"/>
              <a:cs typeface="Paytone One"/>
              <a:sym typeface="Paytone One"/>
            </a:endParaRPr>
          </a:p>
        </p:txBody>
      </p:sp>
    </p:spTree>
    <p:extLst>
      <p:ext uri="{BB962C8B-B14F-4D97-AF65-F5344CB8AC3E}">
        <p14:creationId xmlns:p14="http://schemas.microsoft.com/office/powerpoint/2010/main" val="20273403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500" fill="hold"/>
                                        <p:tgtEl>
                                          <p:spTgt spid="16"/>
                                        </p:tgtEl>
                                        <p:attrNameLst>
                                          <p:attrName>ppt_w</p:attrName>
                                        </p:attrNameLst>
                                      </p:cBhvr>
                                      <p:tavLst>
                                        <p:tav tm="0">
                                          <p:val>
                                            <p:fltVal val="0"/>
                                          </p:val>
                                        </p:tav>
                                        <p:tav tm="100000">
                                          <p:val>
                                            <p:strVal val="#ppt_w"/>
                                          </p:val>
                                        </p:tav>
                                      </p:tavLst>
                                    </p:anim>
                                    <p:anim calcmode="lin" valueType="num">
                                      <p:cBhvr>
                                        <p:cTn id="23" dur="500" fill="hold"/>
                                        <p:tgtEl>
                                          <p:spTgt spid="16"/>
                                        </p:tgtEl>
                                        <p:attrNameLst>
                                          <p:attrName>ppt_h</p:attrName>
                                        </p:attrNameLst>
                                      </p:cBhvr>
                                      <p:tavLst>
                                        <p:tav tm="0">
                                          <p:val>
                                            <p:fltVal val="0"/>
                                          </p:val>
                                        </p:tav>
                                        <p:tav tm="100000">
                                          <p:val>
                                            <p:strVal val="#ppt_h"/>
                                          </p:val>
                                        </p:tav>
                                      </p:tavLst>
                                    </p:anim>
                                    <p:animEffect transition="in" filter="fade">
                                      <p:cBhvr>
                                        <p:cTn id="24" dur="500"/>
                                        <p:tgtEl>
                                          <p:spTgt spid="1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p:cTn id="27" dur="500" fill="hold"/>
                                        <p:tgtEl>
                                          <p:spTgt spid="25"/>
                                        </p:tgtEl>
                                        <p:attrNameLst>
                                          <p:attrName>ppt_w</p:attrName>
                                        </p:attrNameLst>
                                      </p:cBhvr>
                                      <p:tavLst>
                                        <p:tav tm="0">
                                          <p:val>
                                            <p:fltVal val="0"/>
                                          </p:val>
                                        </p:tav>
                                        <p:tav tm="100000">
                                          <p:val>
                                            <p:strVal val="#ppt_w"/>
                                          </p:val>
                                        </p:tav>
                                      </p:tavLst>
                                    </p:anim>
                                    <p:anim calcmode="lin" valueType="num">
                                      <p:cBhvr>
                                        <p:cTn id="28" dur="500" fill="hold"/>
                                        <p:tgtEl>
                                          <p:spTgt spid="25"/>
                                        </p:tgtEl>
                                        <p:attrNameLst>
                                          <p:attrName>ppt_h</p:attrName>
                                        </p:attrNameLst>
                                      </p:cBhvr>
                                      <p:tavLst>
                                        <p:tav tm="0">
                                          <p:val>
                                            <p:fltVal val="0"/>
                                          </p:val>
                                        </p:tav>
                                        <p:tav tm="100000">
                                          <p:val>
                                            <p:strVal val="#ppt_h"/>
                                          </p:val>
                                        </p:tav>
                                      </p:tavLst>
                                    </p:anim>
                                    <p:animEffect transition="in" filter="fade">
                                      <p:cBhvr>
                                        <p:cTn id="2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2" grpId="0"/>
      <p:bldP spid="16"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0"/>
          <p:cNvSpPr/>
          <p:nvPr/>
        </p:nvSpPr>
        <p:spPr>
          <a:xfrm>
            <a:off x="720725" y="543078"/>
            <a:ext cx="4983163" cy="40590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txBox="1">
            <a:spLocks noGrp="1"/>
          </p:cNvSpPr>
          <p:nvPr>
            <p:ph type="title"/>
          </p:nvPr>
        </p:nvSpPr>
        <p:spPr>
          <a:xfrm>
            <a:off x="720725" y="554850"/>
            <a:ext cx="3432900" cy="2016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337" name="Google Shape;337;p30"/>
          <p:cNvSpPr/>
          <p:nvPr/>
        </p:nvSpPr>
        <p:spPr>
          <a:xfrm>
            <a:off x="0" y="-6786"/>
            <a:ext cx="95100" cy="517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txBox="1">
            <a:spLocks noGrp="1"/>
          </p:cNvSpPr>
          <p:nvPr>
            <p:ph type="subTitle" idx="1"/>
          </p:nvPr>
        </p:nvSpPr>
        <p:spPr>
          <a:xfrm>
            <a:off x="1643294" y="3188130"/>
            <a:ext cx="2643187" cy="319200"/>
          </a:xfrm>
          <a:prstGeom prst="rect">
            <a:avLst/>
          </a:prstGeom>
        </p:spPr>
        <p:txBody>
          <a:bodyPr spcFirstLastPara="1" wrap="square" lIns="91425" tIns="91425" rIns="91425" bIns="91425" anchor="t" anchorCtr="0">
            <a:noAutofit/>
          </a:bodyPr>
          <a:lstStyle/>
          <a:p>
            <a:pPr marL="0" indent="0" algn="l"/>
            <a:r>
              <a:rPr lang="en-US" sz="1800" dirty="0" err="1"/>
              <a:t>Xây</a:t>
            </a:r>
            <a:r>
              <a:rPr lang="en-US" sz="1800" dirty="0"/>
              <a:t> </a:t>
            </a:r>
            <a:r>
              <a:rPr lang="en-US" sz="1800" dirty="0" err="1"/>
              <a:t>dựng</a:t>
            </a:r>
            <a:r>
              <a:rPr lang="en-US" sz="1800" dirty="0"/>
              <a:t> </a:t>
            </a:r>
            <a:r>
              <a:rPr lang="en-US" sz="1800" dirty="0" err="1"/>
              <a:t>bài</a:t>
            </a:r>
            <a:r>
              <a:rPr lang="en-US" sz="1800" dirty="0"/>
              <a:t> </a:t>
            </a:r>
            <a:r>
              <a:rPr lang="en-US" sz="1800" dirty="0" err="1"/>
              <a:t>toán</a:t>
            </a:r>
            <a:endParaRPr lang="en-US" sz="1800" dirty="0"/>
          </a:p>
        </p:txBody>
      </p:sp>
      <p:sp>
        <p:nvSpPr>
          <p:cNvPr id="340" name="Google Shape;340;p30"/>
          <p:cNvSpPr txBox="1">
            <a:spLocks noGrp="1"/>
          </p:cNvSpPr>
          <p:nvPr>
            <p:ph type="ctrTitle" idx="2"/>
          </p:nvPr>
        </p:nvSpPr>
        <p:spPr>
          <a:xfrm>
            <a:off x="601329" y="2655187"/>
            <a:ext cx="4694008" cy="577800"/>
          </a:xfrm>
          <a:prstGeom prst="rect">
            <a:avLst/>
          </a:prstGeom>
        </p:spPr>
        <p:txBody>
          <a:bodyPr spcFirstLastPara="1" wrap="square" lIns="91425" tIns="91425" rIns="91425" bIns="91425" anchor="b" anchorCtr="0">
            <a:noAutofit/>
          </a:bodyPr>
          <a:lstStyle/>
          <a:p>
            <a:r>
              <a:rPr lang="en-US" dirty="0"/>
              <a:t>TRIỂN KHAI BÀI TOÁN</a:t>
            </a:r>
          </a:p>
        </p:txBody>
      </p:sp>
      <p:pic>
        <p:nvPicPr>
          <p:cNvPr id="9" name="Google Shape;822;p41" title="Gráfico">
            <a:hlinkClick r:id="rId3"/>
            <a:extLst>
              <a:ext uri="{FF2B5EF4-FFF2-40B4-BE49-F238E27FC236}">
                <a16:creationId xmlns:a16="http://schemas.microsoft.com/office/drawing/2014/main" id="{BCB76A8C-7E3F-4CC0-A480-CDE5A1BAD7DD}"/>
              </a:ext>
            </a:extLst>
          </p:cNvPr>
          <p:cNvPicPr preferRelativeResize="0"/>
          <p:nvPr/>
        </p:nvPicPr>
        <p:blipFill rotWithShape="1">
          <a:blip r:embed="rId4">
            <a:alphaModFix/>
          </a:blip>
          <a:srcRect l="19700" r="20109"/>
          <a:stretch/>
        </p:blipFill>
        <p:spPr>
          <a:xfrm rot="1087706">
            <a:off x="4765907" y="341948"/>
            <a:ext cx="4561374" cy="4022163"/>
          </a:xfrm>
          <a:prstGeom prst="rect">
            <a:avLst/>
          </a:prstGeom>
          <a:noFill/>
          <a:ln>
            <a:noFill/>
          </a:ln>
        </p:spPr>
      </p:pic>
      <p:sp>
        <p:nvSpPr>
          <p:cNvPr id="12" name="Google Shape;143;p21">
            <a:extLst>
              <a:ext uri="{FF2B5EF4-FFF2-40B4-BE49-F238E27FC236}">
                <a16:creationId xmlns:a16="http://schemas.microsoft.com/office/drawing/2014/main" id="{88A4A10A-782C-4AD0-AD55-DF2B143B23CC}"/>
              </a:ext>
            </a:extLst>
          </p:cNvPr>
          <p:cNvSpPr txBox="1">
            <a:spLocks/>
          </p:cNvSpPr>
          <p:nvPr/>
        </p:nvSpPr>
        <p:spPr>
          <a:xfrm>
            <a:off x="8833757" y="4792072"/>
            <a:ext cx="476193" cy="38532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600"/>
              <a:buFont typeface="Paytone One"/>
              <a:buNone/>
              <a:defRPr sz="1600" b="0" i="0" u="none" strike="noStrike" cap="none">
                <a:solidFill>
                  <a:schemeClr val="accent1"/>
                </a:solidFill>
                <a:latin typeface="Paytone One"/>
                <a:ea typeface="Paytone One"/>
                <a:cs typeface="Paytone One"/>
                <a:sym typeface="Paytone One"/>
              </a:defRPr>
            </a:lvl1pPr>
            <a:lvl2pPr marR="0" lvl="1"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2pPr>
            <a:lvl3pPr marR="0" lvl="2"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3pPr>
            <a:lvl4pPr marR="0" lvl="3"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4pPr>
            <a:lvl5pPr marR="0" lvl="4"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5pPr>
            <a:lvl6pPr marR="0" lvl="5"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6pPr>
            <a:lvl7pPr marR="0" lvl="6"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7pPr>
            <a:lvl8pPr marR="0" lvl="7"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8pPr>
            <a:lvl9pPr marR="0" lvl="8"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9pPr>
          </a:lstStyle>
          <a:p>
            <a:r>
              <a:rPr lang="en-US" sz="800" dirty="0"/>
              <a:t>06</a:t>
            </a:r>
          </a:p>
        </p:txBody>
      </p:sp>
      <p:pic>
        <p:nvPicPr>
          <p:cNvPr id="3" name="Picture 2">
            <a:extLst>
              <a:ext uri="{FF2B5EF4-FFF2-40B4-BE49-F238E27FC236}">
                <a16:creationId xmlns:a16="http://schemas.microsoft.com/office/drawing/2014/main" id="{DB1230F5-C49B-4EF2-BBBD-45A924405377}"/>
              </a:ext>
            </a:extLst>
          </p:cNvPr>
          <p:cNvPicPr>
            <a:picLocks noChangeAspect="1"/>
          </p:cNvPicPr>
          <p:nvPr/>
        </p:nvPicPr>
        <p:blipFill>
          <a:blip r:embed="rId5"/>
          <a:stretch>
            <a:fillRect/>
          </a:stretch>
        </p:blipFill>
        <p:spPr>
          <a:xfrm>
            <a:off x="5831335" y="1834984"/>
            <a:ext cx="2480562" cy="1109225"/>
          </a:xfrm>
          <a:prstGeom prst="rect">
            <a:avLst/>
          </a:prstGeom>
        </p:spPr>
      </p:pic>
    </p:spTree>
    <p:extLst>
      <p:ext uri="{BB962C8B-B14F-4D97-AF65-F5344CB8AC3E}">
        <p14:creationId xmlns:p14="http://schemas.microsoft.com/office/powerpoint/2010/main" val="30059794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36"/>
          <p:cNvSpPr/>
          <p:nvPr/>
        </p:nvSpPr>
        <p:spPr>
          <a:xfrm>
            <a:off x="685750" y="2389762"/>
            <a:ext cx="3185300" cy="27855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6"/>
          <p:cNvSpPr/>
          <p:nvPr/>
        </p:nvSpPr>
        <p:spPr>
          <a:xfrm>
            <a:off x="4121291" y="1656400"/>
            <a:ext cx="4131360" cy="35190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6"/>
          <p:cNvSpPr txBox="1"/>
          <p:nvPr/>
        </p:nvSpPr>
        <p:spPr>
          <a:xfrm>
            <a:off x="608560" y="1661645"/>
            <a:ext cx="3262490" cy="556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600" dirty="0">
                <a:solidFill>
                  <a:schemeClr val="accent1"/>
                </a:solidFill>
                <a:latin typeface="Paytone One"/>
                <a:ea typeface="Paytone One"/>
                <a:cs typeface="Paytone One"/>
                <a:sym typeface="Paytone One"/>
              </a:rPr>
              <a:t>NHÓM NGƯỜI DÙNG: 2 NHÓM</a:t>
            </a:r>
            <a:endParaRPr sz="1600" dirty="0">
              <a:solidFill>
                <a:schemeClr val="accent1"/>
              </a:solidFill>
              <a:latin typeface="Paytone One"/>
              <a:ea typeface="Paytone One"/>
              <a:cs typeface="Paytone One"/>
              <a:sym typeface="Paytone One"/>
            </a:endParaRPr>
          </a:p>
        </p:txBody>
      </p:sp>
      <p:sp>
        <p:nvSpPr>
          <p:cNvPr id="706" name="Google Shape;706;p36"/>
          <p:cNvSpPr txBox="1"/>
          <p:nvPr/>
        </p:nvSpPr>
        <p:spPr>
          <a:xfrm>
            <a:off x="4021173" y="922982"/>
            <a:ext cx="4231477" cy="556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600" dirty="0">
                <a:solidFill>
                  <a:schemeClr val="accent1"/>
                </a:solidFill>
                <a:latin typeface="Paytone One"/>
                <a:ea typeface="Paytone One"/>
                <a:cs typeface="Paytone One"/>
                <a:sym typeface="Paytone One"/>
              </a:rPr>
              <a:t>CÁC CHỨC NĂNG CỦA HỆ THỐNG</a:t>
            </a:r>
            <a:endParaRPr sz="1600" dirty="0">
              <a:solidFill>
                <a:schemeClr val="accent1"/>
              </a:solidFill>
              <a:latin typeface="Paytone One"/>
              <a:ea typeface="Paytone One"/>
              <a:cs typeface="Paytone One"/>
              <a:sym typeface="Paytone One"/>
            </a:endParaRPr>
          </a:p>
        </p:txBody>
      </p:sp>
      <p:sp>
        <p:nvSpPr>
          <p:cNvPr id="707" name="Google Shape;707;p36"/>
          <p:cNvSpPr/>
          <p:nvPr/>
        </p:nvSpPr>
        <p:spPr>
          <a:xfrm>
            <a:off x="0" y="-6786"/>
            <a:ext cx="95100" cy="517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txBox="1">
            <a:spLocks noGrp="1"/>
          </p:cNvSpPr>
          <p:nvPr>
            <p:ph type="ctrTitle"/>
          </p:nvPr>
        </p:nvSpPr>
        <p:spPr>
          <a:xfrm rot="5400000">
            <a:off x="7140350" y="2145900"/>
            <a:ext cx="3487500" cy="85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1"/>
                </a:solidFill>
              </a:rPr>
              <a:t>KHẢO SÁT HỆ THỐNG</a:t>
            </a:r>
            <a:endParaRPr dirty="0">
              <a:solidFill>
                <a:schemeClr val="accent1"/>
              </a:solidFill>
            </a:endParaRPr>
          </a:p>
        </p:txBody>
      </p:sp>
      <p:sp>
        <p:nvSpPr>
          <p:cNvPr id="28" name="Google Shape;707;p36">
            <a:extLst>
              <a:ext uri="{FF2B5EF4-FFF2-40B4-BE49-F238E27FC236}">
                <a16:creationId xmlns:a16="http://schemas.microsoft.com/office/drawing/2014/main" id="{1EE4E405-AF53-47B5-8F61-B9E200800216}"/>
              </a:ext>
            </a:extLst>
          </p:cNvPr>
          <p:cNvSpPr/>
          <p:nvPr/>
        </p:nvSpPr>
        <p:spPr>
          <a:xfrm>
            <a:off x="8410700" y="0"/>
            <a:ext cx="47550" cy="517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3;p21">
            <a:extLst>
              <a:ext uri="{FF2B5EF4-FFF2-40B4-BE49-F238E27FC236}">
                <a16:creationId xmlns:a16="http://schemas.microsoft.com/office/drawing/2014/main" id="{1EA86AE5-E051-4307-93B7-3AE62D5A87F2}"/>
              </a:ext>
            </a:extLst>
          </p:cNvPr>
          <p:cNvSpPr txBox="1">
            <a:spLocks/>
          </p:cNvSpPr>
          <p:nvPr/>
        </p:nvSpPr>
        <p:spPr>
          <a:xfrm>
            <a:off x="8833757" y="4792072"/>
            <a:ext cx="476193" cy="38532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600"/>
              <a:buFont typeface="Paytone One"/>
              <a:buNone/>
              <a:defRPr sz="1600" b="0" i="0" u="none" strike="noStrike" cap="none">
                <a:solidFill>
                  <a:schemeClr val="accent1"/>
                </a:solidFill>
                <a:latin typeface="Paytone One"/>
                <a:ea typeface="Paytone One"/>
                <a:cs typeface="Paytone One"/>
                <a:sym typeface="Paytone One"/>
              </a:defRPr>
            </a:lvl1pPr>
            <a:lvl2pPr marR="0" lvl="1"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2pPr>
            <a:lvl3pPr marR="0" lvl="2"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3pPr>
            <a:lvl4pPr marR="0" lvl="3"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4pPr>
            <a:lvl5pPr marR="0" lvl="4"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5pPr>
            <a:lvl6pPr marR="0" lvl="5"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6pPr>
            <a:lvl7pPr marR="0" lvl="6"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7pPr>
            <a:lvl8pPr marR="0" lvl="7"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8pPr>
            <a:lvl9pPr marR="0" lvl="8"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9pPr>
          </a:lstStyle>
          <a:p>
            <a:r>
              <a:rPr lang="en-US" sz="800" dirty="0"/>
              <a:t>07</a:t>
            </a:r>
          </a:p>
        </p:txBody>
      </p:sp>
      <p:sp>
        <p:nvSpPr>
          <p:cNvPr id="15" name="Google Shape;703;p36">
            <a:extLst>
              <a:ext uri="{FF2B5EF4-FFF2-40B4-BE49-F238E27FC236}">
                <a16:creationId xmlns:a16="http://schemas.microsoft.com/office/drawing/2014/main" id="{F417DBB6-DCAA-419A-B47B-7032CD299121}"/>
              </a:ext>
            </a:extLst>
          </p:cNvPr>
          <p:cNvSpPr txBox="1"/>
          <p:nvPr/>
        </p:nvSpPr>
        <p:spPr>
          <a:xfrm>
            <a:off x="1218377" y="2527419"/>
            <a:ext cx="2527407" cy="864320"/>
          </a:xfrm>
          <a:prstGeom prst="rect">
            <a:avLst/>
          </a:prstGeom>
          <a:noFill/>
          <a:ln>
            <a:noFill/>
          </a:ln>
        </p:spPr>
        <p:txBody>
          <a:bodyPr spcFirstLastPara="1" wrap="square" lIns="0" tIns="6350" rIns="0" bIns="0" anchor="t" anchorCtr="0">
            <a:noAutofit/>
          </a:bodyPr>
          <a:lstStyle/>
          <a:p>
            <a:pPr algn="just"/>
            <a:r>
              <a:rPr lang="en-US" sz="1600" dirty="0" err="1">
                <a:latin typeface="Source Sans Pro Light'"/>
                <a:ea typeface="Source Sans Pro Light" panose="020B0403030403020204" pitchFamily="34" charset="0"/>
              </a:rPr>
              <a:t>Nhóm</a:t>
            </a:r>
            <a:r>
              <a:rPr lang="en-US" sz="1600" dirty="0">
                <a:latin typeface="Source Sans Pro Light'"/>
                <a:ea typeface="Source Sans Pro Light" panose="020B0403030403020204" pitchFamily="34" charset="0"/>
              </a:rPr>
              <a:t> </a:t>
            </a:r>
            <a:r>
              <a:rPr lang="en-US" sz="1600" dirty="0" err="1">
                <a:latin typeface="Source Sans Pro Light'"/>
                <a:ea typeface="Source Sans Pro Light" panose="020B0403030403020204" pitchFamily="34" charset="0"/>
              </a:rPr>
              <a:t>người</a:t>
            </a:r>
            <a:r>
              <a:rPr lang="en-US" sz="1600" dirty="0">
                <a:latin typeface="Source Sans Pro Light'"/>
                <a:ea typeface="Source Sans Pro Light" panose="020B0403030403020204" pitchFamily="34" charset="0"/>
              </a:rPr>
              <a:t> </a:t>
            </a:r>
            <a:r>
              <a:rPr lang="en-US" sz="1600" dirty="0" err="1">
                <a:latin typeface="Source Sans Pro Light'"/>
                <a:ea typeface="Source Sans Pro Light" panose="020B0403030403020204" pitchFamily="34" charset="0"/>
              </a:rPr>
              <a:t>dùng</a:t>
            </a:r>
            <a:r>
              <a:rPr lang="en-US" sz="1600" dirty="0">
                <a:latin typeface="Source Sans Pro Light'"/>
                <a:ea typeface="Source Sans Pro Light" panose="020B0403030403020204" pitchFamily="34" charset="0"/>
              </a:rPr>
              <a:t> </a:t>
            </a:r>
            <a:r>
              <a:rPr lang="en-US" sz="1600" dirty="0" err="1">
                <a:latin typeface="Source Sans Pro Light'"/>
                <a:ea typeface="Source Sans Pro Light" panose="020B0403030403020204" pitchFamily="34" charset="0"/>
              </a:rPr>
              <a:t>quản</a:t>
            </a:r>
            <a:r>
              <a:rPr lang="en-US" sz="1600" dirty="0">
                <a:latin typeface="Source Sans Pro Light'"/>
                <a:ea typeface="Source Sans Pro Light" panose="020B0403030403020204" pitchFamily="34" charset="0"/>
              </a:rPr>
              <a:t> </a:t>
            </a:r>
            <a:r>
              <a:rPr lang="en-US" sz="1600" dirty="0" err="1">
                <a:latin typeface="Source Sans Pro Light'"/>
                <a:ea typeface="Source Sans Pro Light" panose="020B0403030403020204" pitchFamily="34" charset="0"/>
              </a:rPr>
              <a:t>trị</a:t>
            </a:r>
            <a:r>
              <a:rPr lang="en-US" sz="1600" dirty="0">
                <a:latin typeface="Source Sans Pro Light'"/>
                <a:ea typeface="Source Sans Pro Light" panose="020B0403030403020204" pitchFamily="34" charset="0"/>
              </a:rPr>
              <a:t> </a:t>
            </a:r>
            <a:r>
              <a:rPr lang="en-US" sz="1600" dirty="0" err="1">
                <a:latin typeface="Source Sans Pro Light'"/>
                <a:ea typeface="Source Sans Pro Light" panose="020B0403030403020204" pitchFamily="34" charset="0"/>
              </a:rPr>
              <a:t>viên</a:t>
            </a:r>
            <a:r>
              <a:rPr lang="en-US" sz="1600" dirty="0">
                <a:latin typeface="Source Sans Pro Light'"/>
                <a:ea typeface="Source Sans Pro Light" panose="020B0403030403020204" pitchFamily="34" charset="0"/>
              </a:rPr>
              <a:t> (admin): </a:t>
            </a:r>
            <a:r>
              <a:rPr lang="vi-VN" sz="1600" dirty="0">
                <a:latin typeface="Source Sans Pro Light'"/>
              </a:rPr>
              <a:t>Có khả năng đăng nhập để tra cứu thông tin người dùng, quản lý thông tin người dùng, quản lý nick, account</a:t>
            </a:r>
            <a:endParaRPr lang="en-US" sz="1600" dirty="0">
              <a:latin typeface="Source Sans Pro Light'"/>
              <a:ea typeface="Source Sans Pro Light" panose="020B0403030403020204" pitchFamily="34" charset="0"/>
            </a:endParaRPr>
          </a:p>
        </p:txBody>
      </p:sp>
      <p:sp>
        <p:nvSpPr>
          <p:cNvPr id="16" name="Google Shape;709;p36">
            <a:extLst>
              <a:ext uri="{FF2B5EF4-FFF2-40B4-BE49-F238E27FC236}">
                <a16:creationId xmlns:a16="http://schemas.microsoft.com/office/drawing/2014/main" id="{74589FAF-B156-4E1E-9535-62EE336B912D}"/>
              </a:ext>
            </a:extLst>
          </p:cNvPr>
          <p:cNvSpPr txBox="1"/>
          <p:nvPr/>
        </p:nvSpPr>
        <p:spPr>
          <a:xfrm>
            <a:off x="692476" y="2651232"/>
            <a:ext cx="681010" cy="18370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solidFill>
                  <a:schemeClr val="accent2"/>
                </a:solidFill>
                <a:latin typeface="Paytone One"/>
                <a:ea typeface="Paytone One"/>
                <a:cs typeface="Paytone One"/>
                <a:sym typeface="Paytone One"/>
              </a:rPr>
              <a:t>1.</a:t>
            </a:r>
            <a:endParaRPr sz="3000" dirty="0">
              <a:solidFill>
                <a:schemeClr val="accent2"/>
              </a:solidFill>
              <a:latin typeface="Paytone One"/>
              <a:ea typeface="Paytone One"/>
              <a:cs typeface="Paytone One"/>
              <a:sym typeface="Paytone One"/>
            </a:endParaRPr>
          </a:p>
        </p:txBody>
      </p:sp>
      <p:sp>
        <p:nvSpPr>
          <p:cNvPr id="17" name="Google Shape;703;p36">
            <a:extLst>
              <a:ext uri="{FF2B5EF4-FFF2-40B4-BE49-F238E27FC236}">
                <a16:creationId xmlns:a16="http://schemas.microsoft.com/office/drawing/2014/main" id="{20E46C79-0ECE-481C-B48B-804C2A35323B}"/>
              </a:ext>
            </a:extLst>
          </p:cNvPr>
          <p:cNvSpPr txBox="1"/>
          <p:nvPr/>
        </p:nvSpPr>
        <p:spPr>
          <a:xfrm>
            <a:off x="1185594" y="4183265"/>
            <a:ext cx="2527407" cy="911134"/>
          </a:xfrm>
          <a:prstGeom prst="rect">
            <a:avLst/>
          </a:prstGeom>
          <a:noFill/>
          <a:ln>
            <a:noFill/>
          </a:ln>
        </p:spPr>
        <p:txBody>
          <a:bodyPr spcFirstLastPara="1" wrap="square" lIns="0" tIns="6350" rIns="0" bIns="0" anchor="t" anchorCtr="0">
            <a:noAutofit/>
          </a:bodyPr>
          <a:lstStyle/>
          <a:p>
            <a:pPr algn="just"/>
            <a:r>
              <a:rPr lang="en-US" sz="1600" dirty="0" err="1">
                <a:latin typeface="Source Sans Pro Light'"/>
              </a:rPr>
              <a:t>Nhóm</a:t>
            </a:r>
            <a:r>
              <a:rPr lang="en-US" sz="1600" dirty="0">
                <a:latin typeface="Source Sans Pro Light'"/>
              </a:rPr>
              <a:t> </a:t>
            </a:r>
            <a:r>
              <a:rPr lang="en-US" sz="1600" dirty="0" err="1">
                <a:latin typeface="Source Sans Pro Light'"/>
              </a:rPr>
              <a:t>người</a:t>
            </a:r>
            <a:r>
              <a:rPr lang="en-US" sz="1600" dirty="0">
                <a:latin typeface="Source Sans Pro Light'"/>
              </a:rPr>
              <a:t> </a:t>
            </a:r>
            <a:r>
              <a:rPr lang="en-US" sz="1600" dirty="0" err="1">
                <a:latin typeface="Source Sans Pro Light'"/>
              </a:rPr>
              <a:t>dùng</a:t>
            </a:r>
            <a:r>
              <a:rPr lang="en-US" sz="1600" dirty="0">
                <a:latin typeface="Source Sans Pro Light'"/>
              </a:rPr>
              <a:t> </a:t>
            </a:r>
            <a:r>
              <a:rPr lang="en-US" sz="1600" dirty="0" err="1">
                <a:latin typeface="Source Sans Pro Light'"/>
              </a:rPr>
              <a:t>khách</a:t>
            </a:r>
            <a:r>
              <a:rPr lang="en-US" sz="1600" dirty="0">
                <a:latin typeface="Source Sans Pro Light'"/>
              </a:rPr>
              <a:t> hang: </a:t>
            </a:r>
            <a:r>
              <a:rPr lang="en-US" sz="1600" dirty="0" err="1">
                <a:latin typeface="Source Sans Pro Light'"/>
              </a:rPr>
              <a:t>Nạp</a:t>
            </a:r>
            <a:r>
              <a:rPr lang="en-US" sz="1600" dirty="0">
                <a:latin typeface="Source Sans Pro Light'"/>
              </a:rPr>
              <a:t> </a:t>
            </a:r>
            <a:r>
              <a:rPr lang="en-US" sz="1600" dirty="0" err="1">
                <a:latin typeface="Source Sans Pro Light'"/>
              </a:rPr>
              <a:t>tiền</a:t>
            </a:r>
            <a:r>
              <a:rPr lang="en-US" sz="1600" dirty="0">
                <a:latin typeface="Source Sans Pro Light'"/>
              </a:rPr>
              <a:t>, </a:t>
            </a:r>
            <a:r>
              <a:rPr lang="en-US" sz="1600" dirty="0" err="1">
                <a:latin typeface="Source Sans Pro Light'"/>
              </a:rPr>
              <a:t>tra</a:t>
            </a:r>
            <a:r>
              <a:rPr lang="en-US" sz="1600" dirty="0">
                <a:latin typeface="Source Sans Pro Light'"/>
              </a:rPr>
              <a:t> </a:t>
            </a:r>
            <a:r>
              <a:rPr lang="en-US" sz="1600" dirty="0" err="1">
                <a:latin typeface="Source Sans Pro Light'"/>
              </a:rPr>
              <a:t>cứu</a:t>
            </a:r>
            <a:r>
              <a:rPr lang="en-US" sz="1600" dirty="0">
                <a:latin typeface="Source Sans Pro Light'"/>
              </a:rPr>
              <a:t>, </a:t>
            </a:r>
            <a:r>
              <a:rPr lang="en-US" sz="1600" dirty="0" err="1">
                <a:latin typeface="Source Sans Pro Light'"/>
              </a:rPr>
              <a:t>mua</a:t>
            </a:r>
            <a:r>
              <a:rPr lang="en-US" sz="1600" dirty="0">
                <a:latin typeface="Source Sans Pro Light'"/>
              </a:rPr>
              <a:t> nick,…</a:t>
            </a:r>
            <a:endParaRPr lang="en-US" sz="1600" dirty="0">
              <a:latin typeface="Source Sans Pro Light'"/>
              <a:ea typeface="Source Sans Pro Light" panose="020B0403030403020204" pitchFamily="34" charset="0"/>
            </a:endParaRPr>
          </a:p>
        </p:txBody>
      </p:sp>
      <p:sp>
        <p:nvSpPr>
          <p:cNvPr id="18" name="Google Shape;709;p36">
            <a:extLst>
              <a:ext uri="{FF2B5EF4-FFF2-40B4-BE49-F238E27FC236}">
                <a16:creationId xmlns:a16="http://schemas.microsoft.com/office/drawing/2014/main" id="{03DE0813-8CC1-469A-B7D7-D8E665970402}"/>
              </a:ext>
            </a:extLst>
          </p:cNvPr>
          <p:cNvSpPr txBox="1"/>
          <p:nvPr/>
        </p:nvSpPr>
        <p:spPr>
          <a:xfrm>
            <a:off x="627229" y="4194778"/>
            <a:ext cx="681010" cy="18370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solidFill>
                  <a:schemeClr val="accent2"/>
                </a:solidFill>
                <a:latin typeface="Paytone One"/>
                <a:ea typeface="Paytone One"/>
                <a:cs typeface="Paytone One"/>
                <a:sym typeface="Paytone One"/>
              </a:rPr>
              <a:t>2.</a:t>
            </a:r>
            <a:endParaRPr sz="3000" dirty="0">
              <a:solidFill>
                <a:schemeClr val="accent2"/>
              </a:solidFill>
              <a:latin typeface="Paytone One"/>
              <a:ea typeface="Paytone One"/>
              <a:cs typeface="Paytone One"/>
              <a:sym typeface="Paytone One"/>
            </a:endParaRPr>
          </a:p>
        </p:txBody>
      </p:sp>
      <p:graphicFrame>
        <p:nvGraphicFramePr>
          <p:cNvPr id="2" name="Table 2">
            <a:extLst>
              <a:ext uri="{FF2B5EF4-FFF2-40B4-BE49-F238E27FC236}">
                <a16:creationId xmlns:a16="http://schemas.microsoft.com/office/drawing/2014/main" id="{17666C57-C5FB-4352-8751-2FDE484D17E4}"/>
              </a:ext>
            </a:extLst>
          </p:cNvPr>
          <p:cNvGraphicFramePr>
            <a:graphicFrameLocks noGrp="1"/>
          </p:cNvGraphicFramePr>
          <p:nvPr>
            <p:extLst>
              <p:ext uri="{D42A27DB-BD31-4B8C-83A1-F6EECF244321}">
                <p14:modId xmlns:p14="http://schemas.microsoft.com/office/powerpoint/2010/main" val="1448896656"/>
              </p:ext>
            </p:extLst>
          </p:nvPr>
        </p:nvGraphicFramePr>
        <p:xfrm>
          <a:off x="4121289" y="1656400"/>
          <a:ext cx="4131360" cy="3487100"/>
        </p:xfrm>
        <a:graphic>
          <a:graphicData uri="http://schemas.openxmlformats.org/drawingml/2006/table">
            <a:tbl>
              <a:tblPr firstRow="1" bandRow="1">
                <a:tableStyleId>{96D92A5D-FF81-4237-BF22-FE27EFCB61C8}</a:tableStyleId>
              </a:tblPr>
              <a:tblGrid>
                <a:gridCol w="1067656">
                  <a:extLst>
                    <a:ext uri="{9D8B030D-6E8A-4147-A177-3AD203B41FA5}">
                      <a16:colId xmlns:a16="http://schemas.microsoft.com/office/drawing/2014/main" val="1049661988"/>
                    </a:ext>
                  </a:extLst>
                </a:gridCol>
                <a:gridCol w="3063704">
                  <a:extLst>
                    <a:ext uri="{9D8B030D-6E8A-4147-A177-3AD203B41FA5}">
                      <a16:colId xmlns:a16="http://schemas.microsoft.com/office/drawing/2014/main" val="1222956900"/>
                    </a:ext>
                  </a:extLst>
                </a:gridCol>
              </a:tblGrid>
              <a:tr h="348710">
                <a:tc>
                  <a:txBody>
                    <a:bodyPr/>
                    <a:lstStyle/>
                    <a:p>
                      <a:pPr algn="ctr"/>
                      <a:r>
                        <a:rPr lang="en-US" sz="1600" b="1" dirty="0">
                          <a:latin typeface="Source Sans Pro Light'"/>
                        </a:rPr>
                        <a:t>STT</a:t>
                      </a:r>
                    </a:p>
                  </a:txBody>
                  <a:tcPr anchor="ctr"/>
                </a:tc>
                <a:tc>
                  <a:txBody>
                    <a:bodyPr/>
                    <a:lstStyle/>
                    <a:p>
                      <a:pPr algn="ctr"/>
                      <a:r>
                        <a:rPr lang="en-US" sz="1600" b="1" dirty="0">
                          <a:latin typeface="Source Sans Pro Light'"/>
                        </a:rPr>
                        <a:t>TÊN CHỨC NĂNG</a:t>
                      </a:r>
                    </a:p>
                  </a:txBody>
                  <a:tcPr anchor="ctr"/>
                </a:tc>
                <a:extLst>
                  <a:ext uri="{0D108BD9-81ED-4DB2-BD59-A6C34878D82A}">
                    <a16:rowId xmlns:a16="http://schemas.microsoft.com/office/drawing/2014/main" val="3191486046"/>
                  </a:ext>
                </a:extLst>
              </a:tr>
              <a:tr h="348710">
                <a:tc>
                  <a:txBody>
                    <a:bodyPr/>
                    <a:lstStyle/>
                    <a:p>
                      <a:pPr algn="ctr"/>
                      <a:r>
                        <a:rPr lang="en-US" sz="1600" dirty="0">
                          <a:latin typeface="Source Sans Pro Light'"/>
                        </a:rPr>
                        <a:t>1</a:t>
                      </a:r>
                    </a:p>
                  </a:txBody>
                  <a:tcPr anchor="ctr"/>
                </a:tc>
                <a:tc>
                  <a:txBody>
                    <a:bodyPr/>
                    <a:lstStyle/>
                    <a:p>
                      <a:pPr algn="ctr"/>
                      <a:r>
                        <a:rPr lang="en-US" sz="1600" dirty="0" err="1">
                          <a:latin typeface="Source Sans Pro Light'"/>
                        </a:rPr>
                        <a:t>Đăng</a:t>
                      </a:r>
                      <a:r>
                        <a:rPr lang="en-US" sz="1600" dirty="0">
                          <a:latin typeface="Source Sans Pro Light'"/>
                        </a:rPr>
                        <a:t> </a:t>
                      </a:r>
                      <a:r>
                        <a:rPr lang="en-US" sz="1600" dirty="0" err="1">
                          <a:latin typeface="Source Sans Pro Light'"/>
                        </a:rPr>
                        <a:t>nhập</a:t>
                      </a:r>
                      <a:endParaRPr lang="en-US" sz="1600" dirty="0">
                        <a:latin typeface="Source Sans Pro Light'"/>
                      </a:endParaRPr>
                    </a:p>
                  </a:txBody>
                  <a:tcPr anchor="ctr"/>
                </a:tc>
                <a:extLst>
                  <a:ext uri="{0D108BD9-81ED-4DB2-BD59-A6C34878D82A}">
                    <a16:rowId xmlns:a16="http://schemas.microsoft.com/office/drawing/2014/main" val="3859623044"/>
                  </a:ext>
                </a:extLst>
              </a:tr>
              <a:tr h="348710">
                <a:tc>
                  <a:txBody>
                    <a:bodyPr/>
                    <a:lstStyle/>
                    <a:p>
                      <a:pPr algn="ctr"/>
                      <a:r>
                        <a:rPr lang="en-US" sz="1600" dirty="0">
                          <a:latin typeface="Source Sans Pro Light'"/>
                        </a:rPr>
                        <a:t>2</a:t>
                      </a:r>
                    </a:p>
                  </a:txBody>
                  <a:tcPr anchor="ctr"/>
                </a:tc>
                <a:tc>
                  <a:txBody>
                    <a:bodyPr/>
                    <a:lstStyle/>
                    <a:p>
                      <a:pPr algn="ctr"/>
                      <a:r>
                        <a:rPr lang="en-US" sz="1600" dirty="0" err="1">
                          <a:latin typeface="Source Sans Pro Light'"/>
                        </a:rPr>
                        <a:t>Đăng</a:t>
                      </a:r>
                      <a:r>
                        <a:rPr lang="en-US" sz="1600" dirty="0">
                          <a:latin typeface="Source Sans Pro Light'"/>
                        </a:rPr>
                        <a:t> </a:t>
                      </a:r>
                      <a:r>
                        <a:rPr lang="en-US" sz="1600" dirty="0" err="1">
                          <a:latin typeface="Source Sans Pro Light'"/>
                        </a:rPr>
                        <a:t>xuất</a:t>
                      </a:r>
                      <a:endParaRPr lang="en-US" sz="1600" dirty="0">
                        <a:latin typeface="Source Sans Pro Light'"/>
                      </a:endParaRPr>
                    </a:p>
                  </a:txBody>
                  <a:tcPr anchor="ctr"/>
                </a:tc>
                <a:extLst>
                  <a:ext uri="{0D108BD9-81ED-4DB2-BD59-A6C34878D82A}">
                    <a16:rowId xmlns:a16="http://schemas.microsoft.com/office/drawing/2014/main" val="3689318120"/>
                  </a:ext>
                </a:extLst>
              </a:tr>
              <a:tr h="348710">
                <a:tc>
                  <a:txBody>
                    <a:bodyPr/>
                    <a:lstStyle/>
                    <a:p>
                      <a:pPr algn="ctr"/>
                      <a:r>
                        <a:rPr lang="en-US" sz="1600" dirty="0">
                          <a:latin typeface="Source Sans Pro Light'"/>
                        </a:rPr>
                        <a:t>3</a:t>
                      </a:r>
                    </a:p>
                  </a:txBody>
                  <a:tcPr anchor="ctr"/>
                </a:tc>
                <a:tc>
                  <a:txBody>
                    <a:bodyPr/>
                    <a:lstStyle/>
                    <a:p>
                      <a:pPr algn="ctr"/>
                      <a:r>
                        <a:rPr lang="en-US" sz="1600" dirty="0" err="1">
                          <a:latin typeface="Source Sans Pro Light'"/>
                        </a:rPr>
                        <a:t>Tạo</a:t>
                      </a:r>
                      <a:r>
                        <a:rPr lang="en-US" sz="1600" dirty="0">
                          <a:latin typeface="Source Sans Pro Light'"/>
                        </a:rPr>
                        <a:t> </a:t>
                      </a:r>
                      <a:r>
                        <a:rPr lang="en-US" sz="1600" dirty="0" err="1">
                          <a:latin typeface="Source Sans Pro Light'"/>
                        </a:rPr>
                        <a:t>tài</a:t>
                      </a:r>
                      <a:r>
                        <a:rPr lang="en-US" sz="1600" dirty="0">
                          <a:latin typeface="Source Sans Pro Light'"/>
                        </a:rPr>
                        <a:t> </a:t>
                      </a:r>
                      <a:r>
                        <a:rPr lang="en-US" sz="1600" dirty="0" err="1">
                          <a:latin typeface="Source Sans Pro Light'"/>
                        </a:rPr>
                        <a:t>khoản</a:t>
                      </a:r>
                      <a:endParaRPr lang="en-US" sz="1600" dirty="0">
                        <a:latin typeface="Source Sans Pro Light'"/>
                      </a:endParaRPr>
                    </a:p>
                  </a:txBody>
                  <a:tcPr anchor="ctr"/>
                </a:tc>
                <a:extLst>
                  <a:ext uri="{0D108BD9-81ED-4DB2-BD59-A6C34878D82A}">
                    <a16:rowId xmlns:a16="http://schemas.microsoft.com/office/drawing/2014/main" val="2005926912"/>
                  </a:ext>
                </a:extLst>
              </a:tr>
              <a:tr h="348710">
                <a:tc>
                  <a:txBody>
                    <a:bodyPr/>
                    <a:lstStyle/>
                    <a:p>
                      <a:pPr algn="ctr"/>
                      <a:r>
                        <a:rPr lang="en-US" sz="1600" dirty="0">
                          <a:latin typeface="Source Sans Pro Light'"/>
                        </a:rPr>
                        <a:t>4</a:t>
                      </a:r>
                    </a:p>
                  </a:txBody>
                  <a:tcPr anchor="ctr"/>
                </a:tc>
                <a:tc>
                  <a:txBody>
                    <a:bodyPr/>
                    <a:lstStyle/>
                    <a:p>
                      <a:pPr algn="ctr"/>
                      <a:r>
                        <a:rPr lang="en-US" sz="1600" dirty="0" err="1">
                          <a:latin typeface="Source Sans Pro Light'"/>
                        </a:rPr>
                        <a:t>Đổi</a:t>
                      </a:r>
                      <a:r>
                        <a:rPr lang="en-US" sz="1600" dirty="0">
                          <a:latin typeface="Source Sans Pro Light'"/>
                        </a:rPr>
                        <a:t> </a:t>
                      </a:r>
                      <a:r>
                        <a:rPr lang="en-US" sz="1600" dirty="0" err="1">
                          <a:latin typeface="Source Sans Pro Light'"/>
                        </a:rPr>
                        <a:t>mật</a:t>
                      </a:r>
                      <a:r>
                        <a:rPr lang="en-US" sz="1600" dirty="0">
                          <a:latin typeface="Source Sans Pro Light'"/>
                        </a:rPr>
                        <a:t> </a:t>
                      </a:r>
                      <a:r>
                        <a:rPr lang="en-US" sz="1600" dirty="0" err="1">
                          <a:latin typeface="Source Sans Pro Light'"/>
                        </a:rPr>
                        <a:t>khẩu</a:t>
                      </a:r>
                      <a:endParaRPr lang="en-US" sz="1600" dirty="0">
                        <a:latin typeface="Source Sans Pro Light'"/>
                      </a:endParaRPr>
                    </a:p>
                  </a:txBody>
                  <a:tcPr anchor="ctr"/>
                </a:tc>
                <a:extLst>
                  <a:ext uri="{0D108BD9-81ED-4DB2-BD59-A6C34878D82A}">
                    <a16:rowId xmlns:a16="http://schemas.microsoft.com/office/drawing/2014/main" val="2297265183"/>
                  </a:ext>
                </a:extLst>
              </a:tr>
              <a:tr h="348710">
                <a:tc>
                  <a:txBody>
                    <a:bodyPr/>
                    <a:lstStyle/>
                    <a:p>
                      <a:pPr algn="ctr"/>
                      <a:r>
                        <a:rPr lang="en-US" sz="1600" dirty="0">
                          <a:latin typeface="Source Sans Pro Light'"/>
                        </a:rPr>
                        <a:t>5</a:t>
                      </a:r>
                    </a:p>
                  </a:txBody>
                  <a:tcPr anchor="ctr"/>
                </a:tc>
                <a:tc>
                  <a:txBody>
                    <a:bodyPr/>
                    <a:lstStyle/>
                    <a:p>
                      <a:pPr algn="ctr"/>
                      <a:r>
                        <a:rPr lang="en-US" sz="1600" dirty="0" err="1">
                          <a:latin typeface="Source Sans Pro Light'"/>
                        </a:rPr>
                        <a:t>Quên</a:t>
                      </a:r>
                      <a:r>
                        <a:rPr lang="en-US" sz="1600" dirty="0">
                          <a:latin typeface="Source Sans Pro Light'"/>
                        </a:rPr>
                        <a:t> </a:t>
                      </a:r>
                      <a:r>
                        <a:rPr lang="en-US" sz="1600" dirty="0" err="1">
                          <a:latin typeface="Source Sans Pro Light'"/>
                        </a:rPr>
                        <a:t>mật</a:t>
                      </a:r>
                      <a:r>
                        <a:rPr lang="en-US" sz="1600" dirty="0">
                          <a:latin typeface="Source Sans Pro Light'"/>
                        </a:rPr>
                        <a:t> </a:t>
                      </a:r>
                      <a:r>
                        <a:rPr lang="en-US" sz="1600" dirty="0" err="1">
                          <a:latin typeface="Source Sans Pro Light'"/>
                        </a:rPr>
                        <a:t>khẩu</a:t>
                      </a:r>
                      <a:endParaRPr lang="en-US" sz="1600" dirty="0">
                        <a:latin typeface="Source Sans Pro Light'"/>
                      </a:endParaRPr>
                    </a:p>
                  </a:txBody>
                  <a:tcPr anchor="ctr"/>
                </a:tc>
                <a:extLst>
                  <a:ext uri="{0D108BD9-81ED-4DB2-BD59-A6C34878D82A}">
                    <a16:rowId xmlns:a16="http://schemas.microsoft.com/office/drawing/2014/main" val="3499807436"/>
                  </a:ext>
                </a:extLst>
              </a:tr>
              <a:tr h="348710">
                <a:tc>
                  <a:txBody>
                    <a:bodyPr/>
                    <a:lstStyle/>
                    <a:p>
                      <a:pPr algn="ctr"/>
                      <a:r>
                        <a:rPr lang="en-US" sz="1600" dirty="0">
                          <a:latin typeface="Source Sans Pro Light'"/>
                        </a:rPr>
                        <a:t>6</a:t>
                      </a:r>
                    </a:p>
                  </a:txBody>
                  <a:tcPr anchor="ctr"/>
                </a:tc>
                <a:tc>
                  <a:txBody>
                    <a:bodyPr/>
                    <a:lstStyle/>
                    <a:p>
                      <a:pPr algn="ctr"/>
                      <a:r>
                        <a:rPr lang="en-US" sz="1600" dirty="0" err="1">
                          <a:latin typeface="Source Sans Pro Light'"/>
                        </a:rPr>
                        <a:t>Quản</a:t>
                      </a:r>
                      <a:r>
                        <a:rPr lang="en-US" sz="1600" dirty="0">
                          <a:latin typeface="Source Sans Pro Light'"/>
                        </a:rPr>
                        <a:t> </a:t>
                      </a:r>
                      <a:r>
                        <a:rPr lang="en-US" sz="1600" dirty="0" err="1">
                          <a:latin typeface="Source Sans Pro Light'"/>
                        </a:rPr>
                        <a:t>lý</a:t>
                      </a:r>
                      <a:r>
                        <a:rPr lang="en-US" sz="1600" dirty="0">
                          <a:latin typeface="Source Sans Pro Light'"/>
                        </a:rPr>
                        <a:t> nick</a:t>
                      </a:r>
                    </a:p>
                  </a:txBody>
                  <a:tcPr anchor="ctr"/>
                </a:tc>
                <a:extLst>
                  <a:ext uri="{0D108BD9-81ED-4DB2-BD59-A6C34878D82A}">
                    <a16:rowId xmlns:a16="http://schemas.microsoft.com/office/drawing/2014/main" val="2966424247"/>
                  </a:ext>
                </a:extLst>
              </a:tr>
              <a:tr h="348710">
                <a:tc>
                  <a:txBody>
                    <a:bodyPr/>
                    <a:lstStyle/>
                    <a:p>
                      <a:pPr algn="ctr"/>
                      <a:r>
                        <a:rPr lang="en-US" sz="1600" dirty="0">
                          <a:latin typeface="Source Sans Pro Light'"/>
                        </a:rPr>
                        <a:t>7</a:t>
                      </a:r>
                    </a:p>
                  </a:txBody>
                  <a:tcPr anchor="ctr"/>
                </a:tc>
                <a:tc>
                  <a:txBody>
                    <a:bodyPr/>
                    <a:lstStyle/>
                    <a:p>
                      <a:pPr algn="ctr"/>
                      <a:r>
                        <a:rPr lang="en-US" sz="1600" dirty="0" err="1">
                          <a:latin typeface="Source Sans Pro Light'"/>
                        </a:rPr>
                        <a:t>Quản</a:t>
                      </a:r>
                      <a:r>
                        <a:rPr lang="en-US" sz="1600" dirty="0">
                          <a:latin typeface="Source Sans Pro Light'"/>
                        </a:rPr>
                        <a:t> </a:t>
                      </a:r>
                      <a:r>
                        <a:rPr lang="en-US" sz="1600" dirty="0" err="1">
                          <a:latin typeface="Source Sans Pro Light'"/>
                        </a:rPr>
                        <a:t>lý</a:t>
                      </a:r>
                      <a:r>
                        <a:rPr lang="en-US" sz="1600" dirty="0">
                          <a:latin typeface="Source Sans Pro Light'"/>
                        </a:rPr>
                        <a:t> </a:t>
                      </a:r>
                      <a:r>
                        <a:rPr lang="en-US" sz="1600" dirty="0" err="1">
                          <a:latin typeface="Source Sans Pro Light'"/>
                        </a:rPr>
                        <a:t>người</a:t>
                      </a:r>
                      <a:r>
                        <a:rPr lang="en-US" sz="1600" dirty="0">
                          <a:latin typeface="Source Sans Pro Light'"/>
                        </a:rPr>
                        <a:t> dung</a:t>
                      </a:r>
                    </a:p>
                  </a:txBody>
                  <a:tcPr anchor="ctr"/>
                </a:tc>
                <a:extLst>
                  <a:ext uri="{0D108BD9-81ED-4DB2-BD59-A6C34878D82A}">
                    <a16:rowId xmlns:a16="http://schemas.microsoft.com/office/drawing/2014/main" val="2323205252"/>
                  </a:ext>
                </a:extLst>
              </a:tr>
              <a:tr h="348710">
                <a:tc>
                  <a:txBody>
                    <a:bodyPr/>
                    <a:lstStyle/>
                    <a:p>
                      <a:pPr algn="ctr"/>
                      <a:r>
                        <a:rPr lang="en-US" sz="1600" dirty="0">
                          <a:latin typeface="Source Sans Pro Light'"/>
                        </a:rPr>
                        <a:t>8</a:t>
                      </a:r>
                    </a:p>
                  </a:txBody>
                  <a:tcPr anchor="ctr"/>
                </a:tc>
                <a:tc>
                  <a:txBody>
                    <a:bodyPr/>
                    <a:lstStyle/>
                    <a:p>
                      <a:pPr algn="ctr"/>
                      <a:r>
                        <a:rPr lang="en-US" sz="1600" dirty="0">
                          <a:latin typeface="Source Sans Pro Light'"/>
                        </a:rPr>
                        <a:t>Mua nick</a:t>
                      </a:r>
                    </a:p>
                  </a:txBody>
                  <a:tcPr anchor="ctr"/>
                </a:tc>
                <a:extLst>
                  <a:ext uri="{0D108BD9-81ED-4DB2-BD59-A6C34878D82A}">
                    <a16:rowId xmlns:a16="http://schemas.microsoft.com/office/drawing/2014/main" val="973042819"/>
                  </a:ext>
                </a:extLst>
              </a:tr>
              <a:tr h="348710">
                <a:tc>
                  <a:txBody>
                    <a:bodyPr/>
                    <a:lstStyle/>
                    <a:p>
                      <a:pPr algn="ctr"/>
                      <a:r>
                        <a:rPr lang="en-US" sz="1600" dirty="0">
                          <a:latin typeface="Source Sans Pro Light'"/>
                        </a:rPr>
                        <a:t>9</a:t>
                      </a:r>
                    </a:p>
                  </a:txBody>
                  <a:tcPr anchor="ctr"/>
                </a:tc>
                <a:tc>
                  <a:txBody>
                    <a:bodyPr/>
                    <a:lstStyle/>
                    <a:p>
                      <a:pPr algn="ctr"/>
                      <a:r>
                        <a:rPr lang="en-US" sz="1600" dirty="0" err="1">
                          <a:latin typeface="Source Sans Pro Light'"/>
                        </a:rPr>
                        <a:t>Thay</a:t>
                      </a:r>
                      <a:r>
                        <a:rPr lang="en-US" sz="1600" dirty="0">
                          <a:latin typeface="Source Sans Pro Light'"/>
                        </a:rPr>
                        <a:t> </a:t>
                      </a:r>
                      <a:r>
                        <a:rPr lang="en-US" sz="1600" dirty="0" err="1">
                          <a:latin typeface="Source Sans Pro Light'"/>
                        </a:rPr>
                        <a:t>đổi</a:t>
                      </a:r>
                      <a:r>
                        <a:rPr lang="en-US" sz="1600" dirty="0">
                          <a:latin typeface="Source Sans Pro Light'"/>
                        </a:rPr>
                        <a:t> </a:t>
                      </a:r>
                      <a:r>
                        <a:rPr lang="en-US" sz="1600" dirty="0" err="1">
                          <a:latin typeface="Source Sans Pro Light'"/>
                        </a:rPr>
                        <a:t>thông</a:t>
                      </a:r>
                      <a:r>
                        <a:rPr lang="en-US" sz="1600" dirty="0">
                          <a:latin typeface="Source Sans Pro Light'"/>
                        </a:rPr>
                        <a:t> tin </a:t>
                      </a:r>
                      <a:r>
                        <a:rPr lang="en-US" sz="1600" dirty="0" err="1">
                          <a:latin typeface="Source Sans Pro Light'"/>
                        </a:rPr>
                        <a:t>cá</a:t>
                      </a:r>
                      <a:r>
                        <a:rPr lang="en-US" sz="1600" dirty="0">
                          <a:latin typeface="Source Sans Pro Light'"/>
                        </a:rPr>
                        <a:t> </a:t>
                      </a:r>
                      <a:r>
                        <a:rPr lang="en-US" sz="1600" dirty="0" err="1">
                          <a:latin typeface="Source Sans Pro Light'"/>
                        </a:rPr>
                        <a:t>nhân</a:t>
                      </a:r>
                      <a:endParaRPr lang="en-US" sz="1600" dirty="0">
                        <a:latin typeface="Source Sans Pro Light'"/>
                      </a:endParaRPr>
                    </a:p>
                  </a:txBody>
                  <a:tcPr anchor="ctr"/>
                </a:tc>
                <a:extLst>
                  <a:ext uri="{0D108BD9-81ED-4DB2-BD59-A6C34878D82A}">
                    <a16:rowId xmlns:a16="http://schemas.microsoft.com/office/drawing/2014/main" val="3908792300"/>
                  </a:ext>
                </a:extLst>
              </a:tr>
            </a:tbl>
          </a:graphicData>
        </a:graphic>
      </p:graphicFrame>
    </p:spTree>
    <p:extLst>
      <p:ext uri="{BB962C8B-B14F-4D97-AF65-F5344CB8AC3E}">
        <p14:creationId xmlns:p14="http://schemas.microsoft.com/office/powerpoint/2010/main" val="41739182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01"/>
                                        </p:tgtEl>
                                        <p:attrNameLst>
                                          <p:attrName>style.visibility</p:attrName>
                                        </p:attrNameLst>
                                      </p:cBhvr>
                                      <p:to>
                                        <p:strVal val="visible"/>
                                      </p:to>
                                    </p:set>
                                    <p:animEffect transition="in" filter="fade">
                                      <p:cBhvr>
                                        <p:cTn id="7" dur="1000"/>
                                        <p:tgtEl>
                                          <p:spTgt spid="701"/>
                                        </p:tgtEl>
                                      </p:cBhvr>
                                    </p:animEffect>
                                    <p:anim calcmode="lin" valueType="num">
                                      <p:cBhvr>
                                        <p:cTn id="8" dur="1000" fill="hold"/>
                                        <p:tgtEl>
                                          <p:spTgt spid="701"/>
                                        </p:tgtEl>
                                        <p:attrNameLst>
                                          <p:attrName>ppt_x</p:attrName>
                                        </p:attrNameLst>
                                      </p:cBhvr>
                                      <p:tavLst>
                                        <p:tav tm="0">
                                          <p:val>
                                            <p:strVal val="#ppt_x"/>
                                          </p:val>
                                        </p:tav>
                                        <p:tav tm="100000">
                                          <p:val>
                                            <p:strVal val="#ppt_x"/>
                                          </p:val>
                                        </p:tav>
                                      </p:tavLst>
                                    </p:anim>
                                    <p:anim calcmode="lin" valueType="num">
                                      <p:cBhvr>
                                        <p:cTn id="9" dur="1000" fill="hold"/>
                                        <p:tgtEl>
                                          <p:spTgt spid="70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05"/>
                                        </p:tgtEl>
                                        <p:attrNameLst>
                                          <p:attrName>style.visibility</p:attrName>
                                        </p:attrNameLst>
                                      </p:cBhvr>
                                      <p:to>
                                        <p:strVal val="visible"/>
                                      </p:to>
                                    </p:set>
                                    <p:animEffect transition="in" filter="fade">
                                      <p:cBhvr>
                                        <p:cTn id="12" dur="1000"/>
                                        <p:tgtEl>
                                          <p:spTgt spid="705"/>
                                        </p:tgtEl>
                                      </p:cBhvr>
                                    </p:animEffect>
                                    <p:anim calcmode="lin" valueType="num">
                                      <p:cBhvr>
                                        <p:cTn id="13" dur="1000" fill="hold"/>
                                        <p:tgtEl>
                                          <p:spTgt spid="705"/>
                                        </p:tgtEl>
                                        <p:attrNameLst>
                                          <p:attrName>ppt_x</p:attrName>
                                        </p:attrNameLst>
                                      </p:cBhvr>
                                      <p:tavLst>
                                        <p:tav tm="0">
                                          <p:val>
                                            <p:strVal val="#ppt_x"/>
                                          </p:val>
                                        </p:tav>
                                        <p:tav tm="100000">
                                          <p:val>
                                            <p:strVal val="#ppt_x"/>
                                          </p:val>
                                        </p:tav>
                                      </p:tavLst>
                                    </p:anim>
                                    <p:anim calcmode="lin" valueType="num">
                                      <p:cBhvr>
                                        <p:cTn id="14" dur="1000" fill="hold"/>
                                        <p:tgtEl>
                                          <p:spTgt spid="70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702"/>
                                        </p:tgtEl>
                                        <p:attrNameLst>
                                          <p:attrName>style.visibility</p:attrName>
                                        </p:attrNameLst>
                                      </p:cBhvr>
                                      <p:to>
                                        <p:strVal val="visible"/>
                                      </p:to>
                                    </p:set>
                                    <p:anim calcmode="lin" valueType="num">
                                      <p:cBhvr additive="base">
                                        <p:cTn id="39" dur="500" fill="hold"/>
                                        <p:tgtEl>
                                          <p:spTgt spid="702"/>
                                        </p:tgtEl>
                                        <p:attrNameLst>
                                          <p:attrName>ppt_x</p:attrName>
                                        </p:attrNameLst>
                                      </p:cBhvr>
                                      <p:tavLst>
                                        <p:tav tm="0">
                                          <p:val>
                                            <p:strVal val="#ppt_x"/>
                                          </p:val>
                                        </p:tav>
                                        <p:tav tm="100000">
                                          <p:val>
                                            <p:strVal val="#ppt_x"/>
                                          </p:val>
                                        </p:tav>
                                      </p:tavLst>
                                    </p:anim>
                                    <p:anim calcmode="lin" valueType="num">
                                      <p:cBhvr additive="base">
                                        <p:cTn id="40" dur="500" fill="hold"/>
                                        <p:tgtEl>
                                          <p:spTgt spid="70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06"/>
                                        </p:tgtEl>
                                        <p:attrNameLst>
                                          <p:attrName>style.visibility</p:attrName>
                                        </p:attrNameLst>
                                      </p:cBhvr>
                                      <p:to>
                                        <p:strVal val="visible"/>
                                      </p:to>
                                    </p:set>
                                    <p:anim calcmode="lin" valueType="num">
                                      <p:cBhvr additive="base">
                                        <p:cTn id="43" dur="500" fill="hold"/>
                                        <p:tgtEl>
                                          <p:spTgt spid="706"/>
                                        </p:tgtEl>
                                        <p:attrNameLst>
                                          <p:attrName>ppt_x</p:attrName>
                                        </p:attrNameLst>
                                      </p:cBhvr>
                                      <p:tavLst>
                                        <p:tav tm="0">
                                          <p:val>
                                            <p:strVal val="#ppt_x"/>
                                          </p:val>
                                        </p:tav>
                                        <p:tav tm="100000">
                                          <p:val>
                                            <p:strVal val="#ppt_x"/>
                                          </p:val>
                                        </p:tav>
                                      </p:tavLst>
                                    </p:anim>
                                    <p:anim calcmode="lin" valueType="num">
                                      <p:cBhvr additive="base">
                                        <p:cTn id="44" dur="500" fill="hold"/>
                                        <p:tgtEl>
                                          <p:spTgt spid="706"/>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ppt_x"/>
                                          </p:val>
                                        </p:tav>
                                        <p:tav tm="100000">
                                          <p:val>
                                            <p:strVal val="#ppt_x"/>
                                          </p:val>
                                        </p:tav>
                                      </p:tavLst>
                                    </p:anim>
                                    <p:anim calcmode="lin" valueType="num">
                                      <p:cBhvr additive="base">
                                        <p:cTn id="4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1" grpId="0" animBg="1"/>
      <p:bldP spid="702" grpId="0" animBg="1"/>
      <p:bldP spid="705" grpId="0"/>
      <p:bldP spid="706" grpId="0"/>
      <p:bldP spid="15" grpId="0"/>
      <p:bldP spid="16" grpId="0"/>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2" name="Google Shape;702;p36"/>
          <p:cNvSpPr/>
          <p:nvPr/>
        </p:nvSpPr>
        <p:spPr>
          <a:xfrm>
            <a:off x="480474" y="304800"/>
            <a:ext cx="7279545" cy="4487271"/>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6"/>
          <p:cNvSpPr/>
          <p:nvPr/>
        </p:nvSpPr>
        <p:spPr>
          <a:xfrm>
            <a:off x="0" y="-6786"/>
            <a:ext cx="95100" cy="517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txBox="1">
            <a:spLocks noGrp="1"/>
          </p:cNvSpPr>
          <p:nvPr>
            <p:ph type="ctrTitle"/>
          </p:nvPr>
        </p:nvSpPr>
        <p:spPr>
          <a:xfrm rot="5400000">
            <a:off x="7140350" y="2145900"/>
            <a:ext cx="3487500" cy="85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MÔ HÌNH CDM</a:t>
            </a:r>
            <a:endParaRPr dirty="0">
              <a:solidFill>
                <a:schemeClr val="accent1"/>
              </a:solidFill>
            </a:endParaRPr>
          </a:p>
        </p:txBody>
      </p:sp>
      <p:sp>
        <p:nvSpPr>
          <p:cNvPr id="28" name="Google Shape;707;p36">
            <a:extLst>
              <a:ext uri="{FF2B5EF4-FFF2-40B4-BE49-F238E27FC236}">
                <a16:creationId xmlns:a16="http://schemas.microsoft.com/office/drawing/2014/main" id="{1EE4E405-AF53-47B5-8F61-B9E200800216}"/>
              </a:ext>
            </a:extLst>
          </p:cNvPr>
          <p:cNvSpPr/>
          <p:nvPr/>
        </p:nvSpPr>
        <p:spPr>
          <a:xfrm>
            <a:off x="8410700" y="0"/>
            <a:ext cx="47550" cy="517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3;p21">
            <a:extLst>
              <a:ext uri="{FF2B5EF4-FFF2-40B4-BE49-F238E27FC236}">
                <a16:creationId xmlns:a16="http://schemas.microsoft.com/office/drawing/2014/main" id="{1EA86AE5-E051-4307-93B7-3AE62D5A87F2}"/>
              </a:ext>
            </a:extLst>
          </p:cNvPr>
          <p:cNvSpPr txBox="1">
            <a:spLocks/>
          </p:cNvSpPr>
          <p:nvPr/>
        </p:nvSpPr>
        <p:spPr>
          <a:xfrm>
            <a:off x="8833757" y="4792072"/>
            <a:ext cx="476193" cy="38532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600"/>
              <a:buFont typeface="Paytone One"/>
              <a:buNone/>
              <a:defRPr sz="1600" b="0" i="0" u="none" strike="noStrike" cap="none">
                <a:solidFill>
                  <a:schemeClr val="accent1"/>
                </a:solidFill>
                <a:latin typeface="Paytone One"/>
                <a:ea typeface="Paytone One"/>
                <a:cs typeface="Paytone One"/>
                <a:sym typeface="Paytone One"/>
              </a:defRPr>
            </a:lvl1pPr>
            <a:lvl2pPr marR="0" lvl="1"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2pPr>
            <a:lvl3pPr marR="0" lvl="2"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3pPr>
            <a:lvl4pPr marR="0" lvl="3"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4pPr>
            <a:lvl5pPr marR="0" lvl="4"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5pPr>
            <a:lvl6pPr marR="0" lvl="5"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6pPr>
            <a:lvl7pPr marR="0" lvl="6"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7pPr>
            <a:lvl8pPr marR="0" lvl="7"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8pPr>
            <a:lvl9pPr marR="0" lvl="8"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9pPr>
          </a:lstStyle>
          <a:p>
            <a:r>
              <a:rPr lang="en-US" sz="800" dirty="0"/>
              <a:t>08</a:t>
            </a:r>
          </a:p>
        </p:txBody>
      </p:sp>
      <p:pic>
        <p:nvPicPr>
          <p:cNvPr id="17" name="Picture 16">
            <a:extLst>
              <a:ext uri="{FF2B5EF4-FFF2-40B4-BE49-F238E27FC236}">
                <a16:creationId xmlns:a16="http://schemas.microsoft.com/office/drawing/2014/main" id="{00F65C2D-C453-43B0-9B6B-16AE808D8CCF}"/>
              </a:ext>
            </a:extLst>
          </p:cNvPr>
          <p:cNvPicPr>
            <a:picLocks noChangeAspect="1"/>
          </p:cNvPicPr>
          <p:nvPr/>
        </p:nvPicPr>
        <p:blipFill>
          <a:blip r:embed="rId3"/>
          <a:stretch>
            <a:fillRect/>
          </a:stretch>
        </p:blipFill>
        <p:spPr>
          <a:xfrm>
            <a:off x="480475" y="393021"/>
            <a:ext cx="7418620" cy="4278131"/>
          </a:xfrm>
          <a:prstGeom prst="rect">
            <a:avLst/>
          </a:prstGeom>
        </p:spPr>
      </p:pic>
    </p:spTree>
    <p:extLst>
      <p:ext uri="{BB962C8B-B14F-4D97-AF65-F5344CB8AC3E}">
        <p14:creationId xmlns:p14="http://schemas.microsoft.com/office/powerpoint/2010/main" val="24622081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0"/>
          <p:cNvSpPr/>
          <p:nvPr/>
        </p:nvSpPr>
        <p:spPr>
          <a:xfrm>
            <a:off x="3731532" y="543078"/>
            <a:ext cx="5412468" cy="40590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txBox="1">
            <a:spLocks noGrp="1"/>
          </p:cNvSpPr>
          <p:nvPr>
            <p:ph type="title"/>
          </p:nvPr>
        </p:nvSpPr>
        <p:spPr>
          <a:xfrm>
            <a:off x="4721316" y="1202247"/>
            <a:ext cx="3432900" cy="2016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
        <p:nvSpPr>
          <p:cNvPr id="337" name="Google Shape;337;p30"/>
          <p:cNvSpPr/>
          <p:nvPr/>
        </p:nvSpPr>
        <p:spPr>
          <a:xfrm>
            <a:off x="0" y="-6786"/>
            <a:ext cx="95100" cy="517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txBox="1">
            <a:spLocks noGrp="1"/>
          </p:cNvSpPr>
          <p:nvPr>
            <p:ph type="subTitle" idx="1"/>
          </p:nvPr>
        </p:nvSpPr>
        <p:spPr>
          <a:xfrm>
            <a:off x="4721316" y="3856445"/>
            <a:ext cx="3909724" cy="319200"/>
          </a:xfrm>
          <a:prstGeom prst="rect">
            <a:avLst/>
          </a:prstGeom>
        </p:spPr>
        <p:txBody>
          <a:bodyPr spcFirstLastPara="1" wrap="square" lIns="91425" tIns="91425" rIns="91425" bIns="91425" anchor="t" anchorCtr="0">
            <a:noAutofit/>
          </a:bodyPr>
          <a:lstStyle/>
          <a:p>
            <a:pPr marL="0" indent="0" algn="ctr"/>
            <a:r>
              <a:rPr lang="en-US" sz="1800" dirty="0" err="1"/>
              <a:t>Xây</a:t>
            </a:r>
            <a:r>
              <a:rPr lang="en-US" sz="1800" dirty="0"/>
              <a:t> </a:t>
            </a:r>
            <a:r>
              <a:rPr lang="en-US" sz="1800" dirty="0" err="1"/>
              <a:t>dựng</a:t>
            </a:r>
            <a:r>
              <a:rPr lang="en-US" sz="1800" dirty="0"/>
              <a:t> </a:t>
            </a:r>
            <a:r>
              <a:rPr lang="en-US" sz="1800" dirty="0" err="1"/>
              <a:t>chương</a:t>
            </a:r>
            <a:r>
              <a:rPr lang="en-US" sz="1800" dirty="0"/>
              <a:t> </a:t>
            </a:r>
            <a:r>
              <a:rPr lang="en-US" sz="1800" dirty="0" err="1"/>
              <a:t>trình</a:t>
            </a:r>
            <a:endParaRPr lang="en-US" sz="1800" dirty="0"/>
          </a:p>
        </p:txBody>
      </p:sp>
      <p:sp>
        <p:nvSpPr>
          <p:cNvPr id="340" name="Google Shape;340;p30"/>
          <p:cNvSpPr txBox="1">
            <a:spLocks noGrp="1"/>
          </p:cNvSpPr>
          <p:nvPr>
            <p:ph type="ctrTitle" idx="2"/>
          </p:nvPr>
        </p:nvSpPr>
        <p:spPr>
          <a:xfrm>
            <a:off x="3917844" y="3278645"/>
            <a:ext cx="517229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2800" dirty="0"/>
              <a:t>XÂY DỰNG CHƯƠNG TRÌNH</a:t>
            </a:r>
            <a:endParaRPr sz="2800" dirty="0"/>
          </a:p>
        </p:txBody>
      </p:sp>
      <p:sp>
        <p:nvSpPr>
          <p:cNvPr id="16" name="Google Shape;143;p21">
            <a:extLst>
              <a:ext uri="{FF2B5EF4-FFF2-40B4-BE49-F238E27FC236}">
                <a16:creationId xmlns:a16="http://schemas.microsoft.com/office/drawing/2014/main" id="{A973FA5A-9E18-484C-95E5-3B7F04600DA5}"/>
              </a:ext>
            </a:extLst>
          </p:cNvPr>
          <p:cNvSpPr txBox="1">
            <a:spLocks/>
          </p:cNvSpPr>
          <p:nvPr/>
        </p:nvSpPr>
        <p:spPr>
          <a:xfrm>
            <a:off x="8855791" y="4792072"/>
            <a:ext cx="476193" cy="38532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600"/>
              <a:buFont typeface="Paytone One"/>
              <a:buNone/>
              <a:defRPr sz="1600" b="0" i="0" u="none" strike="noStrike" cap="none">
                <a:solidFill>
                  <a:schemeClr val="accent1"/>
                </a:solidFill>
                <a:latin typeface="Paytone One"/>
                <a:ea typeface="Paytone One"/>
                <a:cs typeface="Paytone One"/>
                <a:sym typeface="Paytone One"/>
              </a:defRPr>
            </a:lvl1pPr>
            <a:lvl2pPr marR="0" lvl="1"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2pPr>
            <a:lvl3pPr marR="0" lvl="2"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3pPr>
            <a:lvl4pPr marR="0" lvl="3"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4pPr>
            <a:lvl5pPr marR="0" lvl="4"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5pPr>
            <a:lvl6pPr marR="0" lvl="5"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6pPr>
            <a:lvl7pPr marR="0" lvl="6"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7pPr>
            <a:lvl8pPr marR="0" lvl="7"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8pPr>
            <a:lvl9pPr marR="0" lvl="8" algn="ctr" rtl="0">
              <a:lnSpc>
                <a:spcPct val="100000"/>
              </a:lnSpc>
              <a:spcBef>
                <a:spcPts val="0"/>
              </a:spcBef>
              <a:spcAft>
                <a:spcPts val="0"/>
              </a:spcAft>
              <a:buClr>
                <a:srgbClr val="000000"/>
              </a:buClr>
              <a:buSzPts val="1600"/>
              <a:buFont typeface="Paytone One"/>
              <a:buNone/>
              <a:defRPr sz="1600" b="0" i="0" u="none" strike="noStrike" cap="none">
                <a:solidFill>
                  <a:srgbClr val="000000"/>
                </a:solidFill>
                <a:latin typeface="Paytone One"/>
                <a:ea typeface="Paytone One"/>
                <a:cs typeface="Paytone One"/>
                <a:sym typeface="Paytone One"/>
              </a:defRPr>
            </a:lvl9pPr>
          </a:lstStyle>
          <a:p>
            <a:r>
              <a:rPr lang="en-US" sz="800" dirty="0"/>
              <a:t>09</a:t>
            </a:r>
          </a:p>
        </p:txBody>
      </p:sp>
      <p:pic>
        <p:nvPicPr>
          <p:cNvPr id="3074" name="Picture 2" descr="Ninja School - Home | Facebook">
            <a:extLst>
              <a:ext uri="{FF2B5EF4-FFF2-40B4-BE49-F238E27FC236}">
                <a16:creationId xmlns:a16="http://schemas.microsoft.com/office/drawing/2014/main" id="{3076BC37-2B90-4A70-B1F3-9FC77C6348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074" y="535224"/>
            <a:ext cx="3694742" cy="4066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2248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Car Marketing Plan by Slidesgo">
  <a:themeElements>
    <a:clrScheme name="Simple Light">
      <a:dk1>
        <a:srgbClr val="000000"/>
      </a:dk1>
      <a:lt1>
        <a:srgbClr val="FFFFFF"/>
      </a:lt1>
      <a:dk2>
        <a:srgbClr val="595959"/>
      </a:dk2>
      <a:lt2>
        <a:srgbClr val="EEEEEE"/>
      </a:lt2>
      <a:accent1>
        <a:srgbClr val="30394B"/>
      </a:accent1>
      <a:accent2>
        <a:srgbClr val="C7D15A"/>
      </a:accent2>
      <a:accent3>
        <a:srgbClr val="EFEFEF"/>
      </a:accent3>
      <a:accent4>
        <a:srgbClr val="B7B7B7"/>
      </a:accent4>
      <a:accent5>
        <a:srgbClr val="434343"/>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TotalTime>
  <Words>566</Words>
  <Application>Microsoft Office PowerPoint</Application>
  <PresentationFormat>On-screen Show (16:9)</PresentationFormat>
  <Paragraphs>107</Paragraphs>
  <Slides>19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Paytone One</vt:lpstr>
      <vt:lpstr>Source Sans Pro Light</vt:lpstr>
      <vt:lpstr>Arial</vt:lpstr>
      <vt:lpstr>Fira Sans Extra Condensed Medium</vt:lpstr>
      <vt:lpstr>Source Sans Pro Light'</vt:lpstr>
      <vt:lpstr>Source Sans Pro SemiBold</vt:lpstr>
      <vt:lpstr>Car Marketing Plan by Slidesgo</vt:lpstr>
      <vt:lpstr>XÂY DỰNG WEBSITE BÁN TÀI KHOẢN TRÒ CHƠI</vt:lpstr>
      <vt:lpstr>BỐ CỤC</vt:lpstr>
      <vt:lpstr>01</vt:lpstr>
      <vt:lpstr>TÍNH CẤP THIẾT</vt:lpstr>
      <vt:lpstr>LÝ DO CHỌN ĐỀ TÀI</vt:lpstr>
      <vt:lpstr>02</vt:lpstr>
      <vt:lpstr>KHẢO SÁT HỆ THỐNG</vt:lpstr>
      <vt:lpstr>MÔ HÌNH CDM</vt:lpstr>
      <vt:lpstr>03</vt:lpstr>
      <vt:lpstr>KẾT QUẢ</vt:lpstr>
      <vt:lpstr>KẾT QUẢ</vt:lpstr>
      <vt:lpstr>KẾT QUẢ</vt:lpstr>
      <vt:lpstr>KẾT QUẢ</vt:lpstr>
      <vt:lpstr>KẾT QUẢ</vt:lpstr>
      <vt:lpstr>KẾT QUẢ</vt:lpstr>
      <vt:lpstr>04</vt:lpstr>
      <vt:lpstr>KẾT QUẢ ĐẠT ĐƯỢC</vt:lpstr>
      <vt:lpstr>HƯỚNG PHÁT TRIỂN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MUA BÁN,  SỬA CHỮA VÀ CHO THUÊ XE BẰNG LARAVEL FRAMWORK</dc:title>
  <cp:lastModifiedBy>Computer's Danh</cp:lastModifiedBy>
  <cp:revision>22</cp:revision>
  <dcterms:modified xsi:type="dcterms:W3CDTF">2021-12-10T15:37:12Z</dcterms:modified>
</cp:coreProperties>
</file>