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5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3" autoAdjust="0"/>
    <p:restoredTop sz="94660"/>
  </p:normalViewPr>
  <p:slideViewPr>
    <p:cSldViewPr snapToGrid="0">
      <p:cViewPr varScale="1">
        <p:scale>
          <a:sx n="88" d="100"/>
          <a:sy n="88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BB69-64D6-46A8-9821-39FCF284A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C55D3E-E6E9-48C7-9D5F-A3C10F32E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2DD08-4237-4A9E-AC62-1C0D80DF1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F4438-E0FA-4719-BE81-AF86A87741B1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796FC-784F-4FDA-A396-274F1786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5F316-A3D8-4E91-8184-3E92923A4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461B-5157-45B8-9891-B3BF51D35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61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25639-F440-4FF8-A80F-AB13BB64B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96EB3-1BC7-4D5B-8F09-849DAC19F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7F885-8D01-4B41-9E13-579A6A70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F4438-E0FA-4719-BE81-AF86A87741B1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B24C1-9FAD-451A-8153-89D8B4768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B1996-46A2-46C7-8E6A-9A452671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461B-5157-45B8-9891-B3BF51D35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61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3DA05A-D31F-41B5-8413-AB75210837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F3D5A-B8B9-40D9-81D8-8F4BD8990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083BB-6F75-4C5A-8F03-02BEB7DC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F4438-E0FA-4719-BE81-AF86A87741B1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38B6A-3E4C-4DBC-9294-D28AFE94F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8B977-84E7-4E34-8E9E-BFEB165E0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461B-5157-45B8-9891-B3BF51D35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306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B5E2-9C7E-48E7-A913-494856385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2100C-C635-44D6-85F5-4DE2A944B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804FE-69C8-4963-A490-7E1908AD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F4438-E0FA-4719-BE81-AF86A87741B1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34D16-FB11-4363-8F6C-9A2F5F650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A12F7-B35A-44BF-ADEB-683E57C6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461B-5157-45B8-9891-B3BF51D35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655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97CF2-69B9-473F-BD00-79FD24D30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4861D-530F-4186-A496-328741FCE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A33C2-974B-4A6E-9D9E-F284AB426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F4438-E0FA-4719-BE81-AF86A87741B1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CB5AF-DA69-44FC-80E8-D43853257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EDDA3-0ABD-478D-9E20-8D091CDD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461B-5157-45B8-9891-B3BF51D35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78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15D3D-6991-4B1C-8C6B-51B8C4632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A7F91-2238-4DC1-9A39-70FD7D815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58444-B7AA-40F8-A1A9-233F033B2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AC9D0-30D8-4702-B9F2-9E8C7F25F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F4438-E0FA-4719-BE81-AF86A87741B1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D2938-A43B-426F-AB87-FE11C466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2F52C-5858-42D9-B59E-C2FCE908A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461B-5157-45B8-9891-B3BF51D35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362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5C897-95DF-4BF6-9E77-0244CC14A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AA567-77F8-4741-A8B0-F34C77616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42B0B-20B5-4158-B1C9-9F8B15757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023AD1-D7F9-42D2-B93F-550646535B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3F4395-5064-45E4-B5AD-9939E10A25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1A4066-9ABD-47F2-80E7-994B5C64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F4438-E0FA-4719-BE81-AF86A87741B1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B2599B-883B-4266-A958-B3C8455F6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0E4AC8-4853-42AE-B675-F9985DCAE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461B-5157-45B8-9891-B3BF51D35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065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81251-2759-41DF-BF96-E771D8980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E69755-6F44-4D0B-8BC7-898DC737A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F4438-E0FA-4719-BE81-AF86A87741B1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ECCE5-9142-4E79-B84B-1D0397FA0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EF416-1D17-4E61-A140-518301C81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461B-5157-45B8-9891-B3BF51D35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962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0D5287-D1BF-4099-8603-23DF58B0A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F4438-E0FA-4719-BE81-AF86A87741B1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3A7453-2CFC-4628-8389-C3098D83C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FCE85-2585-46C1-BAFD-79D806000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461B-5157-45B8-9891-B3BF51D35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60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A3A57-E5EE-4B24-9B80-2981F6DD3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875DF-ECDA-4F0C-84CB-3183019BB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140A6-55FE-425D-BD8F-CD930E477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A5FEC-E0F4-41A6-BF1B-1F99E8CCA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F4438-E0FA-4719-BE81-AF86A87741B1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14197-5BCB-411E-A9E5-3AE58B83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E2BC9-6FEF-4A63-9488-6FF74CBC9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461B-5157-45B8-9891-B3BF51D35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031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D64A-F1A0-4E6A-9E25-B405187BB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A43F5A-D886-4BAA-A9EC-515071AC6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889FB-D238-4750-A4A7-CEC682D1E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1F811-822B-4BA3-8F47-56AFB30D2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F4438-E0FA-4719-BE81-AF86A87741B1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BB0AC-BF3B-4526-9E3A-A5943D46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74828-382D-497C-92FF-C75841F60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461B-5157-45B8-9891-B3BF51D35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52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2FEC63-B755-4F2C-82C7-94DB4A2D3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071B8-1742-4976-ADA3-C782F64E5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0D702-3392-4504-95DB-813DE295F0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F4438-E0FA-4719-BE81-AF86A87741B1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9389C-B2C6-4988-A4AB-B30B78BDB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7DA9B-273D-4EC6-BD7A-E729BD9C6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B461B-5157-45B8-9891-B3BF51D35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7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3A718-23AD-4F8C-B3A8-9D88F64FD9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30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36BC6-BFB2-434E-87DC-2F3FE5A47C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90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EC58D-8F4E-4488-A37E-B741FE0AB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6B73A-34CA-4D45-8376-979D5DB1F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bug in amount model</a:t>
            </a:r>
          </a:p>
          <a:p>
            <a:r>
              <a:rPr lang="en-US" dirty="0"/>
              <a:t>Re-run the optimization</a:t>
            </a:r>
          </a:p>
          <a:p>
            <a:r>
              <a:rPr lang="en-US" dirty="0"/>
              <a:t>Run optimization with occurrence parameters only</a:t>
            </a:r>
          </a:p>
          <a:p>
            <a:r>
              <a:rPr lang="en-US" dirty="0"/>
              <a:t>Look into rainfall and runoff behaviors</a:t>
            </a:r>
          </a:p>
          <a:p>
            <a:r>
              <a:rPr lang="en-US" dirty="0"/>
              <a:t>Schedule of meeting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6770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09679B9-6538-4D8C-8034-A99C99ADA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115" y="795947"/>
            <a:ext cx="7134148" cy="5385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DB7145-D604-42C6-AAF4-F5DC68BF0436}"/>
              </a:ext>
            </a:extLst>
          </p:cNvPr>
          <p:cNvSpPr txBox="1"/>
          <p:nvPr/>
        </p:nvSpPr>
        <p:spPr>
          <a:xfrm rot="16200000">
            <a:off x="1586786" y="3353783"/>
            <a:ext cx="1376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Runoff (mm)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905C14-2F25-4549-947E-E2173C63A185}"/>
              </a:ext>
            </a:extLst>
          </p:cNvPr>
          <p:cNvSpPr txBox="1"/>
          <p:nvPr/>
        </p:nvSpPr>
        <p:spPr>
          <a:xfrm rot="16200000">
            <a:off x="9181809" y="3353781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51FF"/>
                </a:solidFill>
              </a:rPr>
              <a:t>Rain (mm)</a:t>
            </a:r>
            <a:endParaRPr lang="en-GB" dirty="0">
              <a:solidFill>
                <a:srgbClr val="3351FF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6D8E53-0112-492D-B72A-C3D4FD964009}"/>
              </a:ext>
            </a:extLst>
          </p:cNvPr>
          <p:cNvCxnSpPr/>
          <p:nvPr/>
        </p:nvCxnSpPr>
        <p:spPr>
          <a:xfrm>
            <a:off x="3211286" y="3701143"/>
            <a:ext cx="337457" cy="0"/>
          </a:xfrm>
          <a:prstGeom prst="line">
            <a:avLst/>
          </a:prstGeom>
          <a:ln>
            <a:solidFill>
              <a:srgbClr val="335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DF7D6C-470F-4D92-ADF6-87743623A252}"/>
              </a:ext>
            </a:extLst>
          </p:cNvPr>
          <p:cNvCxnSpPr/>
          <p:nvPr/>
        </p:nvCxnSpPr>
        <p:spPr>
          <a:xfrm>
            <a:off x="3211286" y="3930334"/>
            <a:ext cx="3374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80BEC7F-75CA-444B-AF29-6F8C725A9857}"/>
              </a:ext>
            </a:extLst>
          </p:cNvPr>
          <p:cNvSpPr txBox="1"/>
          <p:nvPr/>
        </p:nvSpPr>
        <p:spPr>
          <a:xfrm>
            <a:off x="3592676" y="3570338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Obs Rain</a:t>
            </a:r>
            <a:endParaRPr lang="en-GB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6C354F-497E-4FA1-A264-47A7793D669F}"/>
              </a:ext>
            </a:extLst>
          </p:cNvPr>
          <p:cNvSpPr txBox="1"/>
          <p:nvPr/>
        </p:nvSpPr>
        <p:spPr>
          <a:xfrm>
            <a:off x="3592676" y="3799529"/>
            <a:ext cx="1087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Vir.Obs. Runoff</a:t>
            </a:r>
            <a:endParaRPr lang="en-GB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CC7867-7609-4C26-BAFD-D11CDAC384DC}"/>
              </a:ext>
            </a:extLst>
          </p:cNvPr>
          <p:cNvSpPr txBox="1"/>
          <p:nvPr/>
        </p:nvSpPr>
        <p:spPr>
          <a:xfrm>
            <a:off x="4328304" y="6035841"/>
            <a:ext cx="353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Annual Maxima Runoff (1965-1979)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2FDF1B-448E-4664-9F22-8D6D5312ED28}"/>
              </a:ext>
            </a:extLst>
          </p:cNvPr>
          <p:cNvSpPr txBox="1"/>
          <p:nvPr/>
        </p:nvSpPr>
        <p:spPr>
          <a:xfrm>
            <a:off x="4328303" y="426615"/>
            <a:ext cx="3597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51FF"/>
                </a:solidFill>
              </a:rPr>
              <a:t>Annual Maxima Rainfall (1965-1979)</a:t>
            </a:r>
            <a:endParaRPr lang="en-GB" dirty="0">
              <a:solidFill>
                <a:srgbClr val="3351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238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9B727C-9B61-49F1-9F31-CD490C868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449" y="661951"/>
            <a:ext cx="7330884" cy="55340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381DB2-BC4C-44E6-8B04-4976EFDCEA47}"/>
              </a:ext>
            </a:extLst>
          </p:cNvPr>
          <p:cNvSpPr txBox="1"/>
          <p:nvPr/>
        </p:nvSpPr>
        <p:spPr>
          <a:xfrm rot="16200000">
            <a:off x="1464790" y="3353781"/>
            <a:ext cx="1376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Runoff (mm)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2935C7-9EE4-49FB-AEC0-76077729F497}"/>
              </a:ext>
            </a:extLst>
          </p:cNvPr>
          <p:cNvSpPr txBox="1"/>
          <p:nvPr/>
        </p:nvSpPr>
        <p:spPr>
          <a:xfrm rot="16200000">
            <a:off x="9149152" y="3353782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51FF"/>
                </a:solidFill>
              </a:rPr>
              <a:t>Rain (mm)</a:t>
            </a:r>
            <a:endParaRPr lang="en-GB" dirty="0">
              <a:solidFill>
                <a:srgbClr val="3351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E1D026-08EE-4716-A022-1E1282F54856}"/>
              </a:ext>
            </a:extLst>
          </p:cNvPr>
          <p:cNvSpPr txBox="1"/>
          <p:nvPr/>
        </p:nvSpPr>
        <p:spPr>
          <a:xfrm>
            <a:off x="4032839" y="883815"/>
            <a:ext cx="4126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51FF"/>
                </a:solidFill>
              </a:rPr>
              <a:t>Daily Rainfall (01 July 1974 – 30 Sep 1974)</a:t>
            </a:r>
            <a:endParaRPr lang="en-GB" dirty="0">
              <a:solidFill>
                <a:srgbClr val="3351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29B289-C37D-450D-AB60-0136F7417A7B}"/>
              </a:ext>
            </a:extLst>
          </p:cNvPr>
          <p:cNvSpPr txBox="1"/>
          <p:nvPr/>
        </p:nvSpPr>
        <p:spPr>
          <a:xfrm>
            <a:off x="4032839" y="5826717"/>
            <a:ext cx="405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51FF"/>
                </a:solidFill>
              </a:rPr>
              <a:t>Daily Runoff (01 July 1974 – 30 Sep 1974)</a:t>
            </a:r>
            <a:endParaRPr lang="en-GB" dirty="0">
              <a:solidFill>
                <a:srgbClr val="3351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041AB1F-BDF1-4468-8F2C-9D1DFF6D1E55}"/>
              </a:ext>
            </a:extLst>
          </p:cNvPr>
          <p:cNvCxnSpPr/>
          <p:nvPr/>
        </p:nvCxnSpPr>
        <p:spPr>
          <a:xfrm>
            <a:off x="3107870" y="3250006"/>
            <a:ext cx="337457" cy="0"/>
          </a:xfrm>
          <a:prstGeom prst="line">
            <a:avLst/>
          </a:prstGeom>
          <a:ln>
            <a:solidFill>
              <a:srgbClr val="335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0C8E4A-5C56-4735-A53B-215B29874EF9}"/>
              </a:ext>
            </a:extLst>
          </p:cNvPr>
          <p:cNvCxnSpPr/>
          <p:nvPr/>
        </p:nvCxnSpPr>
        <p:spPr>
          <a:xfrm>
            <a:off x="3107870" y="3479197"/>
            <a:ext cx="3374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7E8610-925F-4CA6-A999-FCC6F460DAB3}"/>
              </a:ext>
            </a:extLst>
          </p:cNvPr>
          <p:cNvSpPr txBox="1"/>
          <p:nvPr/>
        </p:nvSpPr>
        <p:spPr>
          <a:xfrm>
            <a:off x="3489260" y="3119201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Obs Rain</a:t>
            </a:r>
            <a:endParaRPr lang="en-GB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CFB489-915A-4EB0-AFF1-C8B8608E0870}"/>
              </a:ext>
            </a:extLst>
          </p:cNvPr>
          <p:cNvSpPr txBox="1"/>
          <p:nvPr/>
        </p:nvSpPr>
        <p:spPr>
          <a:xfrm>
            <a:off x="3489260" y="3348392"/>
            <a:ext cx="1019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Vir.Obs Runoff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182197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8DA368-CBE3-4290-897F-68970F159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119" y="661951"/>
            <a:ext cx="7330884" cy="55340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381DB2-BC4C-44E6-8B04-4976EFDCEA47}"/>
              </a:ext>
            </a:extLst>
          </p:cNvPr>
          <p:cNvSpPr txBox="1"/>
          <p:nvPr/>
        </p:nvSpPr>
        <p:spPr>
          <a:xfrm rot="16200000">
            <a:off x="1464790" y="3353781"/>
            <a:ext cx="1376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Runoff (mm)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2935C7-9EE4-49FB-AEC0-76077729F497}"/>
              </a:ext>
            </a:extLst>
          </p:cNvPr>
          <p:cNvSpPr txBox="1"/>
          <p:nvPr/>
        </p:nvSpPr>
        <p:spPr>
          <a:xfrm rot="16200000">
            <a:off x="9149152" y="3353782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51FF"/>
                </a:solidFill>
              </a:rPr>
              <a:t>Rain (mm)</a:t>
            </a:r>
            <a:endParaRPr lang="en-GB" dirty="0">
              <a:solidFill>
                <a:srgbClr val="3351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E1D026-08EE-4716-A022-1E1282F54856}"/>
              </a:ext>
            </a:extLst>
          </p:cNvPr>
          <p:cNvSpPr txBox="1"/>
          <p:nvPr/>
        </p:nvSpPr>
        <p:spPr>
          <a:xfrm>
            <a:off x="4032839" y="883815"/>
            <a:ext cx="4150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51FF"/>
                </a:solidFill>
              </a:rPr>
              <a:t>Daily Rainfall (01 July 1975 – 30 Nov 1975)</a:t>
            </a:r>
            <a:endParaRPr lang="en-GB" dirty="0">
              <a:solidFill>
                <a:srgbClr val="3351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29B289-C37D-450D-AB60-0136F7417A7B}"/>
              </a:ext>
            </a:extLst>
          </p:cNvPr>
          <p:cNvSpPr txBox="1"/>
          <p:nvPr/>
        </p:nvSpPr>
        <p:spPr>
          <a:xfrm>
            <a:off x="4032839" y="5826717"/>
            <a:ext cx="408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51FF"/>
                </a:solidFill>
              </a:rPr>
              <a:t>Daily Runoff (01 July 1975 – 30 Nov 1975)</a:t>
            </a:r>
            <a:endParaRPr lang="en-GB" dirty="0">
              <a:solidFill>
                <a:srgbClr val="3351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041AB1F-BDF1-4468-8F2C-9D1DFF6D1E55}"/>
              </a:ext>
            </a:extLst>
          </p:cNvPr>
          <p:cNvCxnSpPr/>
          <p:nvPr/>
        </p:nvCxnSpPr>
        <p:spPr>
          <a:xfrm>
            <a:off x="3107870" y="3696321"/>
            <a:ext cx="337457" cy="0"/>
          </a:xfrm>
          <a:prstGeom prst="line">
            <a:avLst/>
          </a:prstGeom>
          <a:ln>
            <a:solidFill>
              <a:srgbClr val="335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0C8E4A-5C56-4735-A53B-215B29874EF9}"/>
              </a:ext>
            </a:extLst>
          </p:cNvPr>
          <p:cNvCxnSpPr/>
          <p:nvPr/>
        </p:nvCxnSpPr>
        <p:spPr>
          <a:xfrm>
            <a:off x="3107870" y="3925512"/>
            <a:ext cx="3374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7E8610-925F-4CA6-A999-FCC6F460DAB3}"/>
              </a:ext>
            </a:extLst>
          </p:cNvPr>
          <p:cNvSpPr txBox="1"/>
          <p:nvPr/>
        </p:nvSpPr>
        <p:spPr>
          <a:xfrm>
            <a:off x="3489260" y="3565516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Obs Rain</a:t>
            </a:r>
            <a:endParaRPr lang="en-GB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CFB489-915A-4EB0-AFF1-C8B8608E0870}"/>
              </a:ext>
            </a:extLst>
          </p:cNvPr>
          <p:cNvSpPr txBox="1"/>
          <p:nvPr/>
        </p:nvSpPr>
        <p:spPr>
          <a:xfrm>
            <a:off x="3489260" y="3794707"/>
            <a:ext cx="1087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Vir.Obs. Runoff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671032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EF05BEC-D656-413C-8B47-C1F803D4E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119" y="661951"/>
            <a:ext cx="7330884" cy="55340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381DB2-BC4C-44E6-8B04-4976EFDCEA47}"/>
              </a:ext>
            </a:extLst>
          </p:cNvPr>
          <p:cNvSpPr txBox="1"/>
          <p:nvPr/>
        </p:nvSpPr>
        <p:spPr>
          <a:xfrm rot="16200000">
            <a:off x="1464790" y="3353781"/>
            <a:ext cx="1376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Runoff (mm)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2935C7-9EE4-49FB-AEC0-76077729F497}"/>
              </a:ext>
            </a:extLst>
          </p:cNvPr>
          <p:cNvSpPr txBox="1"/>
          <p:nvPr/>
        </p:nvSpPr>
        <p:spPr>
          <a:xfrm rot="16200000">
            <a:off x="9149152" y="3353782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51FF"/>
                </a:solidFill>
              </a:rPr>
              <a:t>Rain (mm)</a:t>
            </a:r>
            <a:endParaRPr lang="en-GB" dirty="0">
              <a:solidFill>
                <a:srgbClr val="3351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E1D026-08EE-4716-A022-1E1282F54856}"/>
              </a:ext>
            </a:extLst>
          </p:cNvPr>
          <p:cNvSpPr txBox="1"/>
          <p:nvPr/>
        </p:nvSpPr>
        <p:spPr>
          <a:xfrm>
            <a:off x="4032839" y="883815"/>
            <a:ext cx="4138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51FF"/>
                </a:solidFill>
              </a:rPr>
              <a:t>Daily Rainfall (01 Mar 1978 – 31 Oct 1978)</a:t>
            </a:r>
            <a:endParaRPr lang="en-GB" dirty="0">
              <a:solidFill>
                <a:srgbClr val="3351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29B289-C37D-450D-AB60-0136F7417A7B}"/>
              </a:ext>
            </a:extLst>
          </p:cNvPr>
          <p:cNvSpPr txBox="1"/>
          <p:nvPr/>
        </p:nvSpPr>
        <p:spPr>
          <a:xfrm>
            <a:off x="4032839" y="5826717"/>
            <a:ext cx="4040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51FF"/>
                </a:solidFill>
              </a:rPr>
              <a:t>Daily Runoff (01 July 1978 – 31 Oct 1978)</a:t>
            </a:r>
            <a:endParaRPr lang="en-GB" dirty="0">
              <a:solidFill>
                <a:srgbClr val="3351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041AB1F-BDF1-4468-8F2C-9D1DFF6D1E55}"/>
              </a:ext>
            </a:extLst>
          </p:cNvPr>
          <p:cNvCxnSpPr/>
          <p:nvPr/>
        </p:nvCxnSpPr>
        <p:spPr>
          <a:xfrm>
            <a:off x="3107870" y="4218835"/>
            <a:ext cx="337457" cy="0"/>
          </a:xfrm>
          <a:prstGeom prst="line">
            <a:avLst/>
          </a:prstGeom>
          <a:ln>
            <a:solidFill>
              <a:srgbClr val="335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0C8E4A-5C56-4735-A53B-215B29874EF9}"/>
              </a:ext>
            </a:extLst>
          </p:cNvPr>
          <p:cNvCxnSpPr/>
          <p:nvPr/>
        </p:nvCxnSpPr>
        <p:spPr>
          <a:xfrm>
            <a:off x="3107870" y="4448026"/>
            <a:ext cx="3374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7E8610-925F-4CA6-A999-FCC6F460DAB3}"/>
              </a:ext>
            </a:extLst>
          </p:cNvPr>
          <p:cNvSpPr txBox="1"/>
          <p:nvPr/>
        </p:nvSpPr>
        <p:spPr>
          <a:xfrm>
            <a:off x="3489260" y="4088030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Obs Rain</a:t>
            </a:r>
            <a:endParaRPr lang="en-GB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CFB489-915A-4EB0-AFF1-C8B8608E0870}"/>
              </a:ext>
            </a:extLst>
          </p:cNvPr>
          <p:cNvSpPr txBox="1"/>
          <p:nvPr/>
        </p:nvSpPr>
        <p:spPr>
          <a:xfrm>
            <a:off x="3489260" y="4317221"/>
            <a:ext cx="1087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Vir.Obs. Runoff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815516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163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Meeting 30</vt:lpstr>
      <vt:lpstr>Agenda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30</dc:title>
  <dc:creator>Truong Huy Thien Nguyen</dc:creator>
  <cp:lastModifiedBy>Truong Huy Thien Nguyen</cp:lastModifiedBy>
  <cp:revision>1</cp:revision>
  <dcterms:created xsi:type="dcterms:W3CDTF">2021-12-09T13:27:16Z</dcterms:created>
  <dcterms:modified xsi:type="dcterms:W3CDTF">2021-12-09T15:23:51Z</dcterms:modified>
</cp:coreProperties>
</file>