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28CE-C651-43CF-88F4-44E1E2FEA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CAC64-8266-4677-B1E8-295DE01CE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FD03-328E-4263-846C-2AF46339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20FE-40FB-4E0A-B826-19090BB0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5909-BFB6-4AA8-9D2D-5C998DCB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5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E93-B0CE-43CD-A2E4-211A546E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A8D22-B2EE-453A-83DC-28B4151DD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E31F-E7B4-46FC-8CEF-DCE0805C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E936-198A-446D-B728-1E564D2D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AD0E-2ACF-4CBF-A2D8-3359EAE9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4356E-72A5-4989-8113-C5E59C09D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D7A7-8C6F-4632-86B8-3EC55BEBB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B676-4DB9-4F28-9E32-902FF6FF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1B69-A1B5-4CB7-9541-C3290880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67E7-0F70-4CDB-BD76-9F25E892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4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F336-E3BF-43A3-99C5-4790BCDB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4D17-9FA1-4F16-9007-285CD611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4E65-198D-40D2-8AFB-DB35F169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E2C8-E052-49B5-BF27-CB61D808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B79CC-2706-45C7-864D-9AF5C1F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AD0B-CDBE-47FB-8AEC-6B03D453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EE8F-22E0-4B37-8465-FA7A302D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859B-5572-4079-965C-A0439DAF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3F3D5-721A-41D2-97B3-5CF1417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4D67-6F37-4FB2-8F43-930828AE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4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DC7C-6078-41F3-A280-7F92C5A7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1488-8B76-40AB-AF35-22F3012A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130D9-1402-4A4F-93E9-14FAEEFF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C98C-78F3-4F5E-8C90-370DC44F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194E0-8282-45D1-B0CC-7A3FF5E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C280-5AF5-49E3-9427-E2EB22CD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77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F6A3-B76E-4203-8274-1FCC4555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42E6E-90E5-45D9-9DE9-527EEE8C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5F4EF-90EC-47BB-8483-C2B0E1FE6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23A90-FBD4-4AED-923D-7676C8E54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2A5C4-F1A9-4DCC-BEED-57A63A9EC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6FBE3-0BD0-41EC-82E6-1CBF9B1B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3966E-6582-4675-9FB7-692D3197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B404F-D0F5-46D1-8EB0-B3B2FA60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81D0-C074-4573-81F3-A59FFC73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B0DF0-0AA9-4F94-B381-74B8078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1E155-A490-4230-BA03-4B82979D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5B3BA-92CD-4912-BD8E-D6408498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85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7DF5-1F26-442E-95B8-D3DC3A6C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A3760-8478-494B-882F-760A3F86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97A0-753D-463C-83B5-88EE7AE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0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2A92-AB21-4DAD-8BBE-DECA9A3F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07DE-1737-4896-A25E-8A5D3312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57F5-B36A-4049-A892-C4788221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B55E7-EA41-4767-BE95-CF2BCAC5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DAF9D-B884-4998-98A5-FBF1FEE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2B506-D17E-4B05-8461-0FEC2B26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2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B091-8534-4191-89C5-B95A6A38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EECEE-2A55-4443-931F-44E82D97D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4409D-D048-4B51-94AA-108870167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05EDC-EF33-4F4D-AE68-3C195F6C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E55CE-FB0D-4D88-9DBA-C9406C48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609C-A854-4387-AB90-D41DB29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948C-8398-408F-94FE-4EFA5AC9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46387-00FE-4EAB-8FDA-24D8B408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1EF4-9C1B-4A24-B66B-5D63F9A07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1E49-0E14-43F0-ACFD-1618DC1F55F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95E4-B331-4F7D-9222-33499A718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2D36-8AE2-4B00-BC22-7E30078FC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4011-957D-4471-9834-9C92BD6741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CAD1-1924-4DBE-A690-1BF65AAD8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45</a:t>
            </a:r>
          </a:p>
        </p:txBody>
      </p:sp>
    </p:spTree>
    <p:extLst>
      <p:ext uri="{BB962C8B-B14F-4D97-AF65-F5344CB8AC3E}">
        <p14:creationId xmlns:p14="http://schemas.microsoft.com/office/powerpoint/2010/main" val="15017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CD58-C1FC-4830-A64C-A92CA8D2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C284-7CC9-4950-A59C-3E0EB20D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Study 1 </a:t>
            </a:r>
          </a:p>
          <a:p>
            <a:r>
              <a:rPr lang="en-GB" dirty="0"/>
              <a:t>Study 2</a:t>
            </a:r>
          </a:p>
          <a:p>
            <a:r>
              <a:rPr lang="en-GB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4519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DC47-1BD9-41B6-86F1-7BEAFDA2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2E9E-C7F6-4283-A9F0-F735BF8D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74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Objective function: SARE for Q + SSE for R (with weights for 2 quantile regions)</a:t>
            </a:r>
          </a:p>
          <a:p>
            <a:r>
              <a:rPr lang="en-GB" sz="21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= a*SARE1(probs&gt;0.5) + b*SARE2(prob&lt;0.5) + c*</a:t>
            </a:r>
            <a:r>
              <a:rPr lang="en-GB" sz="21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SSE_rain</a:t>
            </a:r>
            <a:endParaRPr lang="en-GB" sz="2100" dirty="0">
              <a:solidFill>
                <a:srgbClr val="0070C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21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(SARE1 &gt; SARE2) =&gt; a=0.8, b=0.1, c=0.1</a:t>
            </a:r>
          </a:p>
          <a:p>
            <a:r>
              <a:rPr lang="en-GB" sz="21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                                a=0.1, b=0.8, c=0.1</a:t>
            </a:r>
            <a:endParaRPr lang="en-GB" dirty="0"/>
          </a:p>
          <a:p>
            <a:r>
              <a:rPr lang="en-GB" dirty="0"/>
              <a:t>Number of replicates in OF: 1 (each for Q and R)</a:t>
            </a:r>
          </a:p>
          <a:p>
            <a:r>
              <a:rPr lang="en-GB" sz="2100" dirty="0">
                <a:solidFill>
                  <a:srgbClr val="0070C0"/>
                </a:solidFill>
              </a:rPr>
              <a:t>Multiple replicates in objective function: An additional “for loop” in the objective function with a predefined set of seeds.</a:t>
            </a:r>
          </a:p>
          <a:p>
            <a:r>
              <a:rPr lang="en-GB" dirty="0"/>
              <a:t>Number of catchments (25) – presented 8</a:t>
            </a:r>
          </a:p>
          <a:p>
            <a:r>
              <a:rPr lang="en-GB" sz="1800" dirty="0">
                <a:solidFill>
                  <a:srgbClr val="FF0000"/>
                </a:solidFill>
              </a:rPr>
              <a:t>Q: Increase in number of catchments presented (including both bad and good cases in the paper)?</a:t>
            </a:r>
          </a:p>
          <a:p>
            <a:r>
              <a:rPr lang="en-GB" sz="1800" dirty="0">
                <a:solidFill>
                  <a:srgbClr val="FF0000"/>
                </a:solidFill>
              </a:rPr>
              <a:t>Q: Using more than 1 SRMs</a:t>
            </a:r>
          </a:p>
          <a:p>
            <a:endParaRPr lang="en-GB" sz="2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51CD-024C-4AF8-8217-0EB4D70F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2928-ECA2-4E1F-98A0-0663AE49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1: Continue with the hydrological calibration. With different rainfall and rainfall-runoff models.</a:t>
            </a:r>
          </a:p>
          <a:p>
            <a:endParaRPr lang="en-GB" dirty="0"/>
          </a:p>
          <a:p>
            <a:r>
              <a:rPr lang="en-GB" dirty="0"/>
              <a:t>Option 2: Wider study of simulated rainfall-runoff issues</a:t>
            </a:r>
          </a:p>
          <a:p>
            <a:r>
              <a:rPr lang="en-GB" dirty="0"/>
              <a:t>Pros: still representing gap 1, stronger motivation for study 1 and study 3, </a:t>
            </a:r>
          </a:p>
          <a:p>
            <a:r>
              <a:rPr lang="en-GB" dirty="0"/>
              <a:t>Cons: starting over in a different direction, logistical issue</a:t>
            </a:r>
          </a:p>
        </p:txBody>
      </p:sp>
    </p:spTree>
    <p:extLst>
      <p:ext uri="{BB962C8B-B14F-4D97-AF65-F5344CB8AC3E}">
        <p14:creationId xmlns:p14="http://schemas.microsoft.com/office/powerpoint/2010/main" val="112137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AB71-BD02-4823-8AA0-9D735515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60FC-7182-4ECA-9703-2042E424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the objective function</a:t>
            </a:r>
          </a:p>
          <a:p>
            <a:r>
              <a:rPr lang="en-GB" dirty="0"/>
              <a:t>Update plots from feedbacks</a:t>
            </a:r>
          </a:p>
          <a:p>
            <a:r>
              <a:rPr lang="en-GB" dirty="0"/>
              <a:t>Checking PET correlation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7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Meeting 45</vt:lpstr>
      <vt:lpstr>Agenda</vt:lpstr>
      <vt:lpstr>Study 1</vt:lpstr>
      <vt:lpstr>Study 2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45</dc:title>
  <dc:creator>Truong Huy Thien Nguyen</dc:creator>
  <cp:lastModifiedBy>Truong Huy Thien Nguyen</cp:lastModifiedBy>
  <cp:revision>1</cp:revision>
  <dcterms:created xsi:type="dcterms:W3CDTF">2022-04-12T14:47:03Z</dcterms:created>
  <dcterms:modified xsi:type="dcterms:W3CDTF">2022-04-12T15:22:18Z</dcterms:modified>
</cp:coreProperties>
</file>