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26-B44D-4F89-8486-057A4373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BFFB-B734-4BCF-B514-B1CE7E3A2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9F92-9C55-4608-9D9E-F955643F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C691-0340-4168-A4B6-0D415C90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DC47-3305-47B9-BF40-5A08AC5E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687C-B5C6-4BA6-A1E3-206B9752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A12B8-22E8-4CEB-A010-C046E3EA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BB3C-E131-49BD-A614-E4293E4B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A02C-5E43-4B3E-B916-B2E5F406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CBFC-36A8-47D5-8A55-5ABD4042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AD797-58A2-4BA8-883B-451A93E85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7FD8-BE1B-4C82-BC43-7C1B36E4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D5C0-D8A8-4B9B-A56A-48A4603D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187B-A2A7-431C-BC0B-1A4165F4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793F-243E-4551-B4F2-625E265C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E0F4-18B8-469A-9725-1221FE0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B445-781D-4F83-81AD-4E9F8264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ACA-9560-46A6-9600-D9A6C84D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522E-F620-41D1-B10C-512E2BCA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448B-7302-4072-89D0-2810BEB2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0C25-6198-4F36-AC0A-56B292F3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E4B4-C1A8-42AB-88CA-E86E9C3E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3438-506A-4034-A733-E261D5A7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B96D-DF20-4441-B50B-8F7B3F69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1F68-F7D3-498C-8EA0-22531C1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4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6C05-3357-45E6-9615-3BFA496F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3428-3AA6-44E1-9040-E76E5001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3B849-64BF-41EF-BA97-E0C5EEF41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A1A8C-7837-43F6-8259-1B2E118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D838-0194-40AC-AE23-A23DAC9B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8482-2FC6-4D94-81E1-8D8A9B5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E6B5-5A44-47F9-B35E-91C97FE7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9D66-FC09-4445-AA7E-3EBB86D8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DBB10-A857-423F-BA5B-F1B6B0BA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D62C4-277B-4970-B68E-590D451E8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FDEB1-17B2-4738-99DD-AE173E03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351DB-5F88-4027-A2CA-CE1AF013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7CAB-5456-4347-AF84-0CFA64F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EB3F7-1AF2-4EBB-B9C9-1B8D05F0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9553-51B4-4B71-8727-83980257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2AB2B-433D-4C23-AA92-5CD62627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E5DD-ADDD-4D69-96B4-DA39F59F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20952-4C47-4C82-A1F2-92CD2788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2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84EB-6ED4-4DE6-B50E-3E0F59DD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26B7-C082-4FF6-B3C5-40F1777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4E9C-5C87-426D-B0E7-825BB9AF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D3B1-30AB-4B82-8268-1B16AD7B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8738-80C8-4722-BE99-003F6536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E706-9107-45D3-A16D-30EDA82E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E9F8-5DC7-45B7-AD41-9FF95945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C693E-6947-4571-BF44-D4BF0948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D40E0-26DA-4816-AC3C-12C7F916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E657-EF9B-4C4D-9B00-727495C5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98F7-D2FB-4B13-95D0-F64D28690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220C-827B-4CAB-B0CD-D6376133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63197-ADA9-47C2-A6F3-9A2CBA2C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D743-A9EF-405E-9237-CD76A6B2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44391-AD75-4AD4-B246-8B3D31B5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5B34-0C5B-4493-A18A-39CF86DE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879C-6E54-46FB-AC58-018420A3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3F-BEE1-418A-9B8B-B49F94A8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9C31-DD99-495B-BBB3-4A5355B04490}" type="datetimeFigureOut">
              <a:rPr lang="en-GB" smtClean="0"/>
              <a:t>16/12/2021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B9B1-091C-4729-8A53-1D94CA7F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541D-827F-4C2D-94B1-FBBF2FC9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5E52-FF29-4513-8F6F-8F0CD0873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2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1F84-36C0-4DC3-A507-E96B16D5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	31</a:t>
            </a:r>
          </a:p>
        </p:txBody>
      </p:sp>
    </p:spTree>
    <p:extLst>
      <p:ext uri="{BB962C8B-B14F-4D97-AF65-F5344CB8AC3E}">
        <p14:creationId xmlns:p14="http://schemas.microsoft.com/office/powerpoint/2010/main" val="39349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63AB-D487-42A4-83BD-DAD4ED75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ACA0-79CD-4A98-A6F8-08495F5C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Optimising all parameters</a:t>
            </a:r>
          </a:p>
          <a:p>
            <a:r>
              <a:rPr lang="en-GB" dirty="0"/>
              <a:t>Optimising occurrence parameters only</a:t>
            </a:r>
          </a:p>
          <a:p>
            <a:r>
              <a:rPr lang="en-GB" dirty="0"/>
              <a:t>Optimising amount parameters only with optimised occurrence parameters</a:t>
            </a:r>
          </a:p>
          <a:p>
            <a:r>
              <a:rPr lang="en-GB" dirty="0"/>
              <a:t>Look into rainfall-runoff behaviours</a:t>
            </a:r>
          </a:p>
          <a:p>
            <a:r>
              <a:rPr lang="en-GB" dirty="0"/>
              <a:t>Concluding of the pilot study</a:t>
            </a:r>
          </a:p>
          <a:p>
            <a:r>
              <a:rPr lang="en-GB" dirty="0"/>
              <a:t>Meeting break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37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9679B9-6538-4D8C-8034-A99C99AD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5" y="795947"/>
            <a:ext cx="7134148" cy="538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B7145-D604-42C6-AAF4-F5DC68BF0436}"/>
              </a:ext>
            </a:extLst>
          </p:cNvPr>
          <p:cNvSpPr txBox="1"/>
          <p:nvPr/>
        </p:nvSpPr>
        <p:spPr>
          <a:xfrm rot="16200000">
            <a:off x="1586786" y="3353783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05C14-2F25-4549-947E-E2173C63A185}"/>
              </a:ext>
            </a:extLst>
          </p:cNvPr>
          <p:cNvSpPr txBox="1"/>
          <p:nvPr/>
        </p:nvSpPr>
        <p:spPr>
          <a:xfrm rot="16200000">
            <a:off x="9181809" y="335378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D8E53-0112-492D-B72A-C3D4FD964009}"/>
              </a:ext>
            </a:extLst>
          </p:cNvPr>
          <p:cNvCxnSpPr/>
          <p:nvPr/>
        </p:nvCxnSpPr>
        <p:spPr>
          <a:xfrm>
            <a:off x="3211286" y="3701143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DF7D6C-470F-4D92-ADF6-87743623A252}"/>
              </a:ext>
            </a:extLst>
          </p:cNvPr>
          <p:cNvCxnSpPr/>
          <p:nvPr/>
        </p:nvCxnSpPr>
        <p:spPr>
          <a:xfrm>
            <a:off x="3211286" y="3930334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0BEC7F-75CA-444B-AF29-6F8C725A9857}"/>
              </a:ext>
            </a:extLst>
          </p:cNvPr>
          <p:cNvSpPr txBox="1"/>
          <p:nvPr/>
        </p:nvSpPr>
        <p:spPr>
          <a:xfrm>
            <a:off x="3592676" y="357033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354F-497E-4FA1-A264-47A7793D669F}"/>
              </a:ext>
            </a:extLst>
          </p:cNvPr>
          <p:cNvSpPr txBox="1"/>
          <p:nvPr/>
        </p:nvSpPr>
        <p:spPr>
          <a:xfrm>
            <a:off x="3592676" y="379952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C7867-7609-4C26-BAFD-D11CDAC384DC}"/>
              </a:ext>
            </a:extLst>
          </p:cNvPr>
          <p:cNvSpPr txBox="1"/>
          <p:nvPr/>
        </p:nvSpPr>
        <p:spPr>
          <a:xfrm>
            <a:off x="4328304" y="6035841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Annual Maxima Runoff (1965-1979)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FDF1B-448E-4664-9F22-8D6D5312ED28}"/>
              </a:ext>
            </a:extLst>
          </p:cNvPr>
          <p:cNvSpPr txBox="1"/>
          <p:nvPr/>
        </p:nvSpPr>
        <p:spPr>
          <a:xfrm>
            <a:off x="4328303" y="426615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Annual Maxima Rainfall (1965-1979)</a:t>
            </a:r>
            <a:endParaRPr lang="en-GB" dirty="0">
              <a:solidFill>
                <a:srgbClr val="335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3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B727C-9B61-49F1-9F31-CD490C86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4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2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250006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479197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119201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348392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21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A368-CBE3-4290-897F-68970F15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5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1975 – 30 Nov 1975)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8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1975 – 30 Nov 1975)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696321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925512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56551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794707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710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F05BEC-D656-413C-8B47-C1F803D4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3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Mar 1978 – 31 Oct 1978)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4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1978 – 31 Oct 1978)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4218835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4448026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408803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4317221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1551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63B-6CDA-4F81-82F0-39BFFAB8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Concluding the pilot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AEA0-41F1-4E64-8CD1-F7047B44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Motivation: presenting a case where “good” model rainfall translate to “bad” runoff</a:t>
            </a:r>
          </a:p>
          <a:p>
            <a:r>
              <a:rPr lang="en-GB" dirty="0"/>
              <a:t>Items to be introduced: the models used in the pilot study: WGEN, GR4J, virtual observed streamflow, hydrological calibration procedure</a:t>
            </a:r>
          </a:p>
          <a:p>
            <a:r>
              <a:rPr lang="en-GB" dirty="0"/>
              <a:t>Outcome of the calibration: it is feasible to calibrate a rainfall model with streamflow statistics (the flow duration curve). The process can be applied to other stochastic rainfall models and rainfall-runoff models.</a:t>
            </a:r>
          </a:p>
          <a:p>
            <a:r>
              <a:rPr lang="en-GB" dirty="0"/>
              <a:t>Limitation: the use of SSE for objective function that tends to favour high flows, opportunities for future experiments: a different objective function, a different optimiser, other streamflow statistics</a:t>
            </a:r>
          </a:p>
        </p:txBody>
      </p:sp>
    </p:spTree>
    <p:extLst>
      <p:ext uri="{BB962C8B-B14F-4D97-AF65-F5344CB8AC3E}">
        <p14:creationId xmlns:p14="http://schemas.microsoft.com/office/powerpoint/2010/main" val="19338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8BA-7B6C-4CF6-B55F-423154DB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F825-B783-4883-958C-61D014D1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24 December</a:t>
            </a:r>
          </a:p>
          <a:p>
            <a:r>
              <a:rPr lang="en-GB" dirty="0"/>
              <a:t>31 December</a:t>
            </a:r>
          </a:p>
          <a:p>
            <a:r>
              <a:rPr lang="en-GB" dirty="0"/>
              <a:t>07 January</a:t>
            </a:r>
          </a:p>
        </p:txBody>
      </p:sp>
    </p:spTree>
    <p:extLst>
      <p:ext uri="{BB962C8B-B14F-4D97-AF65-F5344CB8AC3E}">
        <p14:creationId xmlns:p14="http://schemas.microsoft.com/office/powerpoint/2010/main" val="190249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Meeting 31</vt:lpstr>
      <vt:lpstr>Agenda</vt:lpstr>
      <vt:lpstr>PowerPoint Presentation</vt:lpstr>
      <vt:lpstr>PowerPoint Presentation</vt:lpstr>
      <vt:lpstr>PowerPoint Presentation</vt:lpstr>
      <vt:lpstr>PowerPoint Presentation</vt:lpstr>
      <vt:lpstr>Concluding the pilot study</vt:lpstr>
      <vt:lpstr>Meeting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31</dc:title>
  <dc:creator>Truong Huy Thien Nguyen</dc:creator>
  <cp:lastModifiedBy>Truong Huy Thien Nguyen</cp:lastModifiedBy>
  <cp:revision>1</cp:revision>
  <dcterms:created xsi:type="dcterms:W3CDTF">2021-12-16T14:15:06Z</dcterms:created>
  <dcterms:modified xsi:type="dcterms:W3CDTF">2021-12-16T14:15:32Z</dcterms:modified>
</cp:coreProperties>
</file>