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B69-64D6-46A8-9821-39FCF284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55D3E-E6E9-48C7-9D5F-A3C10F32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DD08-4237-4A9E-AC62-1C0D80DF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96FC-784F-4FDA-A396-274F1786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F316-A3D8-4E91-8184-3E92923A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1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5639-F440-4FF8-A80F-AB13BB6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6EB3-1BC7-4D5B-8F09-849DAC19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F885-8D01-4B41-9E13-579A6A70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24C1-9FAD-451A-8153-89D8B476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1996-46A2-46C7-8E6A-9A452671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A05A-D31F-41B5-8413-AB7521083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F3D5A-B8B9-40D9-81D8-8F4BD899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83BB-6F75-4C5A-8F03-02BEB7DC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8B6A-3E4C-4DBC-9294-D28AFE94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B977-84E7-4E34-8E9E-BFEB165E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3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B5E2-9C7E-48E7-A913-49485638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100C-C635-44D6-85F5-4DE2A944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04FE-69C8-4963-A490-7E1908A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4D16-FB11-4363-8F6C-9A2F5F65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12F7-B35A-44BF-ADEB-683E57C6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5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CF2-69B9-473F-BD00-79FD24D3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861D-530F-4186-A496-328741FC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33C2-974B-4A6E-9D9E-F284AB42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B5AF-DA69-44FC-80E8-D4385325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DDA3-0ABD-478D-9E20-8D091CDD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5D3D-6991-4B1C-8C6B-51B8C463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7F91-2238-4DC1-9A39-70FD7D815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58444-B7AA-40F8-A1A9-233F033B2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AC9D0-30D8-4702-B9F2-9E8C7F25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2938-A43B-426F-AB87-FE11C466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F52C-5858-42D9-B59E-C2FCE908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C897-95DF-4BF6-9E77-0244CC14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A567-77F8-4741-A8B0-F34C7761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2B0B-20B5-4158-B1C9-9F8B1575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23AD1-D7F9-42D2-B93F-550646535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F4395-5064-45E4-B5AD-9939E10A2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A4066-9ABD-47F2-80E7-994B5C64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2599B-883B-4266-A958-B3C8455F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E4AC8-4853-42AE-B675-F9985DCA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1251-2759-41DF-BF96-E771D898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69755-6F44-4D0B-8BC7-898DC737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ECCE5-9142-4E79-B84B-1D0397FA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EF416-1D17-4E61-A140-518301C8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6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D5287-D1BF-4099-8603-23DF58B0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A7453-2CFC-4628-8389-C3098D83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CE85-2585-46C1-BAFD-79D80600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A57-E5EE-4B24-9B80-2981F6DD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75DF-ECDA-4F0C-84CB-3183019B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140A6-55FE-425D-BD8F-CD930E47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5FEC-E0F4-41A6-BF1B-1F99E8C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4197-5BCB-411E-A9E5-3AE58B83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2BC9-6FEF-4A63-9488-6FF74CB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D64A-F1A0-4E6A-9E25-B405187B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43F5A-D886-4BAA-A9EC-515071AC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89FB-D238-4750-A4A7-CEC682D1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F811-822B-4BA3-8F47-56AFB30D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B0AC-BF3B-4526-9E3A-A5943D46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74828-382D-497C-92FF-C75841F6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2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FEC63-B755-4F2C-82C7-94DB4A2D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71B8-1742-4976-ADA3-C782F64E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D702-3392-4504-95DB-813DE295F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4438-E0FA-4719-BE81-AF86A87741B1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9389C-B2C6-4988-A4AB-B30B78BD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DA9B-273D-4EC6-BD7A-E729BD9C6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718-23AD-4F8C-B3A8-9D88F64F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9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C58D-8F4E-4488-A37E-B741FE0A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B73A-34CA-4D45-8376-979D5DB1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bug in amount model</a:t>
            </a:r>
          </a:p>
          <a:p>
            <a:r>
              <a:rPr lang="en-US" dirty="0"/>
              <a:t>Re-run the optimization</a:t>
            </a:r>
          </a:p>
          <a:p>
            <a:r>
              <a:rPr lang="en-US" dirty="0"/>
              <a:t>Run optimization with occurrence parameters only</a:t>
            </a:r>
          </a:p>
          <a:p>
            <a:r>
              <a:rPr lang="en-US" dirty="0"/>
              <a:t>Look into rainfall and runoff behaviors</a:t>
            </a:r>
          </a:p>
          <a:p>
            <a:r>
              <a:rPr lang="en-US" dirty="0"/>
              <a:t>Schedule of 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77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302F-3CF3-4A87-A8F0-A1B59D7E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Amount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FE43-6250-4F76-9706-561CE686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Generate a binary series of rainfall occurrence for a month &gt;&gt; for each 1 in the binary generate 1 value from the gamma distribution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Generate a binary series of rainfall occurrence for a month &gt;&gt; generate a random series from the gamma distribution with length equals to all 1s in the binary series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120B0-47B6-44B9-8857-F34FF511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43" y="2822214"/>
            <a:ext cx="3547110" cy="749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C9DC3-7EA0-4D92-B2DB-F904DA61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58" y="5058833"/>
            <a:ext cx="3740680" cy="15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9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09679B9-6538-4D8C-8034-A99C99AD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5" y="795947"/>
            <a:ext cx="7134148" cy="5385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B7145-D604-42C6-AAF4-F5DC68BF0436}"/>
              </a:ext>
            </a:extLst>
          </p:cNvPr>
          <p:cNvSpPr txBox="1"/>
          <p:nvPr/>
        </p:nvSpPr>
        <p:spPr>
          <a:xfrm rot="16200000">
            <a:off x="1586786" y="3353783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05C14-2F25-4549-947E-E2173C63A185}"/>
              </a:ext>
            </a:extLst>
          </p:cNvPr>
          <p:cNvSpPr txBox="1"/>
          <p:nvPr/>
        </p:nvSpPr>
        <p:spPr>
          <a:xfrm rot="16200000">
            <a:off x="9181809" y="335378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D8E53-0112-492D-B72A-C3D4FD964009}"/>
              </a:ext>
            </a:extLst>
          </p:cNvPr>
          <p:cNvCxnSpPr/>
          <p:nvPr/>
        </p:nvCxnSpPr>
        <p:spPr>
          <a:xfrm>
            <a:off x="3211286" y="3701143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DF7D6C-470F-4D92-ADF6-87743623A252}"/>
              </a:ext>
            </a:extLst>
          </p:cNvPr>
          <p:cNvCxnSpPr/>
          <p:nvPr/>
        </p:nvCxnSpPr>
        <p:spPr>
          <a:xfrm>
            <a:off x="3211286" y="3930334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0BEC7F-75CA-444B-AF29-6F8C725A9857}"/>
              </a:ext>
            </a:extLst>
          </p:cNvPr>
          <p:cNvSpPr txBox="1"/>
          <p:nvPr/>
        </p:nvSpPr>
        <p:spPr>
          <a:xfrm>
            <a:off x="3592676" y="357033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C354F-497E-4FA1-A264-47A7793D669F}"/>
              </a:ext>
            </a:extLst>
          </p:cNvPr>
          <p:cNvSpPr txBox="1"/>
          <p:nvPr/>
        </p:nvSpPr>
        <p:spPr>
          <a:xfrm>
            <a:off x="3592676" y="3799529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C7867-7609-4C26-BAFD-D11CDAC384DC}"/>
              </a:ext>
            </a:extLst>
          </p:cNvPr>
          <p:cNvSpPr txBox="1"/>
          <p:nvPr/>
        </p:nvSpPr>
        <p:spPr>
          <a:xfrm>
            <a:off x="4328304" y="6035841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Annual Maxima Runoff (1965-1979)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FDF1B-448E-4664-9F22-8D6D5312ED28}"/>
              </a:ext>
            </a:extLst>
          </p:cNvPr>
          <p:cNvSpPr txBox="1"/>
          <p:nvPr/>
        </p:nvSpPr>
        <p:spPr>
          <a:xfrm>
            <a:off x="4328303" y="426615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Annual Maxima Rainfall (1965-1979)</a:t>
            </a:r>
            <a:endParaRPr lang="en-GB" dirty="0">
              <a:solidFill>
                <a:srgbClr val="335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3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B727C-9B61-49F1-9F31-CD490C86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4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2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9B289-C37D-450D-AB60-0136F7417A7B}"/>
              </a:ext>
            </a:extLst>
          </p:cNvPr>
          <p:cNvSpPr txBox="1"/>
          <p:nvPr/>
        </p:nvSpPr>
        <p:spPr>
          <a:xfrm>
            <a:off x="3266700" y="5838061"/>
            <a:ext cx="56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Virtual Observed Runoff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3250006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3479197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3119201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3348392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 Runoff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8219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A368-CBE3-4290-897F-68970F15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1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5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July 1975 – 30 Nov 1975)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3696321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3925512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356551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3794707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CB4A4-64CE-4B3A-913F-D41E1C5721ED}"/>
              </a:ext>
            </a:extLst>
          </p:cNvPr>
          <p:cNvSpPr txBox="1"/>
          <p:nvPr/>
        </p:nvSpPr>
        <p:spPr>
          <a:xfrm>
            <a:off x="3266700" y="5838061"/>
            <a:ext cx="56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Virtual Observed Runoff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3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F05BEC-D656-413C-8B47-C1F803D4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1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3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Mar 1978 – 31 Oct 1978)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4218835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4448026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408803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4317221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11A84-03F2-47EA-BD14-6C7A4857D616}"/>
              </a:ext>
            </a:extLst>
          </p:cNvPr>
          <p:cNvSpPr txBox="1"/>
          <p:nvPr/>
        </p:nvSpPr>
        <p:spPr>
          <a:xfrm>
            <a:off x="3266700" y="5838061"/>
            <a:ext cx="56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Virtual Observed Runoff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1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B1E-BEC0-4504-B62A-E9A4AB46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C483-5FF2-4F28-8B7C-A13F2B23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388"/>
          </a:xfrm>
        </p:spPr>
        <p:txBody>
          <a:bodyPr/>
          <a:lstStyle/>
          <a:p>
            <a:r>
              <a:rPr lang="en-AU" dirty="0"/>
              <a:t> Rerun the optimisation</a:t>
            </a:r>
          </a:p>
          <a:p>
            <a:r>
              <a:rPr lang="en-AU" dirty="0"/>
              <a:t> Make a general skeleton for presenting the pilot study:</a:t>
            </a:r>
          </a:p>
          <a:p>
            <a:pPr marL="0" indent="0">
              <a:buNone/>
            </a:pPr>
            <a:r>
              <a:rPr lang="en-AU" dirty="0"/>
              <a:t>   - motivation: presenting a case where “good” modelled rainfall translate to “bad” runoff.</a:t>
            </a:r>
          </a:p>
          <a:p>
            <a:pPr marL="0" indent="0">
              <a:buNone/>
            </a:pPr>
            <a:r>
              <a:rPr lang="en-AU" dirty="0"/>
              <a:t>   - presenting: the WGEN model, the GR4J model, virtual observed streamflow, hydrological calibration procedure</a:t>
            </a:r>
          </a:p>
          <a:p>
            <a:pPr marL="0" indent="0">
              <a:buNone/>
            </a:pPr>
            <a:r>
              <a:rPr lang="en-AU" dirty="0"/>
              <a:t>   - outcome of the calibration</a:t>
            </a:r>
          </a:p>
          <a:p>
            <a:pPr marL="0" indent="0">
              <a:buNone/>
            </a:pPr>
            <a:r>
              <a:rPr lang="en-AU" dirty="0"/>
              <a:t>   - discussing on the use of the objective function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29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4A27-6C46-43B2-A833-46FFAEE5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0200-9A69-4A7D-9379-3541A6AA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24 Dec 2021</a:t>
            </a:r>
          </a:p>
          <a:p>
            <a:r>
              <a:rPr lang="en-AU" dirty="0"/>
              <a:t>31 Dec 2021</a:t>
            </a:r>
          </a:p>
          <a:p>
            <a:r>
              <a:rPr lang="en-AU" dirty="0"/>
              <a:t>07 Jan 2022</a:t>
            </a:r>
          </a:p>
        </p:txBody>
      </p:sp>
    </p:spTree>
    <p:extLst>
      <p:ext uri="{BB962C8B-B14F-4D97-AF65-F5344CB8AC3E}">
        <p14:creationId xmlns:p14="http://schemas.microsoft.com/office/powerpoint/2010/main" val="15115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307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Meeting 30</vt:lpstr>
      <vt:lpstr>Agenda</vt:lpstr>
      <vt:lpstr>Amount model</vt:lpstr>
      <vt:lpstr>PowerPoint Presentation</vt:lpstr>
      <vt:lpstr>PowerPoint Presentation</vt:lpstr>
      <vt:lpstr>PowerPoint Presentation</vt:lpstr>
      <vt:lpstr>PowerPoint Presentation</vt:lpstr>
      <vt:lpstr>Plan</vt:lpstr>
      <vt:lpstr>Meeting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30</dc:title>
  <dc:creator>Truong Huy Thien Nguyen</dc:creator>
  <cp:lastModifiedBy>Truong Huy Thien Nguyen</cp:lastModifiedBy>
  <cp:revision>2</cp:revision>
  <dcterms:created xsi:type="dcterms:W3CDTF">2021-12-09T13:27:16Z</dcterms:created>
  <dcterms:modified xsi:type="dcterms:W3CDTF">2021-12-16T07:49:18Z</dcterms:modified>
</cp:coreProperties>
</file>