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91E6-3DE0-48D5-B34B-EA7F24AFF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3A97D-02DA-48A2-AD28-C58E8D05B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24E6-6016-4169-AA93-E23EC557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13DD-D8D3-4D93-BCAB-5BBBDCBA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52B8-3A65-4886-970B-9C375A87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60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8714-ABAE-4DE3-ADC3-7F267C79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CDAF9-612E-47C5-A16C-103DE2F5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F938-032E-4CCA-873E-5AB0DA41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C88A-D60C-4A54-AB7B-D697B347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D34A-5350-40D4-AB0B-A08EBF52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60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D9EB6-3FF1-4212-8F28-C0FC46818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25D27-8B36-4933-913F-AF329797D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91DE-0E8B-49B3-A39A-B5FB9D19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94FC-4032-4E25-8AB7-1D8F2ACF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6B853-D32F-49F9-AF21-9F0F5E69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3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7608-0348-467A-A155-F4C176F6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B307-C130-4803-9C98-4715CE87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77BA0-3A79-4D64-A011-BFA3BC0F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2AA1-621D-4728-9F77-83D02F35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4903-4E87-4A3D-AB28-2492257D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8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5429-0C8B-4861-86A7-19713D80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52D2-1AE2-4088-BFB1-4F9789B8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7702-00EB-4082-9785-C7BBA8A2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C790-A3FB-45E2-95DD-E078BA2E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356F-1A4E-4554-8D51-C66777F0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4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3AEC-D5BF-4BD7-B0B5-487157ED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94A0-1BE1-42F1-A626-8F58E0F10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A7EB8-F5CE-4AC9-8C9B-1630BA696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55DF1-7FEC-46FD-892A-DE19CCB8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401B0-2156-4ED1-AF30-0DD53FC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53CFC-6FB3-4CEF-A2F9-565E2F7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68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692D-7D64-4344-BF9B-40C1653F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5606C-4B58-42A2-8C54-4CBC71F0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A64E9-59CF-4C59-B1E9-4C45E424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06CE2-E94F-469C-8683-ED02DF841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A40B0-9CE4-450E-B0A0-141798237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7B74F-AA74-4F77-968A-2CD0323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BC0D2-F540-4CC3-B2D9-3DFAE73D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7B4DA-E5E2-4114-AC12-EF743D3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09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C89D-D7AC-4F93-A038-9165C700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DDE9C-A87C-4CB3-BD14-49F70DDC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EFF1-A23F-48AC-9FCB-64F5526B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0599C-6F80-46C0-9FF0-81411379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24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BFE1-BEB8-4B97-9893-828DD974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126EE-CB1F-44F9-B9D3-35261848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3D34F-34B4-4736-A0F2-EC1FDEC9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96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0C65-5AB7-49B9-BABE-EB27492E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003D-673D-4BB4-B9E5-898D3DC2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306E0-4675-4911-AD27-52711D89C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8FE9C-71A4-4121-9C33-C25CF397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042B2-10BF-450C-B2F9-F1B98568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F350-B346-4932-A6B8-A927E2B5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65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AD77-BF56-43C0-8C68-39DC098F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F09E4-5386-4C44-843F-C2FD015F4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477A4-10E2-4521-81AF-BDDDEED2F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A2BA3-1DAF-45F0-A68C-26EAE910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A136-6AFE-48BE-9C9D-4002F873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CF5DA-1012-408A-AF12-91DE3861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10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83017-1F39-4B9C-9D5C-4C97DE3E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7233-0C7F-415F-ACBA-70E52EFF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330C-9945-46B7-9B2F-114F47E32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375F-C0F9-4EA8-87F7-CF67EC1BD5EB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A68C-4D1C-4FCE-91FB-AC4EC8D72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B8C1-38BC-4C24-BD11-4E3DAA619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33F9-5EF0-43BE-A113-15098979B6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0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9C96-E5EB-4C79-B25C-33D661D31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Meeting 32</a:t>
            </a:r>
          </a:p>
        </p:txBody>
      </p:sp>
    </p:spTree>
    <p:extLst>
      <p:ext uri="{BB962C8B-B14F-4D97-AF65-F5344CB8AC3E}">
        <p14:creationId xmlns:p14="http://schemas.microsoft.com/office/powerpoint/2010/main" val="8523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3F24-641C-4067-BCAE-1687C84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48BD-DE9B-422A-8322-03D6773B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Attempt on making the code faster</a:t>
            </a:r>
          </a:p>
          <a:p>
            <a:r>
              <a:rPr lang="en-AU" dirty="0"/>
              <a:t>Summary of </a:t>
            </a:r>
            <a:r>
              <a:rPr lang="en-AU" dirty="0" err="1"/>
              <a:t>optim</a:t>
            </a:r>
            <a:r>
              <a:rPr lang="en-AU" dirty="0"/>
              <a:t> results so far</a:t>
            </a:r>
          </a:p>
          <a:p>
            <a:r>
              <a:rPr lang="en-AU" dirty="0"/>
              <a:t>Next actions with the pilot study</a:t>
            </a:r>
          </a:p>
          <a:p>
            <a:r>
              <a:rPr lang="en-AU" dirty="0"/>
              <a:t>Reading on some resampling papers</a:t>
            </a:r>
          </a:p>
        </p:txBody>
      </p:sp>
    </p:spTree>
    <p:extLst>
      <p:ext uri="{BB962C8B-B14F-4D97-AF65-F5344CB8AC3E}">
        <p14:creationId xmlns:p14="http://schemas.microsoft.com/office/powerpoint/2010/main" val="405955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1D47-9DA6-4F9C-BC4C-5273ECE7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Faster code </a:t>
            </a:r>
          </a:p>
        </p:txBody>
      </p:sp>
      <p:sp>
        <p:nvSpPr>
          <p:cNvPr id="6" name="AutoShape 6" descr="https://documents.lucid.app/documents/8a608cc2-6424-4f82-a78b-72402708284b/pages/0jaIEn6vqaSS?a=723&amp;x=-27&amp;y=80&amp;w=1474&amp;h=880&amp;store=1&amp;accept=image%2F*&amp;auth=LCA%208b1e7084b55538fbccdd6d0f3551f0254d0ef1bc-ts%3D1642041042">
            <a:extLst>
              <a:ext uri="{FF2B5EF4-FFF2-40B4-BE49-F238E27FC236}">
                <a16:creationId xmlns:a16="http://schemas.microsoft.com/office/drawing/2014/main" id="{BF946862-62F9-444F-AB83-80612BA17F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675" y="285750"/>
            <a:ext cx="1053465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EAE5FB-457C-403F-9F7C-FEDAB76CC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175"/>
            <a:ext cx="7888240" cy="48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1D47-9DA6-4F9C-BC4C-5273ECE7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Faster code </a:t>
            </a:r>
          </a:p>
        </p:txBody>
      </p:sp>
      <p:sp>
        <p:nvSpPr>
          <p:cNvPr id="6" name="AutoShape 6" descr="https://documents.lucid.app/documents/8a608cc2-6424-4f82-a78b-72402708284b/pages/0jaIEn6vqaSS?a=723&amp;x=-27&amp;y=80&amp;w=1474&amp;h=880&amp;store=1&amp;accept=image%2F*&amp;auth=LCA%208b1e7084b55538fbccdd6d0f3551f0254d0ef1bc-ts%3D1642041042">
            <a:extLst>
              <a:ext uri="{FF2B5EF4-FFF2-40B4-BE49-F238E27FC236}">
                <a16:creationId xmlns:a16="http://schemas.microsoft.com/office/drawing/2014/main" id="{BF946862-62F9-444F-AB83-80612BA17F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675" y="285750"/>
            <a:ext cx="1053465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46F15-A1D0-4492-A01A-80BCB1F4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1353312"/>
            <a:ext cx="6094029" cy="3376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478801-1F3C-49B7-8369-8F860823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16" y="3041522"/>
            <a:ext cx="7227686" cy="33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1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99DB-D6B5-4770-A8A7-C52B863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optim</a:t>
            </a:r>
            <a:r>
              <a:rPr lang="en-AU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65765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43E3-7B1D-4C01-B709-7766208A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DCAF-D081-4015-B5E4-9CB1B154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Try the relative error as the objective function.</a:t>
            </a:r>
          </a:p>
          <a:p>
            <a:r>
              <a:rPr lang="en-AU" dirty="0"/>
              <a:t>i.e. taking the sum of the relative errors.</a:t>
            </a:r>
          </a:p>
          <a:p>
            <a:r>
              <a:rPr lang="en-AU" dirty="0"/>
              <a:t>Simulating with multiple replicates.</a:t>
            </a:r>
          </a:p>
          <a:p>
            <a:r>
              <a:rPr lang="en-AU" dirty="0"/>
              <a:t>Choosing site for the experiment.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313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7A62-A8F4-44D5-9329-787F1181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29A7-7BFC-45DF-AB18-7D1D0FA2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Non-</a:t>
            </a:r>
            <a:r>
              <a:rPr lang="en-AU" dirty="0" err="1"/>
              <a:t>paranetric</a:t>
            </a:r>
            <a:r>
              <a:rPr lang="en-AU" dirty="0"/>
              <a:t> method for daily rainfall simulation (using </a:t>
            </a:r>
            <a:r>
              <a:rPr lang="en-AU" dirty="0" err="1"/>
              <a:t>knn</a:t>
            </a:r>
            <a:r>
              <a:rPr lang="en-AU" dirty="0"/>
              <a:t>)</a:t>
            </a:r>
          </a:p>
          <a:p>
            <a:r>
              <a:rPr lang="en-AU" dirty="0"/>
              <a:t>Bootstrapping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6420E-F905-4E32-8FFA-80FAB196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4" y="2956424"/>
            <a:ext cx="458216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0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7A62-A8F4-44D5-9329-787F1181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50B5E-F62E-4A0F-95EF-D5239C52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4" y="1690688"/>
            <a:ext cx="11137651" cy="40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1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FED0-AD44-48D4-8775-5EA1149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68752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Meeting 32</vt:lpstr>
      <vt:lpstr>Agenda</vt:lpstr>
      <vt:lpstr>Faster code </vt:lpstr>
      <vt:lpstr>Faster code </vt:lpstr>
      <vt:lpstr>optim results</vt:lpstr>
      <vt:lpstr>Next actions</vt:lpstr>
      <vt:lpstr>Reading</vt:lpstr>
      <vt:lpstr>Reading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32</dc:title>
  <dc:creator>Truong Huy Thien Nguyen</dc:creator>
  <cp:lastModifiedBy>Truong Huy Thien Nguyen</cp:lastModifiedBy>
  <cp:revision>7</cp:revision>
  <dcterms:created xsi:type="dcterms:W3CDTF">2022-01-13T06:10:57Z</dcterms:created>
  <dcterms:modified xsi:type="dcterms:W3CDTF">2022-01-13T09:52:53Z</dcterms:modified>
</cp:coreProperties>
</file>