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3C0F-5128-4E76-81CC-5ADFEE0E4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5B5BE-4C4D-47CE-A759-1DDF42BC9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0F19-C1CC-4FE0-A38F-4241CEEF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F1F8-BF5A-43FC-A788-C3429F5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56FC3-3372-4BD0-B0F8-D32774A2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3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4851-734A-4785-BA00-CB360295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4810-721E-4431-B4D7-B54DF4568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7C883-D145-4D29-8309-28101E2B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50AE-F1C5-48F4-A970-53289B9E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134C1-A95E-4FC2-955A-76F01AAB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0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3BFE2-951B-4470-8797-374C75164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2CCDE-92D8-4A25-82DB-811AE54A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CCC9-8E4C-4D30-BFD4-0493B891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5381C-7171-432A-AB55-4649AA0D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7744-7E92-476D-AC8A-E6962CB1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D572-D3CE-4FA4-84F9-418C6A8B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2C9A-01F8-40AD-9999-BC4F58E1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AC64-93FF-4408-AB0D-664118F6E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B9271-33B6-440D-8C1C-9F914C1D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2F82-B0A7-47F5-9D07-4B21EFD2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10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87DF-9718-4AFB-A11B-3B507E99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944C4-8026-4714-90C2-09E204DCB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96BE6-B62D-49BE-9E0F-69CB5A7D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5362-6727-47A2-B4F0-EDD60441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2C5EE-439F-47A4-8D86-D5D13558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16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12D2-41AE-4463-9476-D9ED6F54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8D8CD-AFED-4CC8-B531-7D733D782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1E97-42AA-4BAE-9156-8FEB4D307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B1E01-A2F4-40CA-B7D4-9D0DF395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C5A53-8561-40F6-93C8-935939D0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C447F-4084-4FD5-AC86-E6B34183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92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557B-72F2-4231-A63D-E81B2F4F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D02DB-0D3B-40F8-95A8-28DF8792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96D6-1D85-4A4C-8BFB-FFFA00507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06896-1F37-4455-8396-01502EA19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86111-8FC5-4710-811A-A1851B902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84D90-817B-44BC-B9BD-66FF3A3C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8AD01-8D53-4A7E-BB01-F37D2239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1F566-A616-4C3C-BC54-06AA0EFD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8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6B8B-60E8-405F-86D5-8E29A99F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0C58C-3267-4347-A5FD-5936A97A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41F15-8990-40AA-9EAE-696F463A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70FC1-1127-4758-A005-6ECD9411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46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E7C19-2599-4725-B6D2-08D0EF60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CFEF9-1E96-40A8-9C6A-4E8E0B93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8DD59-9052-492B-B5F1-4454CA20D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90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5336-13E9-415C-8ADD-83D11C5D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0337-A1E8-4D72-A48A-5A536D3C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BADC1-10E1-48A9-ADB7-0F0A57E1F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868D-0D20-435E-B3AD-79B63712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186F4-A8E0-4EC0-85A7-5977C740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63EAF-7C5C-4226-A3FA-A2336666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06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66779-F483-490F-9A3D-31E2682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EEDB8-B499-4EAD-BC12-FF666D278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AA819-7C68-47CF-85FE-93734670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E7A6-4979-4520-B841-A3E703D7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D2B2E-4424-4E49-8EDC-C67F52D9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6CF1-2E3B-4973-8E10-8D2A2E40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9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03A94-9D22-4B18-A691-4ADB949D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22336-15AE-4E16-AF89-5D31582B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927A-2462-4C7F-ACD1-27F3D4292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91FD-5C5B-494E-B783-77044D60EF13}" type="datetimeFigureOut">
              <a:rPr lang="en-GB" smtClean="0"/>
              <a:t>04/11/2021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3554E-4208-4B77-8EB2-C829DD753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3C57-B23A-41BB-9E18-8268685FA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957E3-260E-448F-8FCB-D99001423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E69D-959F-4A15-BD73-A04853B9C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Meeting 26</a:t>
            </a:r>
          </a:p>
        </p:txBody>
      </p:sp>
    </p:spTree>
    <p:extLst>
      <p:ext uri="{BB962C8B-B14F-4D97-AF65-F5344CB8AC3E}">
        <p14:creationId xmlns:p14="http://schemas.microsoft.com/office/powerpoint/2010/main" val="410054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D892-5207-422C-956C-D000103E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89AF-0475-46A7-9161-D29E4FA50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Re-calculate PL</a:t>
            </a:r>
          </a:p>
          <a:p>
            <a:r>
              <a:rPr lang="en-GB" dirty="0">
                <a:solidFill>
                  <a:srgbClr val="00B050"/>
                </a:solidFill>
              </a:rPr>
              <a:t>Get rainfall annual maxima and plot</a:t>
            </a:r>
          </a:p>
          <a:p>
            <a:r>
              <a:rPr lang="en-GB" dirty="0">
                <a:solidFill>
                  <a:srgbClr val="00B050"/>
                </a:solidFill>
              </a:rPr>
              <a:t>Plot to pdf</a:t>
            </a:r>
          </a:p>
          <a:p>
            <a:r>
              <a:rPr lang="en-GB" dirty="0">
                <a:solidFill>
                  <a:srgbClr val="00B050"/>
                </a:solidFill>
              </a:rPr>
              <a:t>Fit and store all GR4J parameter for 25 sites</a:t>
            </a:r>
          </a:p>
          <a:p>
            <a:r>
              <a:rPr lang="en-GB" dirty="0">
                <a:solidFill>
                  <a:srgbClr val="FFC000"/>
                </a:solidFill>
              </a:rPr>
              <a:t>Make objective function</a:t>
            </a:r>
          </a:p>
          <a:p>
            <a:r>
              <a:rPr lang="en-GB" dirty="0">
                <a:solidFill>
                  <a:srgbClr val="FFC000"/>
                </a:solidFill>
              </a:rPr>
              <a:t>Look into optimiser</a:t>
            </a:r>
          </a:p>
          <a:p>
            <a:r>
              <a:rPr lang="en-GB" dirty="0">
                <a:solidFill>
                  <a:srgbClr val="FF0000"/>
                </a:solidFill>
              </a:rPr>
              <a:t>Plot site and station map</a:t>
            </a:r>
          </a:p>
        </p:txBody>
      </p:sp>
    </p:spTree>
    <p:extLst>
      <p:ext uri="{BB962C8B-B14F-4D97-AF65-F5344CB8AC3E}">
        <p14:creationId xmlns:p14="http://schemas.microsoft.com/office/powerpoint/2010/main" val="316868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2D83-97CA-41EE-B501-9A6664C4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7A2BC-5C33-4CAF-B383-886BF82D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to optimize: (6x12 parameters)</a:t>
            </a:r>
          </a:p>
          <a:p>
            <a:pPr>
              <a:buFontTx/>
              <a:buChar char="-"/>
            </a:pPr>
            <a:r>
              <a:rPr lang="en-GB" dirty="0"/>
              <a:t>1. try </a:t>
            </a:r>
            <a:r>
              <a:rPr lang="en-GB" dirty="0" err="1"/>
              <a:t>optim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2. look into other optimisers: </a:t>
            </a:r>
            <a:r>
              <a:rPr lang="en-GB" dirty="0" err="1"/>
              <a:t>rgenoud</a:t>
            </a:r>
            <a:r>
              <a:rPr lang="en-GB" dirty="0"/>
              <a:t>, </a:t>
            </a:r>
            <a:r>
              <a:rPr lang="en-GB" dirty="0" err="1"/>
              <a:t>RcppDE</a:t>
            </a:r>
            <a:endParaRPr lang="en-GB" dirty="0"/>
          </a:p>
          <a:p>
            <a:r>
              <a:rPr lang="en-GB" dirty="0"/>
              <a:t>Try another rainfall model or replace the gamma distribution</a:t>
            </a:r>
          </a:p>
          <a:p>
            <a:r>
              <a:rPr lang="en-GB" dirty="0"/>
              <a:t>Plot catchment map (not priority)</a:t>
            </a:r>
          </a:p>
          <a:p>
            <a:r>
              <a:rPr lang="en-GB" dirty="0"/>
              <a:t>Make function to calculate more rainfall stats</a:t>
            </a:r>
          </a:p>
        </p:txBody>
      </p:sp>
    </p:spTree>
    <p:extLst>
      <p:ext uri="{BB962C8B-B14F-4D97-AF65-F5344CB8AC3E}">
        <p14:creationId xmlns:p14="http://schemas.microsoft.com/office/powerpoint/2010/main" val="122839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Meeting 26</vt:lpstr>
      <vt:lpstr>Tasks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26</dc:title>
  <dc:creator>Truong Huy Thien Nguyen</dc:creator>
  <cp:lastModifiedBy>Truong Huy Thien Nguyen</cp:lastModifiedBy>
  <cp:revision>1</cp:revision>
  <dcterms:created xsi:type="dcterms:W3CDTF">2021-11-04T13:06:09Z</dcterms:created>
  <dcterms:modified xsi:type="dcterms:W3CDTF">2021-11-04T13:10:20Z</dcterms:modified>
</cp:coreProperties>
</file>