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rogramming\PilotStudy01\Pa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\Programming\PilotStudy01\Pa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PDW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Threshold = 0.1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Sheet2!$B$4:$B$15</c:f>
              <c:numCache>
                <c:formatCode>General</c:formatCode>
                <c:ptCount val="12"/>
                <c:pt idx="0">
                  <c:v>0.21934945788156801</c:v>
                </c:pt>
                <c:pt idx="1">
                  <c:v>0.211775878442545</c:v>
                </c:pt>
                <c:pt idx="2">
                  <c:v>0.195688225538972</c:v>
                </c:pt>
                <c:pt idx="3">
                  <c:v>0.19480519480519501</c:v>
                </c:pt>
                <c:pt idx="4">
                  <c:v>0.23588342440801499</c:v>
                </c:pt>
                <c:pt idx="5">
                  <c:v>0.295728368017525</c:v>
                </c:pt>
                <c:pt idx="6">
                  <c:v>0.319148936170213</c:v>
                </c:pt>
                <c:pt idx="7">
                  <c:v>0.33144796380090502</c:v>
                </c:pt>
                <c:pt idx="8">
                  <c:v>0.31670281995661598</c:v>
                </c:pt>
                <c:pt idx="9">
                  <c:v>0.27793974732750198</c:v>
                </c:pt>
                <c:pt idx="10">
                  <c:v>0.27263479145473002</c:v>
                </c:pt>
                <c:pt idx="11">
                  <c:v>0.245166959578207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E-46EC-B95A-E5D0C0FEC18D}"/>
            </c:ext>
          </c:extLst>
        </c:ser>
        <c:ser>
          <c:idx val="1"/>
          <c:order val="1"/>
          <c:tx>
            <c:v>Threshold = 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Sheet2!$E$4:$E$15</c:f>
              <c:numCache>
                <c:formatCode>General</c:formatCode>
                <c:ptCount val="12"/>
                <c:pt idx="0">
                  <c:v>0.24168126094570899</c:v>
                </c:pt>
                <c:pt idx="1">
                  <c:v>0.22709163346613501</c:v>
                </c:pt>
                <c:pt idx="2">
                  <c:v>0.20782608695652199</c:v>
                </c:pt>
                <c:pt idx="3">
                  <c:v>0.20768526989936001</c:v>
                </c:pt>
                <c:pt idx="4">
                  <c:v>0.26035502958579898</c:v>
                </c:pt>
                <c:pt idx="5">
                  <c:v>0.31353919239904998</c:v>
                </c:pt>
                <c:pt idx="6">
                  <c:v>0.346964064436183</c:v>
                </c:pt>
                <c:pt idx="7">
                  <c:v>0.35272277227722798</c:v>
                </c:pt>
                <c:pt idx="8">
                  <c:v>0.341890315052509</c:v>
                </c:pt>
                <c:pt idx="9">
                  <c:v>0.290091930541369</c:v>
                </c:pt>
                <c:pt idx="10">
                  <c:v>0.29184549356223199</c:v>
                </c:pt>
                <c:pt idx="11">
                  <c:v>0.26524953789279099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E-46EC-B95A-E5D0C0FEC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873936"/>
        <c:axId val="1064878096"/>
      </c:lineChart>
      <c:catAx>
        <c:axId val="1064873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78096"/>
        <c:crosses val="autoZero"/>
        <c:auto val="1"/>
        <c:lblAlgn val="ctr"/>
        <c:lblOffset val="100"/>
        <c:noMultiLvlLbl val="0"/>
      </c:catAx>
      <c:valAx>
        <c:axId val="106487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8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PWW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Threshold = 0.1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Sheet2!$C$4:$C$15</c:f>
              <c:numCache>
                <c:formatCode>General</c:formatCode>
                <c:ptCount val="12"/>
                <c:pt idx="0">
                  <c:v>0.50932835820895495</c:v>
                </c:pt>
                <c:pt idx="1">
                  <c:v>0.57575757575757602</c:v>
                </c:pt>
                <c:pt idx="2">
                  <c:v>0.52409638554216897</c:v>
                </c:pt>
                <c:pt idx="3">
                  <c:v>0.54655870445344101</c:v>
                </c:pt>
                <c:pt idx="4">
                  <c:v>0.57260726072607304</c:v>
                </c:pt>
                <c:pt idx="5">
                  <c:v>0.63315217391304301</c:v>
                </c:pt>
                <c:pt idx="6">
                  <c:v>0.66109785202864002</c:v>
                </c:pt>
                <c:pt idx="7">
                  <c:v>0.65569917743830797</c:v>
                </c:pt>
                <c:pt idx="8">
                  <c:v>0.61426684280052801</c:v>
                </c:pt>
                <c:pt idx="9">
                  <c:v>0.59348441926345596</c:v>
                </c:pt>
                <c:pt idx="10">
                  <c:v>0.61494252873563204</c:v>
                </c:pt>
                <c:pt idx="11">
                  <c:v>0.53266331658291499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2-4401-B866-3F87602EFBBD}"/>
            </c:ext>
          </c:extLst>
        </c:ser>
        <c:ser>
          <c:idx val="1"/>
          <c:order val="1"/>
          <c:tx>
            <c:v>Threshold = 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Sheet2!$F$4:$F$15</c:f>
              <c:numCache>
                <c:formatCode>General</c:formatCode>
                <c:ptCount val="12"/>
                <c:pt idx="0">
                  <c:v>0.53456998313659398</c:v>
                </c:pt>
                <c:pt idx="1">
                  <c:v>0.60311958405545896</c:v>
                </c:pt>
                <c:pt idx="2">
                  <c:v>0.56678700361010803</c:v>
                </c:pt>
                <c:pt idx="3">
                  <c:v>0.59352517985611497</c:v>
                </c:pt>
                <c:pt idx="4">
                  <c:v>0.61739130434782596</c:v>
                </c:pt>
                <c:pt idx="5">
                  <c:v>0.67286245353159801</c:v>
                </c:pt>
                <c:pt idx="6">
                  <c:v>0.69805194805194803</c:v>
                </c:pt>
                <c:pt idx="7">
                  <c:v>0.692556634304207</c:v>
                </c:pt>
                <c:pt idx="8">
                  <c:v>0.64355231143552305</c:v>
                </c:pt>
                <c:pt idx="9">
                  <c:v>0.62301587301587302</c:v>
                </c:pt>
                <c:pt idx="10">
                  <c:v>0.63587684069611805</c:v>
                </c:pt>
                <c:pt idx="11">
                  <c:v>0.56202143950995398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2-4401-B866-3F87602EF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5207600"/>
        <c:axId val="1075206768"/>
      </c:lineChart>
      <c:catAx>
        <c:axId val="1075207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206768"/>
        <c:crosses val="autoZero"/>
        <c:auto val="1"/>
        <c:lblAlgn val="ctr"/>
        <c:lblOffset val="100"/>
        <c:noMultiLvlLbl val="0"/>
      </c:catAx>
      <c:valAx>
        <c:axId val="107520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20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1E6E-DB04-4E58-9D6C-59B5CBE64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C9BC-D5AA-4E10-9A20-54C73F682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BA13-A151-42E8-B6B5-FF2F2780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516E-5496-4E08-B99D-99B53BCA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4A19-5407-47C5-B79B-4F31C238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01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A87-A6C2-44DB-B6ED-F7034F8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32323-C0F5-49DC-95D0-084B567F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724E-8426-4426-8E7A-98CAECB2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26E4-D71F-4633-B36C-3DAC53F3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31E3-DB15-4E02-9AE2-AC393078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93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C9E57-4853-40C8-8D87-1C62929CA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4B18B-CF23-44E0-ACBC-B5876915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EC34-236D-4FED-BDDC-C359748B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DCB5-DC9A-47D9-9641-87E20545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80B1-9518-41A6-B9F9-ABA94C5C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11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FAE1-D06E-494D-8355-C9196172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9B28-BEB4-4C4E-B74F-594860E6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564B-1F88-4B5E-AEDD-4AAC80E4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2EFC-9101-49E6-9F93-8D99F311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2103-7E13-43F0-B5E7-145DF96F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3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EC59-B4EF-43D0-992E-6BCFCB1B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33D26-750B-4E1B-B4E8-77A9ECF3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934B-F5FC-4450-A6FE-54D7AC2D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57C2-FF75-4C89-B831-55011AB2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CB17-2BB0-4E49-B647-ADCD1FED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69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FC1-17B0-413E-817F-68AB6560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14C9-0CC9-41D1-B402-C0811DE9B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CBED2-7A0A-4CDD-BB39-D6356B195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D335A-4987-4EA3-96EC-C8056B27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E84F-EF15-4C29-99F7-7AD71FE4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5F25-60C1-4934-8400-800032BE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16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E27-C758-4FA3-BD9E-27714752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8B9E-32A0-4C70-988C-2D9CBE60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FFF8-5801-44C6-832D-4C6DB644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3E274-7F07-442B-BE19-9FBF4B35C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0A2F7-0BA8-4C66-8963-419EB46F4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C42EF-E3BC-4629-A727-53E2794D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59E4A-3100-462B-A1E5-5DD312DD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7E5AC-3849-495C-8D2A-B315C89F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22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6A5F-D3A0-47F0-B616-98EE626B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C7E1A-EA82-4813-9C71-34B0E0CC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64FBC-6E86-4010-A5C0-0C5F5EAC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D5571-642D-4463-A941-060AB981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83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AFDC2-71F1-4304-8C31-BEE59EA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34922-0319-4D89-B841-C6B0FA2F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70CE-F3DA-40BA-9CE3-71CF360C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6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5DC6-A593-46D1-8298-3D0A0E35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C781-2879-4427-8521-65B38136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A4A02-2F79-4510-AF83-7CD691DE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4F001-7074-41B7-B452-4AC8C14C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710D0-0DC9-44CF-92F1-D7B77B91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C9AFB-C706-4942-B808-0EAFEC2C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829A-F964-4263-8FE0-9359D3EC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C27B7-0310-472B-9A3D-E2E6304CD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2ED5D-1FAE-4BAF-A9BE-1B6411D1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8BEC-10BD-48AB-AC34-1990FF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82BD-1183-49F4-8954-DA6B3015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5C1B-1FDF-40DC-94D9-65322A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19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A070B-A3F8-4936-8D5D-7F9964C0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FF15-F303-45BC-B845-80F0BEF0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F4EF-05C2-46A8-AF5A-F1A008EF5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58C3-0095-4DD8-94E2-5F98981A6085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1719F-78E2-491A-9D04-ED1B332F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3574-4CD9-4E42-B75B-90E71778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08E7-D6EF-4EDA-A162-D8AED6C222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0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A601-A4C6-4E61-BE9F-8F420CC13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Meeting 29</a:t>
            </a:r>
          </a:p>
        </p:txBody>
      </p:sp>
    </p:spTree>
    <p:extLst>
      <p:ext uri="{BB962C8B-B14F-4D97-AF65-F5344CB8AC3E}">
        <p14:creationId xmlns:p14="http://schemas.microsoft.com/office/powerpoint/2010/main" val="285725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374-7351-4DF3-9A8E-0F5BB0EA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AD02-9616-4CDE-9210-1F5ABFC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Fit occurrence model with different threshold</a:t>
            </a:r>
          </a:p>
          <a:p>
            <a:r>
              <a:rPr lang="en-AU" dirty="0"/>
              <a:t>Fit amount model with re-arranged likelihood function</a:t>
            </a:r>
          </a:p>
          <a:p>
            <a:r>
              <a:rPr lang="en-AU" dirty="0"/>
              <a:t>Re run the optimiser with </a:t>
            </a:r>
            <a:r>
              <a:rPr lang="en-AU" dirty="0" err="1"/>
              <a:t>set.seed</a:t>
            </a:r>
            <a:r>
              <a:rPr lang="en-AU" dirty="0"/>
              <a:t>()</a:t>
            </a:r>
          </a:p>
          <a:p>
            <a:r>
              <a:rPr lang="en-AU" dirty="0"/>
              <a:t>Think about what to do next with the pilot study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176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195-77E4-4BED-AB6B-247FDEA3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Occurrence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E4C04-CCB0-428E-8ECA-1F77B6394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32" y="1519509"/>
            <a:ext cx="39444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1D5D2-F617-4C6C-BC66-4E6086A5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7" y="1519509"/>
            <a:ext cx="7353300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7154E-1EC7-4D45-8929-BCEE74EEFBD4}"/>
              </a:ext>
            </a:extLst>
          </p:cNvPr>
          <p:cNvSpPr txBox="1"/>
          <p:nvPr/>
        </p:nvSpPr>
        <p:spPr>
          <a:xfrm>
            <a:off x="4685212" y="5313635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71D45-50BB-4579-9ACB-DB309A3270E8}"/>
              </a:ext>
            </a:extLst>
          </p:cNvPr>
          <p:cNvSpPr txBox="1"/>
          <p:nvPr/>
        </p:nvSpPr>
        <p:spPr>
          <a:xfrm>
            <a:off x="7403861" y="5313635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ED73-9AB5-4715-BB8E-FB53D51EAE58}"/>
              </a:ext>
            </a:extLst>
          </p:cNvPr>
          <p:cNvSpPr txBox="1"/>
          <p:nvPr/>
        </p:nvSpPr>
        <p:spPr>
          <a:xfrm>
            <a:off x="10456216" y="5313635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369103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A195-77E4-4BED-AB6B-247FDEA3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Occurrence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E4C04-CCB0-428E-8ECA-1F77B6394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32" y="1519509"/>
            <a:ext cx="39444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1D5D2-F617-4C6C-BC66-4E6086A5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37" y="1519509"/>
            <a:ext cx="7353300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7154E-1EC7-4D45-8929-BCEE74EEFBD4}"/>
              </a:ext>
            </a:extLst>
          </p:cNvPr>
          <p:cNvSpPr txBox="1"/>
          <p:nvPr/>
        </p:nvSpPr>
        <p:spPr>
          <a:xfrm>
            <a:off x="4685212" y="5313635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71D45-50BB-4579-9ACB-DB309A3270E8}"/>
              </a:ext>
            </a:extLst>
          </p:cNvPr>
          <p:cNvSpPr txBox="1"/>
          <p:nvPr/>
        </p:nvSpPr>
        <p:spPr>
          <a:xfrm>
            <a:off x="7403861" y="5313635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Threshold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ED73-9AB5-4715-BB8E-FB53D51EAE58}"/>
              </a:ext>
            </a:extLst>
          </p:cNvPr>
          <p:cNvSpPr txBox="1"/>
          <p:nvPr/>
        </p:nvSpPr>
        <p:spPr>
          <a:xfrm>
            <a:off x="10456216" y="5313635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Difference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1E93C9D-61F4-4D6D-84CA-75F3DC85C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01686"/>
              </p:ext>
            </p:extLst>
          </p:nvPr>
        </p:nvGraphicFramePr>
        <p:xfrm>
          <a:off x="1458142" y="24091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C5C5F3-D0D5-45A0-B6D7-2F78D0C83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931269"/>
              </p:ext>
            </p:extLst>
          </p:nvPr>
        </p:nvGraphicFramePr>
        <p:xfrm>
          <a:off x="6282177" y="24091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0495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4C61-9B17-49FB-82AB-6B9D255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Amount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46E8E-DFAB-42F9-AEC3-8CFD92BA2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730285"/>
            <a:ext cx="9505950" cy="895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C5BBE-75B7-48A3-A077-E44978F893FF}"/>
              </a:ext>
            </a:extLst>
          </p:cNvPr>
          <p:cNvSpPr txBox="1"/>
          <p:nvPr/>
        </p:nvSpPr>
        <p:spPr>
          <a:xfrm>
            <a:off x="5070398" y="2665232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For shape and scale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81FA2A0-500A-4C1E-8A0D-2B4E0DC0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4232366"/>
            <a:ext cx="9505950" cy="8953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9E442-3572-457B-991E-161642D00DFE}"/>
              </a:ext>
            </a:extLst>
          </p:cNvPr>
          <p:cNvCxnSpPr>
            <a:cxnSpLocks/>
          </p:cNvCxnSpPr>
          <p:nvPr/>
        </p:nvCxnSpPr>
        <p:spPr>
          <a:xfrm flipV="1">
            <a:off x="6770748" y="4132250"/>
            <a:ext cx="684055" cy="1047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7ACE13-68FE-4924-84C4-66E96FC8900C}"/>
              </a:ext>
            </a:extLst>
          </p:cNvPr>
          <p:cNvSpPr txBox="1"/>
          <p:nvPr/>
        </p:nvSpPr>
        <p:spPr>
          <a:xfrm>
            <a:off x="7319005" y="37450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Abadi" panose="020B0604020202020204" pitchFamily="34" charset="0"/>
              </a:rPr>
              <a:t>ƅ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A219F6-AC11-4292-9154-257750F905D2}"/>
              </a:ext>
            </a:extLst>
          </p:cNvPr>
          <p:cNvCxnSpPr>
            <a:cxnSpLocks/>
          </p:cNvCxnSpPr>
          <p:nvPr/>
        </p:nvCxnSpPr>
        <p:spPr>
          <a:xfrm flipV="1">
            <a:off x="8737987" y="4132250"/>
            <a:ext cx="684055" cy="1047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FC9ADF-798B-4682-83E8-8C2DC27994A1}"/>
              </a:ext>
            </a:extLst>
          </p:cNvPr>
          <p:cNvSpPr txBox="1"/>
          <p:nvPr/>
        </p:nvSpPr>
        <p:spPr>
          <a:xfrm>
            <a:off x="9310361" y="37450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Abadi" panose="020B0604020202020204" pitchFamily="34" charset="0"/>
              </a:rPr>
              <a:t>1/ƅ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3E238-F275-4A11-9EA4-46AB860C375C}"/>
              </a:ext>
            </a:extLst>
          </p:cNvPr>
          <p:cNvSpPr txBox="1"/>
          <p:nvPr/>
        </p:nvSpPr>
        <p:spPr>
          <a:xfrm>
            <a:off x="5070398" y="524575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For shape and 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2CBA0-06A1-4453-A9F9-0117AFFA2D47}"/>
              </a:ext>
            </a:extLst>
          </p:cNvPr>
          <p:cNvSpPr txBox="1"/>
          <p:nvPr/>
        </p:nvSpPr>
        <p:spPr>
          <a:xfrm>
            <a:off x="5122023" y="3397478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  <a:latin typeface="Abadi" panose="020B0604020202020204" pitchFamily="34" charset="0"/>
              </a:rPr>
              <a:t>Same result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4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507D-0010-4D26-9E32-DEF8A5E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C92-81CB-4DFB-9F5F-1C3FD879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41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1AEF-62E5-414F-ADEC-A947DBE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6AA2-4837-41C0-8C39-F072B40B1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06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71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Theme</vt:lpstr>
      <vt:lpstr>Meeting 29</vt:lpstr>
      <vt:lpstr>Tasks</vt:lpstr>
      <vt:lpstr>Occurrence model</vt:lpstr>
      <vt:lpstr>Occurrence model</vt:lpstr>
      <vt:lpstr>Amount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29</dc:title>
  <dc:creator>Truong Huy Thien Nguyen</dc:creator>
  <cp:lastModifiedBy>Truong Huy Thien Nguyen</cp:lastModifiedBy>
  <cp:revision>2</cp:revision>
  <dcterms:created xsi:type="dcterms:W3CDTF">2021-12-02T00:36:31Z</dcterms:created>
  <dcterms:modified xsi:type="dcterms:W3CDTF">2021-12-02T14:09:31Z</dcterms:modified>
</cp:coreProperties>
</file>