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3" r:id="rId9"/>
    <p:sldId id="262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23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08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8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43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35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589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96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46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50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10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15433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smtClean="0">
                <a:latin typeface="+mn-lt"/>
              </a:rPr>
              <a:t>Wireframe website khoa CNTT trên Điện thoại</a:t>
            </a:r>
            <a:endParaRPr sz="2800">
              <a:latin typeface="+mn-lt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899"/>
            <a:ext cx="6154153" cy="1784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chemeClr val="bg2"/>
                </a:solidFill>
                <a:latin typeface="+mn-lt"/>
              </a:rPr>
              <a:t>Nhóm 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chemeClr val="bg2"/>
                </a:solidFill>
                <a:latin typeface="+mn-lt"/>
              </a:rPr>
              <a:t>Phan Đồng Thiên Long - 3118410242</a:t>
            </a:r>
          </a:p>
          <a:p>
            <a:pPr marL="0" lvl="0" indent="0"/>
            <a:r>
              <a:rPr lang="vi-VN" smtClean="0">
                <a:solidFill>
                  <a:schemeClr val="bg2"/>
                </a:solidFill>
                <a:latin typeface="+mn-lt"/>
              </a:rPr>
              <a:t>Phạm Hữu Đức - </a:t>
            </a:r>
            <a:r>
              <a:rPr lang="en-US" smtClean="0">
                <a:solidFill>
                  <a:schemeClr val="bg2"/>
                </a:solidFill>
              </a:rPr>
              <a:t>3118410090</a:t>
            </a:r>
            <a:endParaRPr lang="vi-VN" smtClean="0">
              <a:solidFill>
                <a:schemeClr val="bg2"/>
              </a:solidFill>
              <a:latin typeface="+mn-lt"/>
            </a:endParaRPr>
          </a:p>
          <a:p>
            <a:pPr marL="0" lvl="0" indent="0"/>
            <a:r>
              <a:rPr lang="vi-VN" smtClean="0">
                <a:solidFill>
                  <a:schemeClr val="bg2"/>
                </a:solidFill>
                <a:latin typeface="+mn-lt"/>
              </a:rPr>
              <a:t>Trần Quốc Hưng - </a:t>
            </a:r>
            <a:r>
              <a:rPr lang="en-US">
                <a:solidFill>
                  <a:schemeClr val="bg2"/>
                </a:solidFill>
              </a:rPr>
              <a:t>3118410172</a:t>
            </a:r>
            <a:endParaRPr lang="vi-VN" smtClean="0">
              <a:solidFill>
                <a:schemeClr val="bg2"/>
              </a:solidFill>
              <a:latin typeface="+mn-lt"/>
            </a:endParaRPr>
          </a:p>
          <a:p>
            <a:pPr marL="0" lvl="0" indent="0"/>
            <a:r>
              <a:rPr lang="vi-VN" smtClean="0">
                <a:solidFill>
                  <a:schemeClr val="bg2"/>
                </a:solidFill>
                <a:latin typeface="+mn-lt"/>
              </a:rPr>
              <a:t>Nguyễn Ngọc Thịnh - </a:t>
            </a:r>
            <a:r>
              <a:rPr lang="en-US">
                <a:solidFill>
                  <a:schemeClr val="bg2"/>
                </a:solidFill>
              </a:rPr>
              <a:t>3118410413</a:t>
            </a:r>
            <a:endParaRPr lang="vi-VN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80" y="480060"/>
            <a:ext cx="2153683" cy="4663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4124432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Hướng dẫn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2186310"/>
            <a:ext cx="4124255" cy="1313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Hướng dẫn người dùng tương tác, sử dụng phần mềm trên điện thoại qua các đường mũi tên màu đỏ, được hiển thị qua ảnh bên phải.</a:t>
            </a:r>
            <a:endParaRPr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82" y="518989"/>
            <a:ext cx="4166432" cy="46245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0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0" y="1322450"/>
            <a:ext cx="2509444" cy="966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Kết thúc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78" y="2289439"/>
            <a:ext cx="2509266" cy="807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mtClean="0">
                <a:latin typeface="+mn-lt"/>
              </a:rPr>
              <a:t>Bước cuối cùng hoàn thành giao diện</a:t>
            </a:r>
            <a:endParaRPr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45" y="479002"/>
            <a:ext cx="6473042" cy="4616371"/>
          </a:xfrm>
          <a:prstGeom prst="rect">
            <a:avLst/>
          </a:prstGeom>
        </p:spPr>
      </p:pic>
      <p:sp>
        <p:nvSpPr>
          <p:cNvPr id="6" name="Google Shape;87;p13"/>
          <p:cNvSpPr txBox="1">
            <a:spLocks/>
          </p:cNvSpPr>
          <p:nvPr/>
        </p:nvSpPr>
        <p:spPr>
          <a:xfrm>
            <a:off x="1042416" y="4677546"/>
            <a:ext cx="573024" cy="3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mtClean="0">
                <a:latin typeface="+mn-lt"/>
              </a:rPr>
              <a:t>Hết</a:t>
            </a:r>
            <a:endParaRPr lang="vi-VN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2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15433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latin typeface="Raleway" panose="020B0604020202020204" charset="0"/>
              </a:rPr>
              <a:t>Trang</a:t>
            </a:r>
            <a:r>
              <a:rPr lang="vi-VN" smtClean="0">
                <a:latin typeface="+mn-lt"/>
              </a:rPr>
              <a:t> Chủ</a:t>
            </a:r>
            <a:endParaRPr>
              <a:latin typeface="+mn-lt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2258500"/>
            <a:ext cx="6154153" cy="1873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Giao </a:t>
            </a:r>
            <a:r>
              <a:rPr lang="en-US" err="1" smtClean="0">
                <a:latin typeface="+mn-lt"/>
              </a:rPr>
              <a:t>diện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gồm</a:t>
            </a:r>
            <a:r>
              <a:rPr lang="en-US" smtClean="0">
                <a:latin typeface="+mn-lt"/>
              </a:rPr>
              <a:t> 3: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mtClean="0">
                <a:latin typeface="+mn-lt"/>
              </a:rPr>
              <a:t>Phần </a:t>
            </a:r>
            <a:r>
              <a:rPr lang="en-US" err="1" smtClean="0">
                <a:latin typeface="+mn-lt"/>
              </a:rPr>
              <a:t>đầu</a:t>
            </a:r>
            <a:r>
              <a:rPr lang="en-US">
                <a:latin typeface="+mn-lt"/>
              </a:rPr>
              <a:t> </a:t>
            </a:r>
            <a:r>
              <a:rPr lang="en-US" err="1" smtClean="0">
                <a:latin typeface="+mn-lt"/>
              </a:rPr>
              <a:t>gồm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các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chức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năng</a:t>
            </a:r>
            <a:r>
              <a:rPr lang="en-US" smtClean="0">
                <a:latin typeface="+mn-lt"/>
              </a:rPr>
              <a:t>( Menu </a:t>
            </a:r>
            <a:r>
              <a:rPr lang="en-US" err="1" smtClean="0">
                <a:latin typeface="+mn-lt"/>
              </a:rPr>
              <a:t>và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thông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báo</a:t>
            </a:r>
            <a:r>
              <a:rPr lang="en-US" smtClean="0">
                <a:latin typeface="+mn-lt"/>
              </a:rPr>
              <a:t>), </a:t>
            </a:r>
            <a:r>
              <a:rPr lang="en-US" err="1" smtClean="0">
                <a:latin typeface="+mn-lt"/>
              </a:rPr>
              <a:t>tên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giao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diện</a:t>
            </a:r>
            <a:r>
              <a:rPr lang="en-US" smtClean="0">
                <a:latin typeface="+mn-lt"/>
              </a:rPr>
              <a:t>, </a:t>
            </a:r>
            <a:r>
              <a:rPr lang="en-US" err="1" smtClean="0">
                <a:latin typeface="+mn-lt"/>
              </a:rPr>
              <a:t>và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các</a:t>
            </a:r>
            <a:r>
              <a:rPr lang="en-US" smtClean="0">
                <a:latin typeface="+mn-lt"/>
              </a:rPr>
              <a:t> slide </a:t>
            </a:r>
            <a:r>
              <a:rPr lang="en-US" err="1" smtClean="0">
                <a:latin typeface="+mn-lt"/>
              </a:rPr>
              <a:t>ảnh</a:t>
            </a:r>
            <a:endParaRPr lang="en-US" smtClean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mtClean="0">
                <a:latin typeface="+mn-lt"/>
              </a:rPr>
              <a:t>Phần </a:t>
            </a:r>
            <a:r>
              <a:rPr lang="en-US" err="1" smtClean="0">
                <a:latin typeface="+mn-lt"/>
              </a:rPr>
              <a:t>giữa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gồm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các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danh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mục</a:t>
            </a:r>
            <a:endParaRPr lang="en-US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mtClean="0">
                <a:latin typeface="+mn-lt"/>
              </a:rPr>
              <a:t>Phần </a:t>
            </a:r>
            <a:r>
              <a:rPr lang="en-US" err="1" smtClean="0">
                <a:latin typeface="+mn-lt"/>
              </a:rPr>
              <a:t>cuối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gồm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các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chức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năng</a:t>
            </a:r>
            <a:r>
              <a:rPr lang="en-US" smtClean="0">
                <a:latin typeface="+mn-lt"/>
              </a:rPr>
              <a:t>( </a:t>
            </a:r>
            <a:r>
              <a:rPr lang="en-US" err="1" smtClean="0">
                <a:latin typeface="+mn-lt"/>
              </a:rPr>
              <a:t>Trang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chủ</a:t>
            </a:r>
            <a:r>
              <a:rPr lang="en-US" smtClean="0">
                <a:latin typeface="+mn-lt"/>
              </a:rPr>
              <a:t>, </a:t>
            </a:r>
            <a:r>
              <a:rPr lang="en-US" err="1" smtClean="0">
                <a:latin typeface="+mn-lt"/>
              </a:rPr>
              <a:t>tìm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kiếm</a:t>
            </a:r>
            <a:r>
              <a:rPr lang="en-US" smtClean="0">
                <a:latin typeface="+mn-lt"/>
              </a:rPr>
              <a:t>, </a:t>
            </a:r>
            <a:r>
              <a:rPr lang="en-US" err="1" smtClean="0">
                <a:latin typeface="+mn-lt"/>
              </a:rPr>
              <a:t>cài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đặt</a:t>
            </a:r>
            <a:r>
              <a:rPr lang="en-US" smtClean="0">
                <a:latin typeface="+mn-lt"/>
              </a:rPr>
              <a:t>, </a:t>
            </a:r>
            <a:r>
              <a:rPr lang="en-US" err="1" smtClean="0">
                <a:latin typeface="+mn-lt"/>
              </a:rPr>
              <a:t>và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thoát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ứng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dụng</a:t>
            </a:r>
            <a:r>
              <a:rPr lang="en-US" smtClean="0">
                <a:latin typeface="+mn-lt"/>
              </a:rPr>
              <a:t>) </a:t>
            </a:r>
            <a:endParaRPr lang="en-US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80" y="480060"/>
            <a:ext cx="2153683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15433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Menu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2110683"/>
            <a:ext cx="6154153" cy="1603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Menu gồm 2 phần chính: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mtClean="0">
                <a:latin typeface="+mn-lt"/>
              </a:rPr>
              <a:t>Phần đầu: hiển thị ảnh, logo,… của ứng dụng</a:t>
            </a:r>
            <a:endParaRPr lang="en-US" smtClean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mtClean="0">
                <a:latin typeface="+mn-lt"/>
              </a:rPr>
              <a:t>Phần cuối: gồm các danh mục được hiển thị</a:t>
            </a:r>
            <a:r>
              <a:rPr lang="en-US" smtClean="0">
                <a:latin typeface="+mn-lt"/>
              </a:rPr>
              <a:t> theo chiều dọc, mỗi danh mục gồm logo và tên loại danh mục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80" y="480060"/>
            <a:ext cx="2184213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906144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Các bài viết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2041931"/>
            <a:ext cx="3905967" cy="2805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Giao diện hiển thị các bài viết(site) được hiển thị theo chiều dọc, nội dung của mỗi site gồm: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>
                <a:latin typeface="+mn-lt"/>
              </a:rPr>
              <a:t>Ảnh bài viết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>
                <a:latin typeface="+mn-lt"/>
              </a:rPr>
              <a:t>Tên bài viết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>
                <a:latin typeface="+mn-lt"/>
              </a:rPr>
              <a:t>Nội dung bài viết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>
                <a:latin typeface="+mn-lt"/>
              </a:rPr>
              <a:t>Tên tác giả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+mn-lt"/>
              </a:rPr>
              <a:t>Ngoài ra còn có chức năng ghim bài viết( các bài viết luôn nằm ở đầu) </a:t>
            </a:r>
            <a:endParaRPr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80" y="480060"/>
            <a:ext cx="2153683" cy="4663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94" y="480060"/>
            <a:ext cx="2153683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91302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Bài viết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2062556"/>
            <a:ext cx="3912843" cy="2928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Giao diện bài viết được thiết kế: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>
                <a:latin typeface="+mn-lt"/>
              </a:rPr>
              <a:t>Tên bài viết, ảnh, nguồn ảnh được căn giữa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>
                <a:latin typeface="+mn-lt"/>
              </a:rPr>
              <a:t>Tên tác giả, nội dung sẽ được căn bên trái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+mn-lt"/>
              </a:rPr>
              <a:t>Ngoài ra phần đầu gồm chức năng trở về giao diện các bài viết, tên danh mục và chức năng chỉnh font chữ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80" y="480060"/>
            <a:ext cx="2153683" cy="4663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70" y="480060"/>
            <a:ext cx="2153683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906144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Tìm kiếm và Cài đặt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2660697"/>
            <a:ext cx="3905967" cy="2206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Giao diện chức năng cài đặt được thiết kế: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>
                <a:latin typeface="+mn-lt"/>
              </a:rPr>
              <a:t>Mỗi chức năng gồm logo, nội dung chức năng, chức năng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+mn-lt"/>
              </a:rPr>
              <a:t>Giao diện chức năng tìm kiếm được thiết kế: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>
                <a:latin typeface="+mn-lt"/>
              </a:rPr>
              <a:t>Ô nhập nội dung cần tìm kiếm và bàn phím được hiển thị bên dưới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>
                <a:latin typeface="+mn-lt"/>
              </a:rPr>
              <a:t>Lịch sử tìm kiếm, có thể xóa </a:t>
            </a:r>
            <a:endParaRPr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80" y="485966"/>
            <a:ext cx="2153683" cy="4663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94" y="485966"/>
            <a:ext cx="2153683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15433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mtClean="0"/>
              <a:t>Dialog chức </a:t>
            </a:r>
            <a:r>
              <a:rPr lang="vi-VN" smtClean="0"/>
              <a:t>năng</a:t>
            </a:r>
            <a:r>
              <a:rPr lang="en-US" smtClean="0"/>
              <a:t> chỉnh font chữ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2674448"/>
            <a:ext cx="6154153" cy="2406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Giao diện dialog chức năng chỉnh font chữ được hiển thị bên dưới để người có thoại mái chỉnh font theo nhu cầu của mình</a:t>
            </a:r>
            <a:r>
              <a:rPr lang="en-US" smtClean="0"/>
              <a:t>. Chức năng gồm: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/>
              <a:t>Cỡ chữ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/>
              <a:t>Font chữ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80" y="480060"/>
            <a:ext cx="2153683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15433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mtClean="0"/>
              <a:t>Dialog thông báo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154800"/>
            <a:ext cx="6154153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>
                <a:latin typeface="+mn-lt"/>
              </a:rPr>
              <a:t>Giao diện dialog chức </a:t>
            </a:r>
            <a:r>
              <a:rPr lang="en-US">
                <a:latin typeface="+mn-lt"/>
              </a:rPr>
              <a:t>năng </a:t>
            </a:r>
            <a:r>
              <a:rPr lang="en-US" smtClean="0">
                <a:latin typeface="+mn-lt"/>
              </a:rPr>
              <a:t>thông báo được </a:t>
            </a:r>
            <a:r>
              <a:rPr lang="en-US">
                <a:latin typeface="+mn-lt"/>
              </a:rPr>
              <a:t>hiển thị </a:t>
            </a:r>
            <a:r>
              <a:rPr lang="en-US">
                <a:latin typeface="+mn-lt"/>
              </a:rPr>
              <a:t>bên </a:t>
            </a:r>
            <a:r>
              <a:rPr lang="en-US" smtClean="0">
                <a:latin typeface="+mn-lt"/>
              </a:rPr>
              <a:t>trên </a:t>
            </a:r>
            <a:r>
              <a:rPr lang="en-US">
                <a:latin typeface="+mn-lt"/>
              </a:rPr>
              <a:t>để </a:t>
            </a:r>
            <a:r>
              <a:rPr lang="en-US">
                <a:latin typeface="+mn-lt"/>
              </a:rPr>
              <a:t>người </a:t>
            </a:r>
            <a:r>
              <a:rPr lang="en-US" smtClean="0">
                <a:latin typeface="+mn-lt"/>
              </a:rPr>
              <a:t>có thể quan sát dễ dàng. Nội dung hiển thị bài viết </a:t>
            </a:r>
            <a:r>
              <a:rPr lang="en-US">
                <a:latin typeface="+mn-lt"/>
              </a:rPr>
              <a:t>gồm:</a:t>
            </a:r>
          </a:p>
          <a:p>
            <a:pPr marL="285750" lvl="0" indent="-285750">
              <a:buFontTx/>
              <a:buChar char="-"/>
            </a:pPr>
            <a:r>
              <a:rPr lang="en-US" smtClean="0">
                <a:latin typeface="+mn-lt"/>
              </a:rPr>
              <a:t>Ảnh</a:t>
            </a:r>
            <a:endParaRPr lang="en-US">
              <a:latin typeface="+mn-lt"/>
            </a:endParaRPr>
          </a:p>
          <a:p>
            <a:pPr marL="285750" lvl="0" indent="-285750">
              <a:buFontTx/>
              <a:buChar char="-"/>
            </a:pPr>
            <a:r>
              <a:rPr lang="en-US" smtClean="0">
                <a:latin typeface="+mn-lt"/>
              </a:rPr>
              <a:t>Tên bài viết và tác giả</a:t>
            </a:r>
          </a:p>
          <a:p>
            <a:pPr marL="285750" lvl="0" indent="-285750">
              <a:buFontTx/>
              <a:buChar char="-"/>
            </a:pPr>
            <a:r>
              <a:rPr lang="en-US" smtClean="0">
                <a:latin typeface="+mn-lt"/>
              </a:rPr>
              <a:t>Các logo New bên cạnh để người dụng nhận biết</a:t>
            </a:r>
            <a:endParaRPr lang="en-US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80" y="480060"/>
            <a:ext cx="2184213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15433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mtClean="0"/>
              <a:t>Dialog xác nhận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2138183"/>
            <a:ext cx="6154153" cy="157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>
                <a:latin typeface="+mn-lt"/>
              </a:rPr>
              <a:t>Giao diện dialog chức </a:t>
            </a:r>
            <a:r>
              <a:rPr lang="en-US">
                <a:latin typeface="+mn-lt"/>
              </a:rPr>
              <a:t>năng </a:t>
            </a:r>
            <a:r>
              <a:rPr lang="en-US" smtClean="0">
                <a:latin typeface="+mn-lt"/>
              </a:rPr>
              <a:t>xác nhận </a:t>
            </a:r>
            <a:r>
              <a:rPr lang="en-US">
                <a:latin typeface="+mn-lt"/>
              </a:rPr>
              <a:t>được hiển </a:t>
            </a:r>
            <a:r>
              <a:rPr lang="en-US">
                <a:latin typeface="+mn-lt"/>
              </a:rPr>
              <a:t>thị </a:t>
            </a:r>
            <a:r>
              <a:rPr lang="en-US" smtClean="0">
                <a:latin typeface="+mn-lt"/>
              </a:rPr>
              <a:t>ở giữa màn hình để </a:t>
            </a:r>
            <a:r>
              <a:rPr lang="en-US">
                <a:latin typeface="+mn-lt"/>
              </a:rPr>
              <a:t>người có thể quan sát dễ dàng. Nội dung </a:t>
            </a:r>
            <a:r>
              <a:rPr lang="en-US">
                <a:latin typeface="+mn-lt"/>
              </a:rPr>
              <a:t>hiển </a:t>
            </a:r>
            <a:r>
              <a:rPr lang="en-US" smtClean="0">
                <a:latin typeface="+mn-lt"/>
              </a:rPr>
              <a:t>gồm:</a:t>
            </a:r>
            <a:endParaRPr lang="en-US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>
                <a:latin typeface="+mn-lt"/>
              </a:rPr>
              <a:t>Nội dụng cần xác nhận.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mtClean="0">
                <a:latin typeface="+mn-lt"/>
              </a:rPr>
              <a:t>Hai nút để người dung xác nhận.</a:t>
            </a:r>
            <a:endParaRPr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80" y="480060"/>
            <a:ext cx="2184213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476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Raleway</vt:lpstr>
      <vt:lpstr>Arial</vt:lpstr>
      <vt:lpstr>Streamline</vt:lpstr>
      <vt:lpstr>Wireframe website khoa CNTT trên Điện thoại</vt:lpstr>
      <vt:lpstr>Trang Chủ</vt:lpstr>
      <vt:lpstr>Menu</vt:lpstr>
      <vt:lpstr>Các bài viết</vt:lpstr>
      <vt:lpstr>Bài viết</vt:lpstr>
      <vt:lpstr>Tìm kiếm và Cài đặt</vt:lpstr>
      <vt:lpstr>Dialog chức năng chỉnh font chữ</vt:lpstr>
      <vt:lpstr>Dialog thông báo</vt:lpstr>
      <vt:lpstr>Dialog xác nhận</vt:lpstr>
      <vt:lpstr>Hướng dẫn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10</cp:revision>
  <dcterms:modified xsi:type="dcterms:W3CDTF">2020-12-01T15:46:14Z</dcterms:modified>
</cp:coreProperties>
</file>