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305" r:id="rId3"/>
    <p:sldId id="278" r:id="rId4"/>
    <p:sldId id="260" r:id="rId5"/>
    <p:sldId id="264" r:id="rId6"/>
    <p:sldId id="267" r:id="rId7"/>
    <p:sldId id="258" r:id="rId8"/>
    <p:sldId id="311" r:id="rId9"/>
    <p:sldId id="261" r:id="rId10"/>
    <p:sldId id="284" r:id="rId11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AB"/>
    <a:srgbClr val="60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FB0BFB-A576-47AF-837E-CB6A68A15080}">
  <a:tblStyle styleId="{45FB0BFB-A576-47AF-837E-CB6A68A150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15" autoAdjust="0"/>
  </p:normalViewPr>
  <p:slideViewPr>
    <p:cSldViewPr snapToGrid="0">
      <p:cViewPr varScale="1">
        <p:scale>
          <a:sx n="130" d="100"/>
          <a:sy n="130" d="100"/>
        </p:scale>
        <p:origin x="1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68b832f2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68b832f2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116a6dbd649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116a6dbd649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vi-VN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hờ các gói dữ liệu 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internet</a:t>
            </a:r>
            <a:r>
              <a:rPr lang="vi-VN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của Việt Nam thuộc 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top</a:t>
            </a:r>
            <a:r>
              <a:rPr lang="vi-VN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 rẻ nhất thế giới và người dân cũng được phổ cập 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Internet</a:t>
            </a:r>
            <a:r>
              <a:rPr lang="vi-VN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rất dễ dàng.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{click}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noProof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Nên nước ta luôn lọt top các quốc gia có số người sử dụng internet nhiều nhất. {click}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noProof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Cụ thể là nước ta đứng top 11 vào năm 2020. {click}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noProof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Với 73 triệu người dùng. {click}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noProof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Trong đó, 76% người dùng vào mạng để nghe nhạc trực tuyến.</a:t>
            </a:r>
          </a:p>
        </p:txBody>
      </p:sp>
    </p:spTree>
    <p:extLst>
      <p:ext uri="{BB962C8B-B14F-4D97-AF65-F5344CB8AC3E}">
        <p14:creationId xmlns:p14="http://schemas.microsoft.com/office/powerpoint/2010/main" val="25928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Vì thế nên chúng em lựa chọn XÂY DỰNG APP NGHE NHẠC ONLINE BẰNG REACTJS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Với những mục tiêu: {click}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(đọc slide)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116a6dbd64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116a6dbd64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{click}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ReactJS là thư viện Javascript được xây dựng bởi các kỹ sư của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Meta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{click}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đang được rất nhiều công ty nổi tiếng sử dụng để phát triển các sản phẩm của họ như Yahoo, Airbnb và tất nhiên là trong nội tại Facebook, Instagram.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Nó phù hợp với các dự án lớn có tính mở rộng hơn là các dự án nhỏ.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25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18c9f6ab83_0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18c9f6ab83_0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9700" y="949825"/>
            <a:ext cx="63246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550" y="32606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4" name="Google Shape;14;p2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8" name="Google Shape;18;p2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5" name="Google Shape;25;p2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"/>
          <p:cNvSpPr txBox="1">
            <a:spLocks noGrp="1"/>
          </p:cNvSpPr>
          <p:nvPr>
            <p:ph type="title"/>
          </p:nvPr>
        </p:nvSpPr>
        <p:spPr>
          <a:xfrm>
            <a:off x="2424600" y="622890"/>
            <a:ext cx="42948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31"/>
          <p:cNvSpPr txBox="1">
            <a:spLocks noGrp="1"/>
          </p:cNvSpPr>
          <p:nvPr>
            <p:ph type="subTitle" idx="1"/>
          </p:nvPr>
        </p:nvSpPr>
        <p:spPr>
          <a:xfrm>
            <a:off x="2749350" y="1547738"/>
            <a:ext cx="36453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31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1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96" name="Google Shape;596;p31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7" name="Google Shape;597;p31"/>
            <p:cNvCxnSpPr>
              <a:stCxn id="596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8" name="Google Shape;598;p31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600" name="Google Shape;600;p31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07" name="Google Shape;607;p31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9" name="Google Shape;609;p31"/>
          <p:cNvSpPr txBox="1"/>
          <p:nvPr/>
        </p:nvSpPr>
        <p:spPr>
          <a:xfrm>
            <a:off x="2685600" y="3768338"/>
            <a:ext cx="37728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/>
          <p:nvPr/>
        </p:nvSpPr>
        <p:spPr>
          <a:xfrm>
            <a:off x="0" y="-5875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2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playing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614" name="Google Shape;614;p32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15" name="Google Shape;615;p32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32"/>
            <p:cNvCxnSpPr>
              <a:stCxn id="61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7" name="Google Shape;617;p32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2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619" name="Google Shape;619;p32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2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26" name="Google Shape;626;p32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32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30" name="Google Shape;630;p3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1" name="Google Shape;631;p33"/>
            <p:cNvCxnSpPr>
              <a:stCxn id="630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2" name="Google Shape;632;p3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33" name="Google Shape;633;p33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3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5" name="Google Shape;635;p33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3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Now listen</a:t>
            </a:r>
            <a:endParaRPr sz="1200">
              <a:solidFill>
                <a:srgbClr val="FEFEFE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638" name="Google Shape;638;p3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639" name="Google Shape;639;p3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0" name="Google Shape;640;p33"/>
            <p:cNvCxnSpPr>
              <a:stCxn id="639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1" name="Google Shape;641;p3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3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643" name="Google Shape;643;p33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650" name="Google Shape;650;p33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3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91800" y="2487600"/>
            <a:ext cx="776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656850" y="1064538"/>
            <a:ext cx="183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910850" y="3350096"/>
            <a:ext cx="53223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-5875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34" name="Google Shape;34;p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5;p3"/>
            <p:cNvCxnSpPr>
              <a:stCxn id="34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36;p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38" name="Google Shape;38;p3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5" name="Google Shape;45;p3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3932888" y="2087175"/>
            <a:ext cx="42897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3932888" y="1289625"/>
            <a:ext cx="42897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12" name="Google Shape;112;p7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7"/>
            <p:cNvCxnSpPr>
              <a:stCxn id="112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16" name="Google Shape;116;p7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23" name="Google Shape;123;p7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7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449713"/>
            <a:ext cx="77178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>
            <a:spLocks noGrp="1"/>
          </p:cNvSpPr>
          <p:nvPr>
            <p:ph type="subTitle" idx="1"/>
          </p:nvPr>
        </p:nvSpPr>
        <p:spPr>
          <a:xfrm>
            <a:off x="1284000" y="35500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170" name="Google Shape;170;p11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11"/>
            <p:cNvCxnSpPr>
              <a:stCxn id="170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1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174" name="Google Shape;174;p11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181" name="Google Shape;181;p11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2"/>
          </p:nvPr>
        </p:nvSpPr>
        <p:spPr>
          <a:xfrm>
            <a:off x="719975" y="1926150"/>
            <a:ext cx="3480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"/>
          </p:nvPr>
        </p:nvSpPr>
        <p:spPr>
          <a:xfrm>
            <a:off x="1110750" y="2323575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3"/>
          </p:nvPr>
        </p:nvSpPr>
        <p:spPr>
          <a:xfrm>
            <a:off x="4943052" y="1926150"/>
            <a:ext cx="3480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4"/>
          </p:nvPr>
        </p:nvSpPr>
        <p:spPr>
          <a:xfrm>
            <a:off x="5333822" y="2323575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5"/>
          </p:nvPr>
        </p:nvSpPr>
        <p:spPr>
          <a:xfrm>
            <a:off x="719975" y="3623625"/>
            <a:ext cx="3480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6"/>
          </p:nvPr>
        </p:nvSpPr>
        <p:spPr>
          <a:xfrm>
            <a:off x="1110750" y="4021100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7"/>
          </p:nvPr>
        </p:nvSpPr>
        <p:spPr>
          <a:xfrm>
            <a:off x="4943052" y="3623625"/>
            <a:ext cx="3480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5333822" y="4021100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9" hasCustomPrompt="1"/>
          </p:nvPr>
        </p:nvSpPr>
        <p:spPr>
          <a:xfrm>
            <a:off x="2018200" y="1451963"/>
            <a:ext cx="884400" cy="4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3" hasCustomPrompt="1"/>
          </p:nvPr>
        </p:nvSpPr>
        <p:spPr>
          <a:xfrm>
            <a:off x="6241199" y="1451963"/>
            <a:ext cx="884400" cy="4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4" hasCustomPrompt="1"/>
          </p:nvPr>
        </p:nvSpPr>
        <p:spPr>
          <a:xfrm>
            <a:off x="2018248" y="3153761"/>
            <a:ext cx="884400" cy="4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241177" y="3153761"/>
            <a:ext cx="884400" cy="4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01" name="Google Shape;201;p13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13"/>
            <p:cNvCxnSpPr>
              <a:stCxn id="201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" name="Google Shape;203;p13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05" name="Google Shape;205;p13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3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12" name="Google Shape;212;p13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3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17" name="Google Shape;217;p1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8" name="Google Shape;218;p14"/>
            <p:cNvCxnSpPr>
              <a:stCxn id="217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1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20" name="Google Shape;220;p14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14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225" name="Google Shape;225;p1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6" name="Google Shape;226;p14"/>
            <p:cNvCxnSpPr>
              <a:stCxn id="225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7" name="Google Shape;227;p14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229" name="Google Shape;229;p14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236" name="Google Shape;236;p14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title" idx="2"/>
          </p:nvPr>
        </p:nvSpPr>
        <p:spPr>
          <a:xfrm>
            <a:off x="937700" y="2694600"/>
            <a:ext cx="21753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subTitle" idx="1"/>
          </p:nvPr>
        </p:nvSpPr>
        <p:spPr>
          <a:xfrm>
            <a:off x="937700" y="3043375"/>
            <a:ext cx="2175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3"/>
          </p:nvPr>
        </p:nvSpPr>
        <p:spPr>
          <a:xfrm>
            <a:off x="3484421" y="2694600"/>
            <a:ext cx="21753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4"/>
          </p:nvPr>
        </p:nvSpPr>
        <p:spPr>
          <a:xfrm>
            <a:off x="3484422" y="3043375"/>
            <a:ext cx="2175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4"/>
          <p:cNvSpPr txBox="1">
            <a:spLocks noGrp="1"/>
          </p:cNvSpPr>
          <p:nvPr>
            <p:ph type="title" idx="5"/>
          </p:nvPr>
        </p:nvSpPr>
        <p:spPr>
          <a:xfrm>
            <a:off x="6031149" y="2694600"/>
            <a:ext cx="21753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subTitle" idx="6"/>
          </p:nvPr>
        </p:nvSpPr>
        <p:spPr>
          <a:xfrm>
            <a:off x="6031150" y="3043375"/>
            <a:ext cx="2175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4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418" name="Google Shape;418;p24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9" name="Google Shape;419;p24"/>
            <p:cNvCxnSpPr>
              <a:stCxn id="418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0" name="Google Shape;420;p24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24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422" name="Google Shape;422;p24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4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429" name="Google Shape;429;p24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4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29"/>
          <p:cNvSpPr txBox="1">
            <a:spLocks noGrp="1"/>
          </p:cNvSpPr>
          <p:nvPr>
            <p:ph type="title" idx="2"/>
          </p:nvPr>
        </p:nvSpPr>
        <p:spPr>
          <a:xfrm>
            <a:off x="1101175" y="1720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1" name="Google Shape;541;p29"/>
          <p:cNvSpPr txBox="1">
            <a:spLocks noGrp="1"/>
          </p:cNvSpPr>
          <p:nvPr>
            <p:ph type="subTitle" idx="1"/>
          </p:nvPr>
        </p:nvSpPr>
        <p:spPr>
          <a:xfrm>
            <a:off x="1101175" y="2163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9"/>
          <p:cNvSpPr txBox="1">
            <a:spLocks noGrp="1"/>
          </p:cNvSpPr>
          <p:nvPr>
            <p:ph type="title" idx="3"/>
          </p:nvPr>
        </p:nvSpPr>
        <p:spPr>
          <a:xfrm>
            <a:off x="3578951" y="1720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29"/>
          <p:cNvSpPr txBox="1">
            <a:spLocks noGrp="1"/>
          </p:cNvSpPr>
          <p:nvPr>
            <p:ph type="subTitle" idx="4"/>
          </p:nvPr>
        </p:nvSpPr>
        <p:spPr>
          <a:xfrm>
            <a:off x="3578951" y="2163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9"/>
          <p:cNvSpPr txBox="1">
            <a:spLocks noGrp="1"/>
          </p:cNvSpPr>
          <p:nvPr>
            <p:ph type="title" idx="5"/>
          </p:nvPr>
        </p:nvSpPr>
        <p:spPr>
          <a:xfrm>
            <a:off x="2340113" y="3153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6"/>
          </p:nvPr>
        </p:nvSpPr>
        <p:spPr>
          <a:xfrm>
            <a:off x="2340113" y="35968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title" idx="7"/>
          </p:nvPr>
        </p:nvSpPr>
        <p:spPr>
          <a:xfrm>
            <a:off x="4817885" y="3153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7" name="Google Shape;547;p29"/>
          <p:cNvSpPr txBox="1">
            <a:spLocks noGrp="1"/>
          </p:cNvSpPr>
          <p:nvPr>
            <p:ph type="subTitle" idx="8"/>
          </p:nvPr>
        </p:nvSpPr>
        <p:spPr>
          <a:xfrm>
            <a:off x="4817885" y="35968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9"/>
          <p:cNvSpPr txBox="1">
            <a:spLocks noGrp="1"/>
          </p:cNvSpPr>
          <p:nvPr>
            <p:ph type="title" idx="9"/>
          </p:nvPr>
        </p:nvSpPr>
        <p:spPr>
          <a:xfrm>
            <a:off x="6056727" y="1720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9" name="Google Shape;549;p29"/>
          <p:cNvSpPr txBox="1">
            <a:spLocks noGrp="1"/>
          </p:cNvSpPr>
          <p:nvPr>
            <p:ph type="subTitle" idx="13"/>
          </p:nvPr>
        </p:nvSpPr>
        <p:spPr>
          <a:xfrm>
            <a:off x="6056727" y="2163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0" y="-5876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6266175" y="126900"/>
            <a:ext cx="2574300" cy="264900"/>
          </a:xfrm>
          <a:prstGeom prst="roundRect">
            <a:avLst>
              <a:gd name="adj" fmla="val 50000"/>
            </a:avLst>
          </a:prstGeom>
          <a:solidFill>
            <a:srgbClr val="D9D9D9">
              <a:alpha val="2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9"/>
          <p:cNvGrpSpPr/>
          <p:nvPr/>
        </p:nvGrpSpPr>
        <p:grpSpPr>
          <a:xfrm>
            <a:off x="8518925" y="170863"/>
            <a:ext cx="190166" cy="176966"/>
            <a:chOff x="985850" y="385775"/>
            <a:chExt cx="190166" cy="176966"/>
          </a:xfrm>
        </p:grpSpPr>
        <p:sp>
          <p:nvSpPr>
            <p:cNvPr id="553" name="Google Shape;553;p29"/>
            <p:cNvSpPr/>
            <p:nvPr/>
          </p:nvSpPr>
          <p:spPr>
            <a:xfrm>
              <a:off x="985850" y="385775"/>
              <a:ext cx="117000" cy="117000"/>
            </a:xfrm>
            <a:prstGeom prst="ellipse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4" name="Google Shape;554;p29"/>
            <p:cNvCxnSpPr>
              <a:stCxn id="553" idx="5"/>
            </p:cNvCxnSpPr>
            <p:nvPr/>
          </p:nvCxnSpPr>
          <p:spPr>
            <a:xfrm>
              <a:off x="1085716" y="485641"/>
              <a:ext cx="90300" cy="7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5" name="Google Shape;555;p29"/>
          <p:cNvSpPr/>
          <p:nvPr/>
        </p:nvSpPr>
        <p:spPr>
          <a:xfrm>
            <a:off x="-200" y="4667699"/>
            <a:ext cx="9144300" cy="475800"/>
          </a:xfrm>
          <a:prstGeom prst="roundRect">
            <a:avLst>
              <a:gd name="adj" fmla="val 26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29"/>
          <p:cNvGrpSpPr/>
          <p:nvPr/>
        </p:nvGrpSpPr>
        <p:grpSpPr>
          <a:xfrm>
            <a:off x="3603929" y="4740825"/>
            <a:ext cx="1935995" cy="310753"/>
            <a:chOff x="2225600" y="2152250"/>
            <a:chExt cx="3266400" cy="524300"/>
          </a:xfrm>
        </p:grpSpPr>
        <p:sp>
          <p:nvSpPr>
            <p:cNvPr id="557" name="Google Shape;557;p29"/>
            <p:cNvSpPr/>
            <p:nvPr/>
          </p:nvSpPr>
          <p:spPr>
            <a:xfrm>
              <a:off x="5307250" y="24176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2215" y="0"/>
                  </a:moveTo>
                  <a:cubicBezTo>
                    <a:pt x="2135" y="0"/>
                    <a:pt x="2052" y="25"/>
                    <a:pt x="1978" y="83"/>
                  </a:cubicBezTo>
                  <a:lnTo>
                    <a:pt x="150" y="1560"/>
                  </a:lnTo>
                  <a:cubicBezTo>
                    <a:pt x="50" y="1637"/>
                    <a:pt x="0" y="1737"/>
                    <a:pt x="0" y="1837"/>
                  </a:cubicBezTo>
                  <a:cubicBezTo>
                    <a:pt x="0" y="1961"/>
                    <a:pt x="50" y="2062"/>
                    <a:pt x="150" y="2138"/>
                  </a:cubicBezTo>
                  <a:lnTo>
                    <a:pt x="1978" y="3615"/>
                  </a:lnTo>
                  <a:cubicBezTo>
                    <a:pt x="2054" y="3665"/>
                    <a:pt x="2129" y="3691"/>
                    <a:pt x="2205" y="3691"/>
                  </a:cubicBezTo>
                  <a:cubicBezTo>
                    <a:pt x="2279" y="3691"/>
                    <a:pt x="2329" y="3665"/>
                    <a:pt x="2379" y="3665"/>
                  </a:cubicBezTo>
                  <a:cubicBezTo>
                    <a:pt x="2505" y="3591"/>
                    <a:pt x="2580" y="3465"/>
                    <a:pt x="2580" y="3314"/>
                  </a:cubicBezTo>
                  <a:lnTo>
                    <a:pt x="2580" y="2212"/>
                  </a:lnTo>
                  <a:lnTo>
                    <a:pt x="5536" y="2212"/>
                  </a:lnTo>
                  <a:cubicBezTo>
                    <a:pt x="6564" y="2212"/>
                    <a:pt x="7390" y="1386"/>
                    <a:pt x="7390" y="358"/>
                  </a:cubicBezTo>
                  <a:cubicBezTo>
                    <a:pt x="7390" y="157"/>
                    <a:pt x="7216" y="7"/>
                    <a:pt x="7015" y="7"/>
                  </a:cubicBezTo>
                  <a:cubicBezTo>
                    <a:pt x="6815" y="7"/>
                    <a:pt x="6638" y="157"/>
                    <a:pt x="6638" y="358"/>
                  </a:cubicBezTo>
                  <a:cubicBezTo>
                    <a:pt x="6638" y="985"/>
                    <a:pt x="6163" y="1486"/>
                    <a:pt x="5536" y="1486"/>
                  </a:cubicBezTo>
                  <a:lnTo>
                    <a:pt x="2580" y="1486"/>
                  </a:lnTo>
                  <a:lnTo>
                    <a:pt x="2580" y="358"/>
                  </a:lnTo>
                  <a:cubicBezTo>
                    <a:pt x="2580" y="234"/>
                    <a:pt x="2505" y="83"/>
                    <a:pt x="2379" y="33"/>
                  </a:cubicBezTo>
                  <a:cubicBezTo>
                    <a:pt x="2328" y="12"/>
                    <a:pt x="22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307250" y="2306750"/>
              <a:ext cx="184750" cy="92300"/>
            </a:xfrm>
            <a:custGeom>
              <a:avLst/>
              <a:gdLst/>
              <a:ahLst/>
              <a:cxnLst/>
              <a:rect l="l" t="t" r="r" b="b"/>
              <a:pathLst>
                <a:path w="7390" h="3692" extrusionOk="0">
                  <a:moveTo>
                    <a:pt x="5175" y="1"/>
                  </a:moveTo>
                  <a:cubicBezTo>
                    <a:pt x="5118" y="1"/>
                    <a:pt x="5062" y="13"/>
                    <a:pt x="5011" y="34"/>
                  </a:cubicBezTo>
                  <a:cubicBezTo>
                    <a:pt x="4885" y="110"/>
                    <a:pt x="4810" y="234"/>
                    <a:pt x="4810" y="360"/>
                  </a:cubicBezTo>
                  <a:lnTo>
                    <a:pt x="4810" y="1487"/>
                  </a:lnTo>
                  <a:lnTo>
                    <a:pt x="1854" y="1487"/>
                  </a:lnTo>
                  <a:cubicBezTo>
                    <a:pt x="826" y="1487"/>
                    <a:pt x="0" y="2314"/>
                    <a:pt x="0" y="3317"/>
                  </a:cubicBezTo>
                  <a:cubicBezTo>
                    <a:pt x="0" y="3541"/>
                    <a:pt x="174" y="3691"/>
                    <a:pt x="375" y="3691"/>
                  </a:cubicBezTo>
                  <a:cubicBezTo>
                    <a:pt x="575" y="3691"/>
                    <a:pt x="752" y="3541"/>
                    <a:pt x="752" y="3317"/>
                  </a:cubicBezTo>
                  <a:cubicBezTo>
                    <a:pt x="752" y="2715"/>
                    <a:pt x="1227" y="2214"/>
                    <a:pt x="1854" y="2214"/>
                  </a:cubicBezTo>
                  <a:lnTo>
                    <a:pt x="4810" y="2214"/>
                  </a:lnTo>
                  <a:lnTo>
                    <a:pt x="4810" y="3317"/>
                  </a:lnTo>
                  <a:cubicBezTo>
                    <a:pt x="4810" y="3467"/>
                    <a:pt x="4885" y="3591"/>
                    <a:pt x="5011" y="3667"/>
                  </a:cubicBezTo>
                  <a:cubicBezTo>
                    <a:pt x="5061" y="3691"/>
                    <a:pt x="5111" y="3691"/>
                    <a:pt x="5161" y="3691"/>
                  </a:cubicBezTo>
                  <a:cubicBezTo>
                    <a:pt x="5261" y="3691"/>
                    <a:pt x="5336" y="3667"/>
                    <a:pt x="5412" y="3617"/>
                  </a:cubicBezTo>
                  <a:lnTo>
                    <a:pt x="7240" y="2138"/>
                  </a:lnTo>
                  <a:cubicBezTo>
                    <a:pt x="7340" y="2064"/>
                    <a:pt x="7390" y="1964"/>
                    <a:pt x="7390" y="1837"/>
                  </a:cubicBezTo>
                  <a:cubicBezTo>
                    <a:pt x="7390" y="1737"/>
                    <a:pt x="7340" y="1637"/>
                    <a:pt x="7240" y="1563"/>
                  </a:cubicBezTo>
                  <a:lnTo>
                    <a:pt x="5412" y="84"/>
                  </a:lnTo>
                  <a:cubicBezTo>
                    <a:pt x="5338" y="25"/>
                    <a:pt x="5256" y="1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2225600" y="2306750"/>
              <a:ext cx="259925" cy="209625"/>
            </a:xfrm>
            <a:custGeom>
              <a:avLst/>
              <a:gdLst/>
              <a:ahLst/>
              <a:cxnLst/>
              <a:rect l="l" t="t" r="r" b="b"/>
              <a:pathLst>
                <a:path w="10397" h="8385" extrusionOk="0">
                  <a:moveTo>
                    <a:pt x="8206" y="1"/>
                  </a:moveTo>
                  <a:cubicBezTo>
                    <a:pt x="8151" y="1"/>
                    <a:pt x="8094" y="13"/>
                    <a:pt x="8042" y="34"/>
                  </a:cubicBezTo>
                  <a:cubicBezTo>
                    <a:pt x="7918" y="110"/>
                    <a:pt x="7817" y="234"/>
                    <a:pt x="7817" y="360"/>
                  </a:cubicBezTo>
                  <a:lnTo>
                    <a:pt x="7817" y="986"/>
                  </a:lnTo>
                  <a:cubicBezTo>
                    <a:pt x="7366" y="986"/>
                    <a:pt x="6739" y="986"/>
                    <a:pt x="6138" y="1036"/>
                  </a:cubicBezTo>
                  <a:cubicBezTo>
                    <a:pt x="5613" y="1036"/>
                    <a:pt x="5286" y="1413"/>
                    <a:pt x="4735" y="2539"/>
                  </a:cubicBezTo>
                  <a:cubicBezTo>
                    <a:pt x="4159" y="1437"/>
                    <a:pt x="3883" y="1136"/>
                    <a:pt x="3458" y="1036"/>
                  </a:cubicBezTo>
                  <a:cubicBezTo>
                    <a:pt x="3314" y="988"/>
                    <a:pt x="3098" y="971"/>
                    <a:pt x="2696" y="971"/>
                  </a:cubicBezTo>
                  <a:cubicBezTo>
                    <a:pt x="2467" y="971"/>
                    <a:pt x="2177" y="977"/>
                    <a:pt x="1804" y="986"/>
                  </a:cubicBezTo>
                  <a:lnTo>
                    <a:pt x="1053" y="986"/>
                  </a:lnTo>
                  <a:cubicBezTo>
                    <a:pt x="1037" y="985"/>
                    <a:pt x="1021" y="984"/>
                    <a:pt x="1006" y="984"/>
                  </a:cubicBezTo>
                  <a:cubicBezTo>
                    <a:pt x="576" y="984"/>
                    <a:pt x="224" y="1301"/>
                    <a:pt x="201" y="1713"/>
                  </a:cubicBezTo>
                  <a:cubicBezTo>
                    <a:pt x="151" y="2164"/>
                    <a:pt x="475" y="2539"/>
                    <a:pt x="926" y="2565"/>
                  </a:cubicBezTo>
                  <a:cubicBezTo>
                    <a:pt x="977" y="2573"/>
                    <a:pt x="1049" y="2576"/>
                    <a:pt x="1138" y="2576"/>
                  </a:cubicBezTo>
                  <a:cubicBezTo>
                    <a:pt x="1316" y="2576"/>
                    <a:pt x="1561" y="2565"/>
                    <a:pt x="1828" y="2565"/>
                  </a:cubicBezTo>
                  <a:lnTo>
                    <a:pt x="2907" y="2565"/>
                  </a:lnTo>
                  <a:cubicBezTo>
                    <a:pt x="3131" y="2916"/>
                    <a:pt x="3558" y="3742"/>
                    <a:pt x="3859" y="4369"/>
                  </a:cubicBezTo>
                  <a:cubicBezTo>
                    <a:pt x="3608" y="4920"/>
                    <a:pt x="3308" y="5545"/>
                    <a:pt x="3107" y="5846"/>
                  </a:cubicBezTo>
                  <a:cubicBezTo>
                    <a:pt x="2530" y="5846"/>
                    <a:pt x="1203" y="5822"/>
                    <a:pt x="852" y="5822"/>
                  </a:cubicBezTo>
                  <a:cubicBezTo>
                    <a:pt x="836" y="5821"/>
                    <a:pt x="820" y="5821"/>
                    <a:pt x="805" y="5821"/>
                  </a:cubicBezTo>
                  <a:cubicBezTo>
                    <a:pt x="398" y="5821"/>
                    <a:pt x="50" y="6140"/>
                    <a:pt x="24" y="6574"/>
                  </a:cubicBezTo>
                  <a:cubicBezTo>
                    <a:pt x="0" y="6999"/>
                    <a:pt x="351" y="7375"/>
                    <a:pt x="776" y="7399"/>
                  </a:cubicBezTo>
                  <a:cubicBezTo>
                    <a:pt x="977" y="7399"/>
                    <a:pt x="2005" y="7426"/>
                    <a:pt x="2756" y="7426"/>
                  </a:cubicBezTo>
                  <a:cubicBezTo>
                    <a:pt x="3107" y="7426"/>
                    <a:pt x="3408" y="7426"/>
                    <a:pt x="3532" y="7399"/>
                  </a:cubicBezTo>
                  <a:cubicBezTo>
                    <a:pt x="3983" y="7349"/>
                    <a:pt x="4284" y="7025"/>
                    <a:pt x="4761" y="6123"/>
                  </a:cubicBezTo>
                  <a:cubicBezTo>
                    <a:pt x="5262" y="7025"/>
                    <a:pt x="5586" y="7349"/>
                    <a:pt x="6064" y="7375"/>
                  </a:cubicBezTo>
                  <a:cubicBezTo>
                    <a:pt x="6665" y="7399"/>
                    <a:pt x="7290" y="7399"/>
                    <a:pt x="7741" y="7399"/>
                  </a:cubicBezTo>
                  <a:lnTo>
                    <a:pt x="7741" y="8027"/>
                  </a:lnTo>
                  <a:cubicBezTo>
                    <a:pt x="7741" y="8151"/>
                    <a:pt x="7841" y="8301"/>
                    <a:pt x="7968" y="8351"/>
                  </a:cubicBezTo>
                  <a:cubicBezTo>
                    <a:pt x="8019" y="8372"/>
                    <a:pt x="8075" y="8384"/>
                    <a:pt x="8130" y="8384"/>
                  </a:cubicBezTo>
                  <a:cubicBezTo>
                    <a:pt x="8208" y="8384"/>
                    <a:pt x="8284" y="8360"/>
                    <a:pt x="8342" y="8301"/>
                  </a:cubicBezTo>
                  <a:lnTo>
                    <a:pt x="10196" y="6824"/>
                  </a:lnTo>
                  <a:cubicBezTo>
                    <a:pt x="10297" y="6774"/>
                    <a:pt x="10347" y="6648"/>
                    <a:pt x="10347" y="6548"/>
                  </a:cubicBezTo>
                  <a:cubicBezTo>
                    <a:pt x="10347" y="6423"/>
                    <a:pt x="10297" y="6323"/>
                    <a:pt x="10196" y="6247"/>
                  </a:cubicBezTo>
                  <a:lnTo>
                    <a:pt x="8342" y="4770"/>
                  </a:lnTo>
                  <a:cubicBezTo>
                    <a:pt x="8292" y="4720"/>
                    <a:pt x="8192" y="4694"/>
                    <a:pt x="8118" y="4694"/>
                  </a:cubicBezTo>
                  <a:cubicBezTo>
                    <a:pt x="8068" y="4694"/>
                    <a:pt x="8018" y="4720"/>
                    <a:pt x="7968" y="4744"/>
                  </a:cubicBezTo>
                  <a:cubicBezTo>
                    <a:pt x="7841" y="4794"/>
                    <a:pt x="7741" y="4920"/>
                    <a:pt x="7741" y="5070"/>
                  </a:cubicBezTo>
                  <a:lnTo>
                    <a:pt x="7741" y="5822"/>
                  </a:lnTo>
                  <a:cubicBezTo>
                    <a:pt x="7390" y="5822"/>
                    <a:pt x="6889" y="5796"/>
                    <a:pt x="6414" y="5796"/>
                  </a:cubicBezTo>
                  <a:cubicBezTo>
                    <a:pt x="6214" y="5495"/>
                    <a:pt x="5913" y="4894"/>
                    <a:pt x="5637" y="4343"/>
                  </a:cubicBezTo>
                  <a:cubicBezTo>
                    <a:pt x="5913" y="3718"/>
                    <a:pt x="6288" y="2940"/>
                    <a:pt x="6514" y="2589"/>
                  </a:cubicBezTo>
                  <a:cubicBezTo>
                    <a:pt x="6990" y="2589"/>
                    <a:pt x="7467" y="2589"/>
                    <a:pt x="7817" y="2565"/>
                  </a:cubicBezTo>
                  <a:lnTo>
                    <a:pt x="7817" y="3317"/>
                  </a:lnTo>
                  <a:cubicBezTo>
                    <a:pt x="7817" y="3467"/>
                    <a:pt x="7918" y="3591"/>
                    <a:pt x="8042" y="3667"/>
                  </a:cubicBezTo>
                  <a:cubicBezTo>
                    <a:pt x="8092" y="3691"/>
                    <a:pt x="8142" y="3691"/>
                    <a:pt x="8192" y="3691"/>
                  </a:cubicBezTo>
                  <a:cubicBezTo>
                    <a:pt x="8268" y="3691"/>
                    <a:pt x="8368" y="3667"/>
                    <a:pt x="8419" y="3617"/>
                  </a:cubicBezTo>
                  <a:lnTo>
                    <a:pt x="10273" y="2138"/>
                  </a:lnTo>
                  <a:cubicBezTo>
                    <a:pt x="10347" y="2064"/>
                    <a:pt x="10397" y="1964"/>
                    <a:pt x="10397" y="1837"/>
                  </a:cubicBezTo>
                  <a:cubicBezTo>
                    <a:pt x="10397" y="1737"/>
                    <a:pt x="10347" y="1637"/>
                    <a:pt x="10273" y="1563"/>
                  </a:cubicBezTo>
                  <a:lnTo>
                    <a:pt x="8419" y="84"/>
                  </a:lnTo>
                  <a:cubicBezTo>
                    <a:pt x="8360" y="25"/>
                    <a:pt x="8284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3576600" y="2152250"/>
              <a:ext cx="524925" cy="524300"/>
            </a:xfrm>
            <a:custGeom>
              <a:avLst/>
              <a:gdLst/>
              <a:ahLst/>
              <a:cxnLst/>
              <a:rect l="l" t="t" r="r" b="b"/>
              <a:pathLst>
                <a:path w="20997" h="20972" extrusionOk="0">
                  <a:moveTo>
                    <a:pt x="9661" y="6644"/>
                  </a:moveTo>
                  <a:cubicBezTo>
                    <a:pt x="9890" y="6644"/>
                    <a:pt x="10123" y="6720"/>
                    <a:pt x="10323" y="6891"/>
                  </a:cubicBezTo>
                  <a:lnTo>
                    <a:pt x="13606" y="9697"/>
                  </a:lnTo>
                  <a:cubicBezTo>
                    <a:pt x="14107" y="10098"/>
                    <a:pt x="14107" y="10874"/>
                    <a:pt x="13606" y="11301"/>
                  </a:cubicBezTo>
                  <a:lnTo>
                    <a:pt x="10323" y="14081"/>
                  </a:lnTo>
                  <a:cubicBezTo>
                    <a:pt x="10120" y="14254"/>
                    <a:pt x="9883" y="14332"/>
                    <a:pt x="9650" y="14332"/>
                  </a:cubicBezTo>
                  <a:cubicBezTo>
                    <a:pt x="9110" y="14332"/>
                    <a:pt x="8595" y="13909"/>
                    <a:pt x="8595" y="13279"/>
                  </a:cubicBezTo>
                  <a:lnTo>
                    <a:pt x="8595" y="7693"/>
                  </a:lnTo>
                  <a:cubicBezTo>
                    <a:pt x="8595" y="7075"/>
                    <a:pt x="9117" y="6644"/>
                    <a:pt x="9661" y="6644"/>
                  </a:cubicBezTo>
                  <a:close/>
                  <a:moveTo>
                    <a:pt x="10500" y="0"/>
                  </a:moveTo>
                  <a:cubicBezTo>
                    <a:pt x="4687" y="0"/>
                    <a:pt x="1" y="4686"/>
                    <a:pt x="1" y="10499"/>
                  </a:cubicBezTo>
                  <a:cubicBezTo>
                    <a:pt x="1" y="16285"/>
                    <a:pt x="4687" y="20971"/>
                    <a:pt x="10500" y="20971"/>
                  </a:cubicBezTo>
                  <a:cubicBezTo>
                    <a:pt x="16286" y="20971"/>
                    <a:pt x="20996" y="16285"/>
                    <a:pt x="20996" y="10499"/>
                  </a:cubicBezTo>
                  <a:cubicBezTo>
                    <a:pt x="20996" y="4686"/>
                    <a:pt x="16286" y="0"/>
                    <a:pt x="10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999125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4122" y="0"/>
                  </a:moveTo>
                  <a:cubicBezTo>
                    <a:pt x="3910" y="0"/>
                    <a:pt x="3693" y="70"/>
                    <a:pt x="3508" y="225"/>
                  </a:cubicBezTo>
                  <a:lnTo>
                    <a:pt x="451" y="2807"/>
                  </a:lnTo>
                  <a:cubicBezTo>
                    <a:pt x="0" y="3208"/>
                    <a:pt x="0" y="3909"/>
                    <a:pt x="451" y="4284"/>
                  </a:cubicBezTo>
                  <a:lnTo>
                    <a:pt x="3508" y="6866"/>
                  </a:lnTo>
                  <a:cubicBezTo>
                    <a:pt x="3693" y="7021"/>
                    <a:pt x="3910" y="7091"/>
                    <a:pt x="4122" y="7091"/>
                  </a:cubicBezTo>
                  <a:cubicBezTo>
                    <a:pt x="4627" y="7091"/>
                    <a:pt x="5111" y="6695"/>
                    <a:pt x="5111" y="6114"/>
                  </a:cubicBezTo>
                  <a:lnTo>
                    <a:pt x="5111" y="977"/>
                  </a:lnTo>
                  <a:cubicBezTo>
                    <a:pt x="5111" y="396"/>
                    <a:pt x="4627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550600" y="2323250"/>
              <a:ext cx="127800" cy="177300"/>
            </a:xfrm>
            <a:custGeom>
              <a:avLst/>
              <a:gdLst/>
              <a:ahLst/>
              <a:cxnLst/>
              <a:rect l="l" t="t" r="r" b="b"/>
              <a:pathLst>
                <a:path w="5112" h="7092" extrusionOk="0">
                  <a:moveTo>
                    <a:pt x="990" y="0"/>
                  </a:moveTo>
                  <a:cubicBezTo>
                    <a:pt x="485" y="0"/>
                    <a:pt x="1" y="396"/>
                    <a:pt x="1" y="977"/>
                  </a:cubicBezTo>
                  <a:lnTo>
                    <a:pt x="1" y="6114"/>
                  </a:lnTo>
                  <a:cubicBezTo>
                    <a:pt x="1" y="6695"/>
                    <a:pt x="485" y="7091"/>
                    <a:pt x="990" y="7091"/>
                  </a:cubicBezTo>
                  <a:cubicBezTo>
                    <a:pt x="1202" y="7091"/>
                    <a:pt x="1419" y="7021"/>
                    <a:pt x="1604" y="6866"/>
                  </a:cubicBezTo>
                  <a:lnTo>
                    <a:pt x="4661" y="4284"/>
                  </a:lnTo>
                  <a:cubicBezTo>
                    <a:pt x="5112" y="3909"/>
                    <a:pt x="5112" y="3208"/>
                    <a:pt x="4661" y="2807"/>
                  </a:cubicBezTo>
                  <a:lnTo>
                    <a:pt x="1604" y="225"/>
                  </a:lnTo>
                  <a:cubicBezTo>
                    <a:pt x="1419" y="70"/>
                    <a:pt x="1202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9"/>
          <p:cNvGrpSpPr/>
          <p:nvPr/>
        </p:nvGrpSpPr>
        <p:grpSpPr>
          <a:xfrm>
            <a:off x="434044" y="182778"/>
            <a:ext cx="96345" cy="153150"/>
            <a:chOff x="771525" y="1135925"/>
            <a:chExt cx="128700" cy="204582"/>
          </a:xfrm>
        </p:grpSpPr>
        <p:cxnSp>
          <p:nvCxnSpPr>
            <p:cNvPr id="564" name="Google Shape;564;p29"/>
            <p:cNvCxnSpPr/>
            <p:nvPr/>
          </p:nvCxnSpPr>
          <p:spPr>
            <a:xfrm rot="10800000" flipH="1">
              <a:off x="771525" y="1135925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29"/>
            <p:cNvCxnSpPr/>
            <p:nvPr/>
          </p:nvCxnSpPr>
          <p:spPr>
            <a:xfrm>
              <a:off x="771525" y="1233407"/>
              <a:ext cx="128700" cy="107100"/>
            </a:xfrm>
            <a:prstGeom prst="straightConnector1">
              <a:avLst/>
            </a:prstGeom>
            <a:noFill/>
            <a:ln w="1905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70" r:id="rId8"/>
    <p:sldLayoutId id="2147483675" r:id="rId9"/>
    <p:sldLayoutId id="2147483677" r:id="rId10"/>
    <p:sldLayoutId id="2147483678" r:id="rId11"/>
    <p:sldLayoutId id="2147483679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BmZ0Zuea9Ipnh-OTfo0nswPYxmpxBHItsaZyaeBG3k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!!Title"/>
          <p:cNvSpPr txBox="1">
            <a:spLocks noGrp="1"/>
          </p:cNvSpPr>
          <p:nvPr>
            <p:ph type="ctrTitle"/>
          </p:nvPr>
        </p:nvSpPr>
        <p:spPr>
          <a:xfrm>
            <a:off x="1409700" y="949825"/>
            <a:ext cx="6324600" cy="179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dk1"/>
                </a:solidFill>
              </a:rPr>
              <a:t>Spotifake</a:t>
            </a:r>
            <a:endParaRPr sz="53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dk2"/>
                </a:solidFill>
              </a:rPr>
              <a:t>React JS</a:t>
            </a:r>
            <a:endParaRPr sz="3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dirty="0">
              <a:solidFill>
                <a:schemeClr val="dk1"/>
              </a:solidFill>
            </a:endParaRPr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2307550" y="2742900"/>
            <a:ext cx="4528800" cy="1112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Hồ Văn Huy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Phan Đồng Thiên Long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Ngọc Thái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Chí Thành</a:t>
            </a:r>
            <a:endParaRPr dirty="0"/>
          </a:p>
        </p:txBody>
      </p:sp>
      <p:grpSp>
        <p:nvGrpSpPr>
          <p:cNvPr id="664" name="Google Shape;664;p37"/>
          <p:cNvGrpSpPr/>
          <p:nvPr/>
        </p:nvGrpSpPr>
        <p:grpSpPr>
          <a:xfrm>
            <a:off x="3129779" y="4033173"/>
            <a:ext cx="2884743" cy="459611"/>
            <a:chOff x="1034702" y="-308664"/>
            <a:chExt cx="2884743" cy="459611"/>
          </a:xfrm>
        </p:grpSpPr>
        <p:sp>
          <p:nvSpPr>
            <p:cNvPr id="665" name="Google Shape;665;p37"/>
            <p:cNvSpPr/>
            <p:nvPr/>
          </p:nvSpPr>
          <p:spPr>
            <a:xfrm>
              <a:off x="1456453" y="-158696"/>
              <a:ext cx="21856" cy="159841"/>
            </a:xfrm>
            <a:custGeom>
              <a:avLst/>
              <a:gdLst/>
              <a:ahLst/>
              <a:cxnLst/>
              <a:rect l="l" t="t" r="r" b="b"/>
              <a:pathLst>
                <a:path w="753" h="5507" extrusionOk="0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27" y="295"/>
                  </a:cubicBezTo>
                  <a:cubicBezTo>
                    <a:pt x="1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1" y="5206"/>
                    <a:pt x="27" y="5230"/>
                  </a:cubicBezTo>
                  <a:cubicBezTo>
                    <a:pt x="27" y="5306"/>
                    <a:pt x="77" y="5380"/>
                    <a:pt x="151" y="5431"/>
                  </a:cubicBezTo>
                  <a:cubicBezTo>
                    <a:pt x="201" y="5481"/>
                    <a:pt x="301" y="5507"/>
                    <a:pt x="378" y="5507"/>
                  </a:cubicBezTo>
                  <a:cubicBezTo>
                    <a:pt x="452" y="5507"/>
                    <a:pt x="528" y="5481"/>
                    <a:pt x="602" y="5431"/>
                  </a:cubicBezTo>
                  <a:cubicBezTo>
                    <a:pt x="678" y="5380"/>
                    <a:pt x="702" y="5306"/>
                    <a:pt x="728" y="5230"/>
                  </a:cubicBezTo>
                  <a:cubicBezTo>
                    <a:pt x="752" y="5206"/>
                    <a:pt x="752" y="5156"/>
                    <a:pt x="752" y="5106"/>
                  </a:cubicBez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70"/>
                    <a:pt x="752" y="320"/>
                    <a:pt x="728" y="295"/>
                  </a:cubicBezTo>
                  <a:cubicBezTo>
                    <a:pt x="702" y="195"/>
                    <a:pt x="678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692826" y="-154517"/>
              <a:ext cx="21827" cy="152004"/>
            </a:xfrm>
            <a:custGeom>
              <a:avLst/>
              <a:gdLst/>
              <a:ahLst/>
              <a:cxnLst/>
              <a:rect l="l" t="t" r="r" b="b"/>
              <a:pathLst>
                <a:path w="752" h="5237" extrusionOk="0">
                  <a:moveTo>
                    <a:pt x="375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101" y="125"/>
                    <a:pt x="50" y="202"/>
                    <a:pt x="24" y="276"/>
                  </a:cubicBezTo>
                  <a:cubicBezTo>
                    <a:pt x="24" y="326"/>
                    <a:pt x="0" y="352"/>
                    <a:pt x="0" y="402"/>
                  </a:cubicBezTo>
                  <a:lnTo>
                    <a:pt x="0" y="526"/>
                  </a:lnTo>
                  <a:lnTo>
                    <a:pt x="0" y="4711"/>
                  </a:lnTo>
                  <a:lnTo>
                    <a:pt x="0" y="4836"/>
                  </a:lnTo>
                  <a:cubicBezTo>
                    <a:pt x="0" y="4886"/>
                    <a:pt x="24" y="4912"/>
                    <a:pt x="24" y="4962"/>
                  </a:cubicBezTo>
                  <a:cubicBezTo>
                    <a:pt x="50" y="5036"/>
                    <a:pt x="101" y="5112"/>
                    <a:pt x="151" y="5162"/>
                  </a:cubicBezTo>
                  <a:cubicBezTo>
                    <a:pt x="225" y="5212"/>
                    <a:pt x="301" y="5236"/>
                    <a:pt x="375" y="5236"/>
                  </a:cubicBezTo>
                  <a:cubicBezTo>
                    <a:pt x="475" y="5236"/>
                    <a:pt x="552" y="5212"/>
                    <a:pt x="602" y="5162"/>
                  </a:cubicBezTo>
                  <a:cubicBezTo>
                    <a:pt x="676" y="5112"/>
                    <a:pt x="726" y="5036"/>
                    <a:pt x="752" y="4962"/>
                  </a:cubicBezTo>
                  <a:lnTo>
                    <a:pt x="752" y="4836"/>
                  </a:lnTo>
                  <a:lnTo>
                    <a:pt x="752" y="4711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6" y="202"/>
                    <a:pt x="676" y="125"/>
                    <a:pt x="602" y="75"/>
                  </a:cubicBezTo>
                  <a:cubicBezTo>
                    <a:pt x="538" y="25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783700" y="-190129"/>
              <a:ext cx="21827" cy="223289"/>
            </a:xfrm>
            <a:custGeom>
              <a:avLst/>
              <a:gdLst/>
              <a:ahLst/>
              <a:cxnLst/>
              <a:rect l="l" t="t" r="r" b="b"/>
              <a:pathLst>
                <a:path w="752" h="7693" extrusionOk="0">
                  <a:moveTo>
                    <a:pt x="377" y="1"/>
                  </a:moveTo>
                  <a:cubicBezTo>
                    <a:pt x="295" y="1"/>
                    <a:pt x="214" y="26"/>
                    <a:pt x="150" y="76"/>
                  </a:cubicBezTo>
                  <a:cubicBezTo>
                    <a:pt x="76" y="126"/>
                    <a:pt x="50" y="200"/>
                    <a:pt x="26" y="276"/>
                  </a:cubicBezTo>
                  <a:cubicBezTo>
                    <a:pt x="0" y="326"/>
                    <a:pt x="0" y="350"/>
                    <a:pt x="0" y="400"/>
                  </a:cubicBezTo>
                  <a:lnTo>
                    <a:pt x="0" y="527"/>
                  </a:lnTo>
                  <a:lnTo>
                    <a:pt x="0" y="7165"/>
                  </a:lnTo>
                  <a:lnTo>
                    <a:pt x="0" y="7291"/>
                  </a:lnTo>
                  <a:cubicBezTo>
                    <a:pt x="0" y="7341"/>
                    <a:pt x="0" y="7365"/>
                    <a:pt x="26" y="7391"/>
                  </a:cubicBezTo>
                  <a:cubicBezTo>
                    <a:pt x="50" y="7492"/>
                    <a:pt x="76" y="7566"/>
                    <a:pt x="150" y="7616"/>
                  </a:cubicBezTo>
                  <a:cubicBezTo>
                    <a:pt x="227" y="7666"/>
                    <a:pt x="301" y="7692"/>
                    <a:pt x="377" y="7692"/>
                  </a:cubicBezTo>
                  <a:cubicBezTo>
                    <a:pt x="451" y="7692"/>
                    <a:pt x="551" y="7666"/>
                    <a:pt x="601" y="7616"/>
                  </a:cubicBezTo>
                  <a:cubicBezTo>
                    <a:pt x="678" y="7542"/>
                    <a:pt x="728" y="7492"/>
                    <a:pt x="728" y="7391"/>
                  </a:cubicBezTo>
                  <a:cubicBezTo>
                    <a:pt x="752" y="7365"/>
                    <a:pt x="752" y="7341"/>
                    <a:pt x="752" y="7291"/>
                  </a:cubicBezTo>
                  <a:lnTo>
                    <a:pt x="752" y="7165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8" y="276"/>
                  </a:cubicBezTo>
                  <a:cubicBezTo>
                    <a:pt x="728" y="200"/>
                    <a:pt x="678" y="126"/>
                    <a:pt x="601" y="76"/>
                  </a:cubicBezTo>
                  <a:cubicBezTo>
                    <a:pt x="539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645516" y="-126886"/>
              <a:ext cx="21856" cy="96740"/>
            </a:xfrm>
            <a:custGeom>
              <a:avLst/>
              <a:gdLst/>
              <a:ahLst/>
              <a:cxnLst/>
              <a:rect l="l" t="t" r="r" b="b"/>
              <a:pathLst>
                <a:path w="753" h="3333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101" y="125"/>
                    <a:pt x="51" y="202"/>
                    <a:pt x="27" y="276"/>
                  </a:cubicBezTo>
                  <a:cubicBezTo>
                    <a:pt x="27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2807"/>
                  </a:lnTo>
                  <a:lnTo>
                    <a:pt x="1" y="2932"/>
                  </a:lnTo>
                  <a:cubicBezTo>
                    <a:pt x="1" y="2982"/>
                    <a:pt x="27" y="3008"/>
                    <a:pt x="27" y="3058"/>
                  </a:cubicBezTo>
                  <a:cubicBezTo>
                    <a:pt x="51" y="3132"/>
                    <a:pt x="101" y="3208"/>
                    <a:pt x="151" y="3258"/>
                  </a:cubicBezTo>
                  <a:cubicBezTo>
                    <a:pt x="227" y="3308"/>
                    <a:pt x="301" y="3332"/>
                    <a:pt x="378" y="3332"/>
                  </a:cubicBezTo>
                  <a:cubicBezTo>
                    <a:pt x="452" y="3332"/>
                    <a:pt x="552" y="3308"/>
                    <a:pt x="602" y="3258"/>
                  </a:cubicBezTo>
                  <a:cubicBezTo>
                    <a:pt x="678" y="3208"/>
                    <a:pt x="728" y="3132"/>
                    <a:pt x="752" y="3058"/>
                  </a:cubicBezTo>
                  <a:lnTo>
                    <a:pt x="752" y="2932"/>
                  </a:lnTo>
                  <a:lnTo>
                    <a:pt x="752" y="2807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8" y="202"/>
                    <a:pt x="678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598294" y="-201768"/>
              <a:ext cx="21827" cy="246538"/>
            </a:xfrm>
            <a:custGeom>
              <a:avLst/>
              <a:gdLst/>
              <a:ahLst/>
              <a:cxnLst/>
              <a:rect l="l" t="t" r="r" b="b"/>
              <a:pathLst>
                <a:path w="752" h="8494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0" y="200"/>
                    <a:pt x="24" y="276"/>
                  </a:cubicBezTo>
                  <a:cubicBezTo>
                    <a:pt x="0" y="300"/>
                    <a:pt x="0" y="350"/>
                    <a:pt x="0" y="401"/>
                  </a:cubicBezTo>
                  <a:lnTo>
                    <a:pt x="0" y="527"/>
                  </a:lnTo>
                  <a:lnTo>
                    <a:pt x="0" y="7967"/>
                  </a:lnTo>
                  <a:lnTo>
                    <a:pt x="0" y="8093"/>
                  </a:lnTo>
                  <a:cubicBezTo>
                    <a:pt x="0" y="8143"/>
                    <a:pt x="0" y="8167"/>
                    <a:pt x="24" y="8217"/>
                  </a:cubicBezTo>
                  <a:cubicBezTo>
                    <a:pt x="50" y="8294"/>
                    <a:pt x="101" y="8368"/>
                    <a:pt x="151" y="8418"/>
                  </a:cubicBezTo>
                  <a:cubicBezTo>
                    <a:pt x="225" y="8468"/>
                    <a:pt x="301" y="8494"/>
                    <a:pt x="375" y="8494"/>
                  </a:cubicBezTo>
                  <a:cubicBezTo>
                    <a:pt x="451" y="8494"/>
                    <a:pt x="551" y="8468"/>
                    <a:pt x="602" y="8418"/>
                  </a:cubicBezTo>
                  <a:cubicBezTo>
                    <a:pt x="676" y="8368"/>
                    <a:pt x="726" y="8294"/>
                    <a:pt x="726" y="8217"/>
                  </a:cubicBezTo>
                  <a:cubicBezTo>
                    <a:pt x="752" y="8167"/>
                    <a:pt x="752" y="8143"/>
                    <a:pt x="752" y="8093"/>
                  </a:cubicBezTo>
                  <a:lnTo>
                    <a:pt x="752" y="7967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0"/>
                    <a:pt x="752" y="300"/>
                    <a:pt x="726" y="276"/>
                  </a:cubicBezTo>
                  <a:cubicBezTo>
                    <a:pt x="726" y="200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503762" y="-170538"/>
              <a:ext cx="21827" cy="184019"/>
            </a:xfrm>
            <a:custGeom>
              <a:avLst/>
              <a:gdLst/>
              <a:ahLst/>
              <a:cxnLst/>
              <a:rect l="l" t="t" r="r" b="b"/>
              <a:pathLst>
                <a:path w="752" h="6340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50" y="202"/>
                    <a:pt x="24" y="303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5815"/>
                  </a:lnTo>
                  <a:lnTo>
                    <a:pt x="0" y="5939"/>
                  </a:lnTo>
                  <a:cubicBezTo>
                    <a:pt x="0" y="5965"/>
                    <a:pt x="0" y="6015"/>
                    <a:pt x="24" y="6039"/>
                  </a:cubicBezTo>
                  <a:cubicBezTo>
                    <a:pt x="50" y="6139"/>
                    <a:pt x="74" y="6189"/>
                    <a:pt x="151" y="6239"/>
                  </a:cubicBezTo>
                  <a:cubicBezTo>
                    <a:pt x="225" y="6316"/>
                    <a:pt x="301" y="6340"/>
                    <a:pt x="375" y="6340"/>
                  </a:cubicBezTo>
                  <a:cubicBezTo>
                    <a:pt x="451" y="6340"/>
                    <a:pt x="525" y="6316"/>
                    <a:pt x="602" y="6239"/>
                  </a:cubicBezTo>
                  <a:cubicBezTo>
                    <a:pt x="676" y="6189"/>
                    <a:pt x="702" y="6139"/>
                    <a:pt x="726" y="6039"/>
                  </a:cubicBezTo>
                  <a:cubicBezTo>
                    <a:pt x="752" y="6015"/>
                    <a:pt x="752" y="5965"/>
                    <a:pt x="752" y="5939"/>
                  </a:cubicBezTo>
                  <a:lnTo>
                    <a:pt x="752" y="5815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303"/>
                  </a:cubicBezTo>
                  <a:cubicBezTo>
                    <a:pt x="702" y="202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830981" y="-237439"/>
              <a:ext cx="21856" cy="317824"/>
            </a:xfrm>
            <a:custGeom>
              <a:avLst/>
              <a:gdLst/>
              <a:ahLst/>
              <a:cxnLst/>
              <a:rect l="l" t="t" r="r" b="b"/>
              <a:pathLst>
                <a:path w="753" h="10950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1" y="327"/>
                    <a:pt x="1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1" y="10599"/>
                    <a:pt x="1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1" y="10950"/>
                    <a:pt x="375" y="10950"/>
                  </a:cubicBezTo>
                  <a:cubicBezTo>
                    <a:pt x="452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26" y="10649"/>
                  </a:cubicBezTo>
                  <a:cubicBezTo>
                    <a:pt x="752" y="10625"/>
                    <a:pt x="752" y="10599"/>
                    <a:pt x="752" y="10549"/>
                  </a:cubicBezTo>
                  <a:lnTo>
                    <a:pt x="752" y="10424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7"/>
                  </a:cubicBez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550984" y="-111155"/>
              <a:ext cx="21856" cy="65016"/>
            </a:xfrm>
            <a:custGeom>
              <a:avLst/>
              <a:gdLst/>
              <a:ahLst/>
              <a:cxnLst/>
              <a:rect l="l" t="t" r="r" b="b"/>
              <a:pathLst>
                <a:path w="753" h="2240" extrusionOk="0">
                  <a:moveTo>
                    <a:pt x="364" y="0"/>
                  </a:moveTo>
                  <a:cubicBezTo>
                    <a:pt x="287" y="0"/>
                    <a:pt x="211" y="26"/>
                    <a:pt x="151" y="85"/>
                  </a:cubicBezTo>
                  <a:cubicBezTo>
                    <a:pt x="77" y="135"/>
                    <a:pt x="51" y="211"/>
                    <a:pt x="27" y="285"/>
                  </a:cubicBezTo>
                  <a:cubicBezTo>
                    <a:pt x="1" y="311"/>
                    <a:pt x="1" y="361"/>
                    <a:pt x="1" y="385"/>
                  </a:cubicBezTo>
                  <a:lnTo>
                    <a:pt x="1" y="511"/>
                  </a:lnTo>
                  <a:lnTo>
                    <a:pt x="1" y="1714"/>
                  </a:lnTo>
                  <a:lnTo>
                    <a:pt x="1" y="1838"/>
                  </a:lnTo>
                  <a:cubicBezTo>
                    <a:pt x="1" y="1888"/>
                    <a:pt x="1" y="1939"/>
                    <a:pt x="27" y="1965"/>
                  </a:cubicBezTo>
                  <a:cubicBezTo>
                    <a:pt x="51" y="2039"/>
                    <a:pt x="77" y="2115"/>
                    <a:pt x="151" y="2165"/>
                  </a:cubicBezTo>
                  <a:cubicBezTo>
                    <a:pt x="227" y="2215"/>
                    <a:pt x="301" y="2239"/>
                    <a:pt x="378" y="2239"/>
                  </a:cubicBezTo>
                  <a:cubicBezTo>
                    <a:pt x="452" y="2239"/>
                    <a:pt x="552" y="2215"/>
                    <a:pt x="602" y="2165"/>
                  </a:cubicBezTo>
                  <a:cubicBezTo>
                    <a:pt x="678" y="2115"/>
                    <a:pt x="728" y="2039"/>
                    <a:pt x="728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714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8" y="285"/>
                  </a:cubicBezTo>
                  <a:cubicBezTo>
                    <a:pt x="728" y="211"/>
                    <a:pt x="678" y="135"/>
                    <a:pt x="602" y="85"/>
                  </a:cubicBezTo>
                  <a:cubicBezTo>
                    <a:pt x="537" y="32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736449" y="-95598"/>
              <a:ext cx="21856" cy="34220"/>
            </a:xfrm>
            <a:custGeom>
              <a:avLst/>
              <a:gdLst/>
              <a:ahLst/>
              <a:cxnLst/>
              <a:rect l="l" t="t" r="r" b="b"/>
              <a:pathLst>
                <a:path w="753" h="1179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51" y="200"/>
                    <a:pt x="25" y="300"/>
                  </a:cubicBezTo>
                  <a:cubicBezTo>
                    <a:pt x="1" y="326"/>
                    <a:pt x="1" y="350"/>
                    <a:pt x="1" y="400"/>
                  </a:cubicBezTo>
                  <a:lnTo>
                    <a:pt x="1" y="527"/>
                  </a:lnTo>
                  <a:lnTo>
                    <a:pt x="1" y="651"/>
                  </a:lnTo>
                  <a:lnTo>
                    <a:pt x="1" y="777"/>
                  </a:lnTo>
                  <a:cubicBezTo>
                    <a:pt x="1" y="801"/>
                    <a:pt x="1" y="851"/>
                    <a:pt x="25" y="877"/>
                  </a:cubicBezTo>
                  <a:cubicBezTo>
                    <a:pt x="51" y="978"/>
                    <a:pt x="75" y="1028"/>
                    <a:pt x="151" y="1078"/>
                  </a:cubicBezTo>
                  <a:cubicBezTo>
                    <a:pt x="225" y="1128"/>
                    <a:pt x="301" y="1178"/>
                    <a:pt x="375" y="1178"/>
                  </a:cubicBezTo>
                  <a:cubicBezTo>
                    <a:pt x="452" y="1178"/>
                    <a:pt x="526" y="1128"/>
                    <a:pt x="602" y="1078"/>
                  </a:cubicBezTo>
                  <a:cubicBezTo>
                    <a:pt x="676" y="1028"/>
                    <a:pt x="702" y="952"/>
                    <a:pt x="726" y="877"/>
                  </a:cubicBezTo>
                  <a:cubicBezTo>
                    <a:pt x="752" y="851"/>
                    <a:pt x="752" y="801"/>
                    <a:pt x="752" y="777"/>
                  </a:cubicBezTo>
                  <a:lnTo>
                    <a:pt x="752" y="651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6" y="300"/>
                  </a:cubicBezTo>
                  <a:cubicBezTo>
                    <a:pt x="702" y="200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2115273" y="-142878"/>
              <a:ext cx="21856" cy="128726"/>
            </a:xfrm>
            <a:custGeom>
              <a:avLst/>
              <a:gdLst/>
              <a:ahLst/>
              <a:cxnLst/>
              <a:rect l="l" t="t" r="r" b="b"/>
              <a:pathLst>
                <a:path w="753" h="4435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77" y="125"/>
                    <a:pt x="27" y="201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3909"/>
                  </a:lnTo>
                  <a:lnTo>
                    <a:pt x="1" y="4034"/>
                  </a:lnTo>
                  <a:lnTo>
                    <a:pt x="1" y="4134"/>
                  </a:lnTo>
                  <a:cubicBezTo>
                    <a:pt x="27" y="4234"/>
                    <a:pt x="77" y="4284"/>
                    <a:pt x="151" y="4334"/>
                  </a:cubicBezTo>
                  <a:cubicBezTo>
                    <a:pt x="201" y="4411"/>
                    <a:pt x="277" y="4435"/>
                    <a:pt x="378" y="4435"/>
                  </a:cubicBezTo>
                  <a:cubicBezTo>
                    <a:pt x="452" y="4435"/>
                    <a:pt x="528" y="4411"/>
                    <a:pt x="602" y="4334"/>
                  </a:cubicBezTo>
                  <a:cubicBezTo>
                    <a:pt x="652" y="4284"/>
                    <a:pt x="702" y="4234"/>
                    <a:pt x="728" y="4134"/>
                  </a:cubicBezTo>
                  <a:cubicBezTo>
                    <a:pt x="728" y="4110"/>
                    <a:pt x="752" y="4084"/>
                    <a:pt x="752" y="4034"/>
                  </a:cubicBezTo>
                  <a:lnTo>
                    <a:pt x="752" y="3909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28" y="326"/>
                    <a:pt x="728" y="276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2209804" y="-103434"/>
              <a:ext cx="21856" cy="49313"/>
            </a:xfrm>
            <a:custGeom>
              <a:avLst/>
              <a:gdLst/>
              <a:ahLst/>
              <a:cxnLst/>
              <a:rect l="l" t="t" r="r" b="b"/>
              <a:pathLst>
                <a:path w="753" h="1699" extrusionOk="0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1" y="296"/>
                  </a:cubicBezTo>
                  <a:lnTo>
                    <a:pt x="1" y="396"/>
                  </a:lnTo>
                  <a:lnTo>
                    <a:pt x="1" y="520"/>
                  </a:lnTo>
                  <a:lnTo>
                    <a:pt x="1" y="1198"/>
                  </a:lnTo>
                  <a:lnTo>
                    <a:pt x="1" y="1298"/>
                  </a:lnTo>
                  <a:lnTo>
                    <a:pt x="1" y="1422"/>
                  </a:lnTo>
                  <a:cubicBezTo>
                    <a:pt x="27" y="1498"/>
                    <a:pt x="77" y="1572"/>
                    <a:pt x="151" y="1622"/>
                  </a:cubicBezTo>
                  <a:cubicBezTo>
                    <a:pt x="201" y="1673"/>
                    <a:pt x="301" y="1699"/>
                    <a:pt x="378" y="1699"/>
                  </a:cubicBezTo>
                  <a:cubicBezTo>
                    <a:pt x="452" y="1699"/>
                    <a:pt x="528" y="1673"/>
                    <a:pt x="602" y="1622"/>
                  </a:cubicBezTo>
                  <a:cubicBezTo>
                    <a:pt x="652" y="1572"/>
                    <a:pt x="702" y="1498"/>
                    <a:pt x="728" y="1422"/>
                  </a:cubicBezTo>
                  <a:cubicBezTo>
                    <a:pt x="728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8" y="320"/>
                    <a:pt x="728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2162582" y="-118875"/>
              <a:ext cx="21827" cy="80748"/>
            </a:xfrm>
            <a:custGeom>
              <a:avLst/>
              <a:gdLst/>
              <a:ahLst/>
              <a:cxnLst/>
              <a:rect l="l" t="t" r="r" b="b"/>
              <a:pathLst>
                <a:path w="752" h="2782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24" y="200"/>
                    <a:pt x="0" y="276"/>
                  </a:cubicBezTo>
                  <a:lnTo>
                    <a:pt x="0" y="401"/>
                  </a:lnTo>
                  <a:lnTo>
                    <a:pt x="0" y="501"/>
                  </a:lnTo>
                  <a:lnTo>
                    <a:pt x="0" y="2255"/>
                  </a:lnTo>
                  <a:lnTo>
                    <a:pt x="0" y="2381"/>
                  </a:lnTo>
                  <a:lnTo>
                    <a:pt x="0" y="2505"/>
                  </a:lnTo>
                  <a:cubicBezTo>
                    <a:pt x="24" y="2581"/>
                    <a:pt x="74" y="2656"/>
                    <a:pt x="151" y="2706"/>
                  </a:cubicBezTo>
                  <a:cubicBezTo>
                    <a:pt x="201" y="2756"/>
                    <a:pt x="275" y="2782"/>
                    <a:pt x="375" y="2782"/>
                  </a:cubicBezTo>
                  <a:cubicBezTo>
                    <a:pt x="451" y="2782"/>
                    <a:pt x="525" y="2756"/>
                    <a:pt x="601" y="2706"/>
                  </a:cubicBezTo>
                  <a:cubicBezTo>
                    <a:pt x="652" y="2656"/>
                    <a:pt x="702" y="2581"/>
                    <a:pt x="726" y="2505"/>
                  </a:cubicBezTo>
                  <a:cubicBezTo>
                    <a:pt x="726" y="2455"/>
                    <a:pt x="752" y="2431"/>
                    <a:pt x="752" y="2381"/>
                  </a:cubicBezTo>
                  <a:lnTo>
                    <a:pt x="752" y="2255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26" y="300"/>
                    <a:pt x="726" y="276"/>
                  </a:cubicBezTo>
                  <a:cubicBezTo>
                    <a:pt x="702" y="200"/>
                    <a:pt x="652" y="126"/>
                    <a:pt x="601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2020044" y="-198169"/>
              <a:ext cx="22552" cy="239282"/>
            </a:xfrm>
            <a:custGeom>
              <a:avLst/>
              <a:gdLst/>
              <a:ahLst/>
              <a:cxnLst/>
              <a:rect l="l" t="t" r="r" b="b"/>
              <a:pathLst>
                <a:path w="777" h="8244" extrusionOk="0">
                  <a:moveTo>
                    <a:pt x="385" y="1"/>
                  </a:moveTo>
                  <a:cubicBezTo>
                    <a:pt x="307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303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7719"/>
                  </a:lnTo>
                  <a:lnTo>
                    <a:pt x="1" y="7843"/>
                  </a:lnTo>
                  <a:cubicBezTo>
                    <a:pt x="25" y="7869"/>
                    <a:pt x="25" y="7919"/>
                    <a:pt x="25" y="7943"/>
                  </a:cubicBezTo>
                  <a:cubicBezTo>
                    <a:pt x="51" y="8043"/>
                    <a:pt x="101" y="8093"/>
                    <a:pt x="151" y="8143"/>
                  </a:cubicBezTo>
                  <a:cubicBezTo>
                    <a:pt x="225" y="8194"/>
                    <a:pt x="301" y="8244"/>
                    <a:pt x="375" y="8244"/>
                  </a:cubicBezTo>
                  <a:cubicBezTo>
                    <a:pt x="476" y="8244"/>
                    <a:pt x="552" y="8194"/>
                    <a:pt x="602" y="8143"/>
                  </a:cubicBezTo>
                  <a:cubicBezTo>
                    <a:pt x="676" y="8093"/>
                    <a:pt x="726" y="8019"/>
                    <a:pt x="752" y="7943"/>
                  </a:cubicBezTo>
                  <a:lnTo>
                    <a:pt x="752" y="7843"/>
                  </a:lnTo>
                  <a:cubicBezTo>
                    <a:pt x="776" y="7793"/>
                    <a:pt x="776" y="7743"/>
                    <a:pt x="776" y="7719"/>
                  </a:cubicBezTo>
                  <a:lnTo>
                    <a:pt x="776" y="527"/>
                  </a:lnTo>
                  <a:cubicBezTo>
                    <a:pt x="776" y="477"/>
                    <a:pt x="776" y="453"/>
                    <a:pt x="752" y="403"/>
                  </a:cubicBezTo>
                  <a:lnTo>
                    <a:pt x="752" y="303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878232" y="-213958"/>
              <a:ext cx="21827" cy="270368"/>
            </a:xfrm>
            <a:custGeom>
              <a:avLst/>
              <a:gdLst/>
              <a:ahLst/>
              <a:cxnLst/>
              <a:rect l="l" t="t" r="r" b="b"/>
              <a:pathLst>
                <a:path w="752" h="9315" extrusionOk="0">
                  <a:moveTo>
                    <a:pt x="377" y="0"/>
                  </a:moveTo>
                  <a:cubicBezTo>
                    <a:pt x="295" y="0"/>
                    <a:pt x="214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51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925512" y="-158696"/>
              <a:ext cx="21856" cy="159841"/>
            </a:xfrm>
            <a:custGeom>
              <a:avLst/>
              <a:gdLst/>
              <a:ahLst/>
              <a:cxnLst/>
              <a:rect l="l" t="t" r="r" b="b"/>
              <a:pathLst>
                <a:path w="753" h="5507" extrusionOk="0">
                  <a:moveTo>
                    <a:pt x="376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101" y="145"/>
                    <a:pt x="51" y="195"/>
                    <a:pt x="25" y="295"/>
                  </a:cubicBezTo>
                  <a:cubicBezTo>
                    <a:pt x="25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25" y="5206"/>
                    <a:pt x="25" y="5230"/>
                  </a:cubicBezTo>
                  <a:cubicBezTo>
                    <a:pt x="51" y="5306"/>
                    <a:pt x="101" y="5380"/>
                    <a:pt x="151" y="5431"/>
                  </a:cubicBezTo>
                  <a:cubicBezTo>
                    <a:pt x="225" y="5481"/>
                    <a:pt x="301" y="5507"/>
                    <a:pt x="375" y="5507"/>
                  </a:cubicBezTo>
                  <a:cubicBezTo>
                    <a:pt x="476" y="5507"/>
                    <a:pt x="552" y="5481"/>
                    <a:pt x="602" y="5431"/>
                  </a:cubicBezTo>
                  <a:cubicBezTo>
                    <a:pt x="676" y="5380"/>
                    <a:pt x="726" y="5306"/>
                    <a:pt x="752" y="5230"/>
                  </a:cubicBezTo>
                  <a:lnTo>
                    <a:pt x="752" y="5106"/>
                  </a:ln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6" y="195"/>
                    <a:pt x="676" y="145"/>
                    <a:pt x="602" y="95"/>
                  </a:cubicBezTo>
                  <a:cubicBezTo>
                    <a:pt x="539" y="32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2067296" y="-126886"/>
              <a:ext cx="22581" cy="96740"/>
            </a:xfrm>
            <a:custGeom>
              <a:avLst/>
              <a:gdLst/>
              <a:ahLst/>
              <a:cxnLst/>
              <a:rect l="l" t="t" r="r" b="b"/>
              <a:pathLst>
                <a:path w="778" h="3333" extrusionOk="0">
                  <a:moveTo>
                    <a:pt x="389" y="0"/>
                  </a:moveTo>
                  <a:cubicBezTo>
                    <a:pt x="307" y="0"/>
                    <a:pt x="226" y="25"/>
                    <a:pt x="150" y="75"/>
                  </a:cubicBezTo>
                  <a:cubicBezTo>
                    <a:pt x="100" y="125"/>
                    <a:pt x="50" y="202"/>
                    <a:pt x="26" y="276"/>
                  </a:cubicBezTo>
                  <a:lnTo>
                    <a:pt x="26" y="402"/>
                  </a:lnTo>
                  <a:cubicBezTo>
                    <a:pt x="0" y="426"/>
                    <a:pt x="0" y="476"/>
                    <a:pt x="0" y="526"/>
                  </a:cubicBezTo>
                  <a:lnTo>
                    <a:pt x="0" y="2807"/>
                  </a:lnTo>
                  <a:cubicBezTo>
                    <a:pt x="0" y="2857"/>
                    <a:pt x="0" y="2881"/>
                    <a:pt x="26" y="2932"/>
                  </a:cubicBezTo>
                  <a:lnTo>
                    <a:pt x="26" y="3058"/>
                  </a:lnTo>
                  <a:cubicBezTo>
                    <a:pt x="50" y="3132"/>
                    <a:pt x="100" y="3208"/>
                    <a:pt x="150" y="3258"/>
                  </a:cubicBezTo>
                  <a:cubicBezTo>
                    <a:pt x="227" y="3308"/>
                    <a:pt x="301" y="3332"/>
                    <a:pt x="401" y="3332"/>
                  </a:cubicBezTo>
                  <a:cubicBezTo>
                    <a:pt x="477" y="3332"/>
                    <a:pt x="551" y="3308"/>
                    <a:pt x="627" y="3258"/>
                  </a:cubicBezTo>
                  <a:cubicBezTo>
                    <a:pt x="678" y="3208"/>
                    <a:pt x="728" y="3132"/>
                    <a:pt x="752" y="3058"/>
                  </a:cubicBezTo>
                  <a:cubicBezTo>
                    <a:pt x="752" y="3008"/>
                    <a:pt x="752" y="2982"/>
                    <a:pt x="778" y="2932"/>
                  </a:cubicBezTo>
                  <a:lnTo>
                    <a:pt x="778" y="2807"/>
                  </a:lnTo>
                  <a:lnTo>
                    <a:pt x="778" y="526"/>
                  </a:lnTo>
                  <a:lnTo>
                    <a:pt x="778" y="402"/>
                  </a:lnTo>
                  <a:cubicBezTo>
                    <a:pt x="752" y="352"/>
                    <a:pt x="752" y="326"/>
                    <a:pt x="752" y="276"/>
                  </a:cubicBezTo>
                  <a:cubicBezTo>
                    <a:pt x="728" y="202"/>
                    <a:pt x="678" y="125"/>
                    <a:pt x="627" y="75"/>
                  </a:cubicBezTo>
                  <a:cubicBezTo>
                    <a:pt x="552" y="25"/>
                    <a:pt x="471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081983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6" y="1"/>
                  </a:moveTo>
                  <a:cubicBezTo>
                    <a:pt x="295" y="1"/>
                    <a:pt x="213" y="26"/>
                    <a:pt x="151" y="76"/>
                  </a:cubicBezTo>
                  <a:cubicBezTo>
                    <a:pt x="75" y="126"/>
                    <a:pt x="25" y="200"/>
                    <a:pt x="1" y="276"/>
                  </a:cubicBezTo>
                  <a:lnTo>
                    <a:pt x="1" y="351"/>
                  </a:lnTo>
                  <a:lnTo>
                    <a:pt x="1" y="501"/>
                  </a:lnTo>
                  <a:lnTo>
                    <a:pt x="1" y="601"/>
                  </a:lnTo>
                  <a:cubicBezTo>
                    <a:pt x="25" y="677"/>
                    <a:pt x="75" y="751"/>
                    <a:pt x="151" y="802"/>
                  </a:cubicBezTo>
                  <a:cubicBezTo>
                    <a:pt x="201" y="852"/>
                    <a:pt x="276" y="878"/>
                    <a:pt x="376" y="878"/>
                  </a:cubicBezTo>
                  <a:cubicBezTo>
                    <a:pt x="452" y="878"/>
                    <a:pt x="526" y="852"/>
                    <a:pt x="602" y="802"/>
                  </a:cubicBezTo>
                  <a:cubicBezTo>
                    <a:pt x="652" y="751"/>
                    <a:pt x="702" y="677"/>
                    <a:pt x="727" y="601"/>
                  </a:cubicBezTo>
                  <a:cubicBezTo>
                    <a:pt x="727" y="577"/>
                    <a:pt x="727" y="551"/>
                    <a:pt x="753" y="501"/>
                  </a:cubicBezTo>
                  <a:lnTo>
                    <a:pt x="753" y="351"/>
                  </a:lnTo>
                  <a:cubicBezTo>
                    <a:pt x="727" y="327"/>
                    <a:pt x="727" y="301"/>
                    <a:pt x="727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034702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277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lnTo>
                    <a:pt x="728" y="501"/>
                  </a:lnTo>
                  <a:lnTo>
                    <a:pt x="752" y="501"/>
                  </a:lnTo>
                  <a:lnTo>
                    <a:pt x="752" y="351"/>
                  </a:lnTo>
                  <a:lnTo>
                    <a:pt x="728" y="351"/>
                  </a:lnTo>
                  <a:lnTo>
                    <a:pt x="728" y="276"/>
                  </a:ln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489801" y="-292701"/>
              <a:ext cx="21856" cy="428351"/>
            </a:xfrm>
            <a:custGeom>
              <a:avLst/>
              <a:gdLst/>
              <a:ahLst/>
              <a:cxnLst/>
              <a:rect l="l" t="t" r="r" b="b"/>
              <a:pathLst>
                <a:path w="753" h="14758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14233"/>
                  </a:lnTo>
                  <a:lnTo>
                    <a:pt x="0" y="14357"/>
                  </a:lnTo>
                  <a:cubicBezTo>
                    <a:pt x="0" y="14407"/>
                    <a:pt x="0" y="14433"/>
                    <a:pt x="25" y="14457"/>
                  </a:cubicBezTo>
                  <a:cubicBezTo>
                    <a:pt x="25" y="14557"/>
                    <a:pt x="75" y="14633"/>
                    <a:pt x="151" y="14684"/>
                  </a:cubicBezTo>
                  <a:cubicBezTo>
                    <a:pt x="201" y="14734"/>
                    <a:pt x="301" y="14758"/>
                    <a:pt x="375" y="14758"/>
                  </a:cubicBezTo>
                  <a:cubicBezTo>
                    <a:pt x="451" y="14758"/>
                    <a:pt x="526" y="14734"/>
                    <a:pt x="602" y="14684"/>
                  </a:cubicBezTo>
                  <a:cubicBezTo>
                    <a:pt x="652" y="14633"/>
                    <a:pt x="702" y="14557"/>
                    <a:pt x="726" y="14457"/>
                  </a:cubicBezTo>
                  <a:cubicBezTo>
                    <a:pt x="752" y="14433"/>
                    <a:pt x="752" y="14407"/>
                    <a:pt x="752" y="14357"/>
                  </a:cubicBezTo>
                  <a:lnTo>
                    <a:pt x="752" y="14233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6"/>
                  </a:cubicBezTo>
                  <a:cubicBezTo>
                    <a:pt x="702" y="202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2442491" y="-284661"/>
              <a:ext cx="21856" cy="412358"/>
            </a:xfrm>
            <a:custGeom>
              <a:avLst/>
              <a:gdLst/>
              <a:ahLst/>
              <a:cxnLst/>
              <a:rect l="l" t="t" r="r" b="b"/>
              <a:pathLst>
                <a:path w="753" h="14207" extrusionOk="0">
                  <a:moveTo>
                    <a:pt x="378" y="0"/>
                  </a:moveTo>
                  <a:cubicBezTo>
                    <a:pt x="296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13679"/>
                  </a:lnTo>
                  <a:lnTo>
                    <a:pt x="1" y="13805"/>
                  </a:lnTo>
                  <a:lnTo>
                    <a:pt x="1" y="13905"/>
                  </a:lnTo>
                  <a:cubicBezTo>
                    <a:pt x="27" y="14006"/>
                    <a:pt x="77" y="14080"/>
                    <a:pt x="151" y="14130"/>
                  </a:cubicBezTo>
                  <a:cubicBezTo>
                    <a:pt x="201" y="14180"/>
                    <a:pt x="302" y="14206"/>
                    <a:pt x="378" y="14206"/>
                  </a:cubicBezTo>
                  <a:cubicBezTo>
                    <a:pt x="452" y="14206"/>
                    <a:pt x="528" y="14180"/>
                    <a:pt x="602" y="14130"/>
                  </a:cubicBezTo>
                  <a:cubicBezTo>
                    <a:pt x="652" y="14080"/>
                    <a:pt x="702" y="14006"/>
                    <a:pt x="729" y="13905"/>
                  </a:cubicBezTo>
                  <a:cubicBezTo>
                    <a:pt x="729" y="13879"/>
                    <a:pt x="753" y="13855"/>
                    <a:pt x="753" y="13805"/>
                  </a:cubicBezTo>
                  <a:lnTo>
                    <a:pt x="753" y="1367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223766" y="-87616"/>
              <a:ext cx="21856" cy="18199"/>
            </a:xfrm>
            <a:custGeom>
              <a:avLst/>
              <a:gdLst/>
              <a:ahLst/>
              <a:cxnLst/>
              <a:rect l="l" t="t" r="r" b="b"/>
              <a:pathLst>
                <a:path w="753" h="627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lnTo>
                    <a:pt x="77" y="151"/>
                  </a:lnTo>
                  <a:lnTo>
                    <a:pt x="77" y="101"/>
                  </a:lnTo>
                  <a:lnTo>
                    <a:pt x="1" y="101"/>
                  </a:lnTo>
                  <a:lnTo>
                    <a:pt x="1" y="526"/>
                  </a:lnTo>
                  <a:lnTo>
                    <a:pt x="77" y="526"/>
                  </a:lnTo>
                  <a:lnTo>
                    <a:pt x="77" y="452"/>
                  </a:lnTo>
                  <a:cubicBezTo>
                    <a:pt x="101" y="502"/>
                    <a:pt x="127" y="526"/>
                    <a:pt x="151" y="552"/>
                  </a:cubicBezTo>
                  <a:cubicBezTo>
                    <a:pt x="201" y="602"/>
                    <a:pt x="301" y="626"/>
                    <a:pt x="377" y="626"/>
                  </a:cubicBezTo>
                  <a:cubicBezTo>
                    <a:pt x="451" y="626"/>
                    <a:pt x="528" y="602"/>
                    <a:pt x="602" y="552"/>
                  </a:cubicBezTo>
                  <a:cubicBezTo>
                    <a:pt x="628" y="526"/>
                    <a:pt x="652" y="502"/>
                    <a:pt x="678" y="452"/>
                  </a:cubicBezTo>
                  <a:lnTo>
                    <a:pt x="678" y="526"/>
                  </a:lnTo>
                  <a:lnTo>
                    <a:pt x="752" y="526"/>
                  </a:lnTo>
                  <a:lnTo>
                    <a:pt x="752" y="101"/>
                  </a:lnTo>
                  <a:lnTo>
                    <a:pt x="678" y="101"/>
                  </a:lnTo>
                  <a:lnTo>
                    <a:pt x="678" y="151"/>
                  </a:lnTo>
                  <a:lnTo>
                    <a:pt x="602" y="75"/>
                  </a:lnTo>
                  <a:cubicBezTo>
                    <a:pt x="540" y="25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267389" y="-99255"/>
              <a:ext cx="21856" cy="41477"/>
            </a:xfrm>
            <a:custGeom>
              <a:avLst/>
              <a:gdLst/>
              <a:ahLst/>
              <a:cxnLst/>
              <a:rect l="l" t="t" r="r" b="b"/>
              <a:pathLst>
                <a:path w="753" h="1429" extrusionOk="0">
                  <a:moveTo>
                    <a:pt x="368" y="0"/>
                  </a:moveTo>
                  <a:cubicBezTo>
                    <a:pt x="289" y="0"/>
                    <a:pt x="214" y="25"/>
                    <a:pt x="151" y="75"/>
                  </a:cubicBezTo>
                  <a:cubicBezTo>
                    <a:pt x="77" y="126"/>
                    <a:pt x="27" y="202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lnTo>
                    <a:pt x="1" y="1154"/>
                  </a:lnTo>
                  <a:cubicBezTo>
                    <a:pt x="27" y="1228"/>
                    <a:pt x="77" y="1304"/>
                    <a:pt x="151" y="1354"/>
                  </a:cubicBezTo>
                  <a:cubicBezTo>
                    <a:pt x="201" y="1404"/>
                    <a:pt x="277" y="1428"/>
                    <a:pt x="378" y="1428"/>
                  </a:cubicBezTo>
                  <a:cubicBezTo>
                    <a:pt x="452" y="1428"/>
                    <a:pt x="528" y="1404"/>
                    <a:pt x="602" y="1354"/>
                  </a:cubicBezTo>
                  <a:cubicBezTo>
                    <a:pt x="652" y="1304"/>
                    <a:pt x="702" y="1228"/>
                    <a:pt x="728" y="1154"/>
                  </a:cubicBezTo>
                  <a:cubicBezTo>
                    <a:pt x="728" y="1104"/>
                    <a:pt x="728" y="1078"/>
                    <a:pt x="752" y="1027"/>
                  </a:cubicBezTo>
                  <a:lnTo>
                    <a:pt x="752" y="903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28" y="352"/>
                    <a:pt x="728" y="302"/>
                    <a:pt x="728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27" y="25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409230" y="-111155"/>
              <a:ext cx="21827" cy="65016"/>
            </a:xfrm>
            <a:custGeom>
              <a:avLst/>
              <a:gdLst/>
              <a:ahLst/>
              <a:cxnLst/>
              <a:rect l="l" t="t" r="r" b="b"/>
              <a:pathLst>
                <a:path w="752" h="2240" extrusionOk="0">
                  <a:moveTo>
                    <a:pt x="362" y="0"/>
                  </a:moveTo>
                  <a:cubicBezTo>
                    <a:pt x="285" y="0"/>
                    <a:pt x="209" y="26"/>
                    <a:pt x="151" y="85"/>
                  </a:cubicBezTo>
                  <a:cubicBezTo>
                    <a:pt x="74" y="135"/>
                    <a:pt x="24" y="211"/>
                    <a:pt x="0" y="285"/>
                  </a:cubicBezTo>
                  <a:lnTo>
                    <a:pt x="0" y="385"/>
                  </a:lnTo>
                  <a:lnTo>
                    <a:pt x="0" y="511"/>
                  </a:lnTo>
                  <a:lnTo>
                    <a:pt x="0" y="1588"/>
                  </a:lnTo>
                  <a:lnTo>
                    <a:pt x="0" y="1838"/>
                  </a:lnTo>
                  <a:lnTo>
                    <a:pt x="0" y="1965"/>
                  </a:lnTo>
                  <a:cubicBezTo>
                    <a:pt x="24" y="2039"/>
                    <a:pt x="74" y="2115"/>
                    <a:pt x="151" y="2165"/>
                  </a:cubicBezTo>
                  <a:cubicBezTo>
                    <a:pt x="201" y="2215"/>
                    <a:pt x="301" y="2239"/>
                    <a:pt x="375" y="2239"/>
                  </a:cubicBezTo>
                  <a:cubicBezTo>
                    <a:pt x="451" y="2239"/>
                    <a:pt x="525" y="2215"/>
                    <a:pt x="602" y="2165"/>
                  </a:cubicBezTo>
                  <a:cubicBezTo>
                    <a:pt x="652" y="2115"/>
                    <a:pt x="702" y="2039"/>
                    <a:pt x="726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588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6" y="285"/>
                  </a:cubicBezTo>
                  <a:cubicBezTo>
                    <a:pt x="702" y="211"/>
                    <a:pt x="652" y="135"/>
                    <a:pt x="602" y="85"/>
                  </a:cubicBezTo>
                  <a:cubicBezTo>
                    <a:pt x="535" y="32"/>
                    <a:pt x="448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314699" y="-103434"/>
              <a:ext cx="21827" cy="49313"/>
            </a:xfrm>
            <a:custGeom>
              <a:avLst/>
              <a:gdLst/>
              <a:ahLst/>
              <a:cxnLst/>
              <a:rect l="l" t="t" r="r" b="b"/>
              <a:pathLst>
                <a:path w="752" h="1699" extrusionOk="0">
                  <a:moveTo>
                    <a:pt x="375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74" y="145"/>
                    <a:pt x="24" y="195"/>
                    <a:pt x="0" y="296"/>
                  </a:cubicBezTo>
                  <a:lnTo>
                    <a:pt x="0" y="396"/>
                  </a:lnTo>
                  <a:lnTo>
                    <a:pt x="0" y="520"/>
                  </a:lnTo>
                  <a:lnTo>
                    <a:pt x="0" y="1198"/>
                  </a:lnTo>
                  <a:lnTo>
                    <a:pt x="0" y="1298"/>
                  </a:lnTo>
                  <a:lnTo>
                    <a:pt x="0" y="1422"/>
                  </a:lnTo>
                  <a:cubicBezTo>
                    <a:pt x="24" y="1498"/>
                    <a:pt x="74" y="1572"/>
                    <a:pt x="151" y="1622"/>
                  </a:cubicBezTo>
                  <a:cubicBezTo>
                    <a:pt x="201" y="1673"/>
                    <a:pt x="275" y="1699"/>
                    <a:pt x="375" y="1699"/>
                  </a:cubicBezTo>
                  <a:cubicBezTo>
                    <a:pt x="451" y="1699"/>
                    <a:pt x="525" y="1673"/>
                    <a:pt x="602" y="1622"/>
                  </a:cubicBezTo>
                  <a:cubicBezTo>
                    <a:pt x="652" y="1572"/>
                    <a:pt x="702" y="1498"/>
                    <a:pt x="726" y="1422"/>
                  </a:cubicBezTo>
                  <a:cubicBezTo>
                    <a:pt x="726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6" y="320"/>
                    <a:pt x="726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38" y="32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361921" y="-146506"/>
              <a:ext cx="21856" cy="136011"/>
            </a:xfrm>
            <a:custGeom>
              <a:avLst/>
              <a:gdLst/>
              <a:ahLst/>
              <a:cxnLst/>
              <a:rect l="l" t="t" r="r" b="b"/>
              <a:pathLst>
                <a:path w="753" h="4686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1"/>
                  </a:lnTo>
                  <a:lnTo>
                    <a:pt x="1" y="527"/>
                  </a:lnTo>
                  <a:lnTo>
                    <a:pt x="1" y="4159"/>
                  </a:lnTo>
                  <a:lnTo>
                    <a:pt x="1" y="4285"/>
                  </a:lnTo>
                  <a:lnTo>
                    <a:pt x="1" y="4409"/>
                  </a:lnTo>
                  <a:cubicBezTo>
                    <a:pt x="27" y="4485"/>
                    <a:pt x="77" y="4560"/>
                    <a:pt x="151" y="4610"/>
                  </a:cubicBezTo>
                  <a:cubicBezTo>
                    <a:pt x="201" y="4660"/>
                    <a:pt x="301" y="4686"/>
                    <a:pt x="378" y="4686"/>
                  </a:cubicBezTo>
                  <a:cubicBezTo>
                    <a:pt x="452" y="4686"/>
                    <a:pt x="528" y="4660"/>
                    <a:pt x="602" y="4610"/>
                  </a:cubicBezTo>
                  <a:cubicBezTo>
                    <a:pt x="652" y="4560"/>
                    <a:pt x="702" y="4485"/>
                    <a:pt x="728" y="4409"/>
                  </a:cubicBezTo>
                  <a:cubicBezTo>
                    <a:pt x="728" y="4359"/>
                    <a:pt x="752" y="4335"/>
                    <a:pt x="752" y="4285"/>
                  </a:cubicBezTo>
                  <a:lnTo>
                    <a:pt x="752" y="4159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28" y="300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129234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301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cubicBezTo>
                    <a:pt x="728" y="577"/>
                    <a:pt x="752" y="551"/>
                    <a:pt x="752" y="501"/>
                  </a:cubicBezTo>
                  <a:lnTo>
                    <a:pt x="752" y="351"/>
                  </a:lnTo>
                  <a:cubicBezTo>
                    <a:pt x="752" y="327"/>
                    <a:pt x="728" y="301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176515" y="-99255"/>
              <a:ext cx="21856" cy="41477"/>
            </a:xfrm>
            <a:custGeom>
              <a:avLst/>
              <a:gdLst/>
              <a:ahLst/>
              <a:cxnLst/>
              <a:rect l="l" t="t" r="r" b="b"/>
              <a:pathLst>
                <a:path w="753" h="1429" extrusionOk="0">
                  <a:moveTo>
                    <a:pt x="376" y="0"/>
                  </a:moveTo>
                  <a:cubicBezTo>
                    <a:pt x="295" y="0"/>
                    <a:pt x="213" y="25"/>
                    <a:pt x="151" y="75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1" y="302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cubicBezTo>
                    <a:pt x="1" y="1078"/>
                    <a:pt x="1" y="1104"/>
                    <a:pt x="25" y="1154"/>
                  </a:cubicBezTo>
                  <a:cubicBezTo>
                    <a:pt x="25" y="1228"/>
                    <a:pt x="75" y="1304"/>
                    <a:pt x="151" y="1354"/>
                  </a:cubicBezTo>
                  <a:cubicBezTo>
                    <a:pt x="201" y="1404"/>
                    <a:pt x="302" y="1428"/>
                    <a:pt x="376" y="1428"/>
                  </a:cubicBezTo>
                  <a:cubicBezTo>
                    <a:pt x="452" y="1428"/>
                    <a:pt x="526" y="1404"/>
                    <a:pt x="602" y="1354"/>
                  </a:cubicBezTo>
                  <a:cubicBezTo>
                    <a:pt x="652" y="1304"/>
                    <a:pt x="703" y="1228"/>
                    <a:pt x="727" y="1154"/>
                  </a:cubicBezTo>
                  <a:cubicBezTo>
                    <a:pt x="753" y="1104"/>
                    <a:pt x="753" y="1078"/>
                    <a:pt x="753" y="1027"/>
                  </a:cubicBezTo>
                  <a:lnTo>
                    <a:pt x="753" y="903"/>
                  </a:lnTo>
                  <a:lnTo>
                    <a:pt x="753" y="526"/>
                  </a:lnTo>
                  <a:lnTo>
                    <a:pt x="753" y="402"/>
                  </a:lnTo>
                  <a:cubicBezTo>
                    <a:pt x="753" y="352"/>
                    <a:pt x="753" y="302"/>
                    <a:pt x="727" y="276"/>
                  </a:cubicBezTo>
                  <a:cubicBezTo>
                    <a:pt x="703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803057" y="-87587"/>
              <a:ext cx="21856" cy="18170"/>
            </a:xfrm>
            <a:custGeom>
              <a:avLst/>
              <a:gdLst/>
              <a:ahLst/>
              <a:cxnLst/>
              <a:rect l="l" t="t" r="r" b="b"/>
              <a:pathLst>
                <a:path w="753" h="626" extrusionOk="0">
                  <a:moveTo>
                    <a:pt x="376" y="0"/>
                  </a:moveTo>
                  <a:cubicBezTo>
                    <a:pt x="302" y="0"/>
                    <a:pt x="201" y="24"/>
                    <a:pt x="151" y="74"/>
                  </a:cubicBezTo>
                  <a:lnTo>
                    <a:pt x="75" y="150"/>
                  </a:lnTo>
                  <a:lnTo>
                    <a:pt x="75" y="100"/>
                  </a:lnTo>
                  <a:lnTo>
                    <a:pt x="1" y="100"/>
                  </a:lnTo>
                  <a:lnTo>
                    <a:pt x="1" y="124"/>
                  </a:lnTo>
                  <a:lnTo>
                    <a:pt x="1" y="150"/>
                  </a:lnTo>
                  <a:lnTo>
                    <a:pt x="1" y="475"/>
                  </a:lnTo>
                  <a:lnTo>
                    <a:pt x="1" y="501"/>
                  </a:lnTo>
                  <a:lnTo>
                    <a:pt x="1" y="525"/>
                  </a:lnTo>
                  <a:lnTo>
                    <a:pt x="75" y="525"/>
                  </a:lnTo>
                  <a:lnTo>
                    <a:pt x="75" y="475"/>
                  </a:lnTo>
                  <a:lnTo>
                    <a:pt x="75" y="451"/>
                  </a:lnTo>
                  <a:cubicBezTo>
                    <a:pt x="101" y="501"/>
                    <a:pt x="125" y="525"/>
                    <a:pt x="151" y="551"/>
                  </a:cubicBezTo>
                  <a:cubicBezTo>
                    <a:pt x="201" y="601"/>
                    <a:pt x="302" y="625"/>
                    <a:pt x="376" y="625"/>
                  </a:cubicBezTo>
                  <a:cubicBezTo>
                    <a:pt x="452" y="625"/>
                    <a:pt x="526" y="601"/>
                    <a:pt x="602" y="551"/>
                  </a:cubicBezTo>
                  <a:cubicBezTo>
                    <a:pt x="626" y="525"/>
                    <a:pt x="652" y="501"/>
                    <a:pt x="676" y="451"/>
                  </a:cubicBezTo>
                  <a:lnTo>
                    <a:pt x="676" y="525"/>
                  </a:lnTo>
                  <a:lnTo>
                    <a:pt x="753" y="525"/>
                  </a:lnTo>
                  <a:lnTo>
                    <a:pt x="753" y="100"/>
                  </a:lnTo>
                  <a:lnTo>
                    <a:pt x="676" y="100"/>
                  </a:lnTo>
                  <a:lnTo>
                    <a:pt x="676" y="150"/>
                  </a:lnTo>
                  <a:lnTo>
                    <a:pt x="602" y="74"/>
                  </a:ln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617622" y="-110864"/>
              <a:ext cx="21827" cy="64726"/>
            </a:xfrm>
            <a:custGeom>
              <a:avLst/>
              <a:gdLst/>
              <a:ahLst/>
              <a:cxnLst/>
              <a:rect l="l" t="t" r="r" b="b"/>
              <a:pathLst>
                <a:path w="752" h="2230" extrusionOk="0">
                  <a:moveTo>
                    <a:pt x="377" y="0"/>
                  </a:moveTo>
                  <a:cubicBezTo>
                    <a:pt x="301" y="0"/>
                    <a:pt x="201" y="24"/>
                    <a:pt x="151" y="75"/>
                  </a:cubicBezTo>
                  <a:cubicBezTo>
                    <a:pt x="76" y="125"/>
                    <a:pt x="26" y="201"/>
                    <a:pt x="26" y="275"/>
                  </a:cubicBezTo>
                  <a:cubicBezTo>
                    <a:pt x="0" y="301"/>
                    <a:pt x="0" y="351"/>
                    <a:pt x="0" y="375"/>
                  </a:cubicBezTo>
                  <a:lnTo>
                    <a:pt x="0" y="501"/>
                  </a:lnTo>
                  <a:lnTo>
                    <a:pt x="0" y="1728"/>
                  </a:lnTo>
                  <a:lnTo>
                    <a:pt x="0" y="1828"/>
                  </a:lnTo>
                  <a:cubicBezTo>
                    <a:pt x="0" y="1878"/>
                    <a:pt x="0" y="1929"/>
                    <a:pt x="26" y="1955"/>
                  </a:cubicBezTo>
                  <a:cubicBezTo>
                    <a:pt x="26" y="2029"/>
                    <a:pt x="76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51" y="2229"/>
                    <a:pt x="527" y="2205"/>
                    <a:pt x="602" y="2155"/>
                  </a:cubicBezTo>
                  <a:cubicBezTo>
                    <a:pt x="678" y="2105"/>
                    <a:pt x="702" y="2029"/>
                    <a:pt x="728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8" y="275"/>
                  </a:cubicBezTo>
                  <a:cubicBezTo>
                    <a:pt x="702" y="201"/>
                    <a:pt x="678" y="125"/>
                    <a:pt x="602" y="75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570371" y="-95627"/>
              <a:ext cx="21856" cy="34250"/>
            </a:xfrm>
            <a:custGeom>
              <a:avLst/>
              <a:gdLst/>
              <a:ahLst/>
              <a:cxnLst/>
              <a:rect l="l" t="t" r="r" b="b"/>
              <a:pathLst>
                <a:path w="753" h="1180" extrusionOk="0">
                  <a:moveTo>
                    <a:pt x="376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5" y="127"/>
                    <a:pt x="25" y="201"/>
                    <a:pt x="1" y="301"/>
                  </a:cubicBezTo>
                  <a:lnTo>
                    <a:pt x="1" y="401"/>
                  </a:lnTo>
                  <a:lnTo>
                    <a:pt x="1" y="502"/>
                  </a:lnTo>
                  <a:lnTo>
                    <a:pt x="1" y="652"/>
                  </a:lnTo>
                  <a:lnTo>
                    <a:pt x="1" y="778"/>
                  </a:lnTo>
                  <a:lnTo>
                    <a:pt x="1" y="878"/>
                  </a:lnTo>
                  <a:cubicBezTo>
                    <a:pt x="25" y="979"/>
                    <a:pt x="75" y="1029"/>
                    <a:pt x="151" y="1079"/>
                  </a:cubicBezTo>
                  <a:cubicBezTo>
                    <a:pt x="201" y="1129"/>
                    <a:pt x="301" y="1179"/>
                    <a:pt x="376" y="1179"/>
                  </a:cubicBezTo>
                  <a:cubicBezTo>
                    <a:pt x="452" y="1179"/>
                    <a:pt x="526" y="1129"/>
                    <a:pt x="602" y="1079"/>
                  </a:cubicBezTo>
                  <a:cubicBezTo>
                    <a:pt x="652" y="1029"/>
                    <a:pt x="702" y="979"/>
                    <a:pt x="726" y="878"/>
                  </a:cubicBezTo>
                  <a:cubicBezTo>
                    <a:pt x="752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523090" y="-126857"/>
              <a:ext cx="21827" cy="96711"/>
            </a:xfrm>
            <a:custGeom>
              <a:avLst/>
              <a:gdLst/>
              <a:ahLst/>
              <a:cxnLst/>
              <a:rect l="l" t="t" r="r" b="b"/>
              <a:pathLst>
                <a:path w="752" h="3332" extrusionOk="0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6" y="124"/>
                    <a:pt x="26" y="201"/>
                    <a:pt x="0" y="275"/>
                  </a:cubicBezTo>
                  <a:lnTo>
                    <a:pt x="0" y="401"/>
                  </a:lnTo>
                  <a:lnTo>
                    <a:pt x="0" y="525"/>
                  </a:lnTo>
                  <a:lnTo>
                    <a:pt x="0" y="2806"/>
                  </a:lnTo>
                  <a:lnTo>
                    <a:pt x="0" y="2931"/>
                  </a:lnTo>
                  <a:lnTo>
                    <a:pt x="0" y="3057"/>
                  </a:lnTo>
                  <a:cubicBezTo>
                    <a:pt x="26" y="3131"/>
                    <a:pt x="76" y="3207"/>
                    <a:pt x="151" y="3257"/>
                  </a:cubicBezTo>
                  <a:cubicBezTo>
                    <a:pt x="201" y="3307"/>
                    <a:pt x="277" y="3331"/>
                    <a:pt x="377" y="3331"/>
                  </a:cubicBezTo>
                  <a:cubicBezTo>
                    <a:pt x="451" y="3331"/>
                    <a:pt x="527" y="3307"/>
                    <a:pt x="602" y="3257"/>
                  </a:cubicBezTo>
                  <a:cubicBezTo>
                    <a:pt x="652" y="3207"/>
                    <a:pt x="702" y="3131"/>
                    <a:pt x="728" y="3057"/>
                  </a:cubicBezTo>
                  <a:cubicBezTo>
                    <a:pt x="728" y="3007"/>
                    <a:pt x="752" y="2981"/>
                    <a:pt x="752" y="2931"/>
                  </a:cubicBezTo>
                  <a:lnTo>
                    <a:pt x="752" y="2806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28" y="325"/>
                    <a:pt x="728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664902" y="-110864"/>
              <a:ext cx="21856" cy="64726"/>
            </a:xfrm>
            <a:custGeom>
              <a:avLst/>
              <a:gdLst/>
              <a:ahLst/>
              <a:cxnLst/>
              <a:rect l="l" t="t" r="r" b="b"/>
              <a:pathLst>
                <a:path w="753" h="2230" extrusionOk="0">
                  <a:moveTo>
                    <a:pt x="376" y="0"/>
                  </a:moveTo>
                  <a:cubicBezTo>
                    <a:pt x="301" y="0"/>
                    <a:pt x="225" y="24"/>
                    <a:pt x="151" y="75"/>
                  </a:cubicBezTo>
                  <a:cubicBezTo>
                    <a:pt x="75" y="125"/>
                    <a:pt x="51" y="201"/>
                    <a:pt x="25" y="275"/>
                  </a:cubicBezTo>
                  <a:cubicBezTo>
                    <a:pt x="1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28"/>
                  </a:lnTo>
                  <a:lnTo>
                    <a:pt x="1" y="1828"/>
                  </a:lnTo>
                  <a:cubicBezTo>
                    <a:pt x="1" y="1878"/>
                    <a:pt x="1" y="1929"/>
                    <a:pt x="25" y="1955"/>
                  </a:cubicBezTo>
                  <a:cubicBezTo>
                    <a:pt x="51" y="2029"/>
                    <a:pt x="75" y="2105"/>
                    <a:pt x="151" y="2155"/>
                  </a:cubicBezTo>
                  <a:cubicBezTo>
                    <a:pt x="225" y="2205"/>
                    <a:pt x="301" y="2229"/>
                    <a:pt x="376" y="2229"/>
                  </a:cubicBezTo>
                  <a:cubicBezTo>
                    <a:pt x="452" y="2229"/>
                    <a:pt x="526" y="2205"/>
                    <a:pt x="602" y="2155"/>
                  </a:cubicBezTo>
                  <a:cubicBezTo>
                    <a:pt x="676" y="2105"/>
                    <a:pt x="702" y="2029"/>
                    <a:pt x="726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333330" y="-182119"/>
              <a:ext cx="22523" cy="207239"/>
            </a:xfrm>
            <a:custGeom>
              <a:avLst/>
              <a:gdLst/>
              <a:ahLst/>
              <a:cxnLst/>
              <a:rect l="l" t="t" r="r" b="b"/>
              <a:pathLst>
                <a:path w="776" h="7140" extrusionOk="0">
                  <a:moveTo>
                    <a:pt x="375" y="0"/>
                  </a:moveTo>
                  <a:cubicBezTo>
                    <a:pt x="301" y="0"/>
                    <a:pt x="225" y="24"/>
                    <a:pt x="150" y="74"/>
                  </a:cubicBezTo>
                  <a:cubicBezTo>
                    <a:pt x="100" y="124"/>
                    <a:pt x="50" y="201"/>
                    <a:pt x="24" y="275"/>
                  </a:cubicBezTo>
                  <a:cubicBezTo>
                    <a:pt x="24" y="325"/>
                    <a:pt x="24" y="351"/>
                    <a:pt x="0" y="401"/>
                  </a:cubicBezTo>
                  <a:lnTo>
                    <a:pt x="0" y="525"/>
                  </a:lnTo>
                  <a:lnTo>
                    <a:pt x="0" y="6614"/>
                  </a:lnTo>
                  <a:lnTo>
                    <a:pt x="0" y="6739"/>
                  </a:lnTo>
                  <a:cubicBezTo>
                    <a:pt x="24" y="6789"/>
                    <a:pt x="24" y="6815"/>
                    <a:pt x="24" y="6839"/>
                  </a:cubicBezTo>
                  <a:cubicBezTo>
                    <a:pt x="50" y="6939"/>
                    <a:pt x="100" y="7015"/>
                    <a:pt x="150" y="7065"/>
                  </a:cubicBezTo>
                  <a:cubicBezTo>
                    <a:pt x="225" y="7115"/>
                    <a:pt x="301" y="7140"/>
                    <a:pt x="375" y="7140"/>
                  </a:cubicBezTo>
                  <a:cubicBezTo>
                    <a:pt x="475" y="7140"/>
                    <a:pt x="551" y="7115"/>
                    <a:pt x="601" y="7065"/>
                  </a:cubicBezTo>
                  <a:cubicBezTo>
                    <a:pt x="676" y="7015"/>
                    <a:pt x="726" y="6939"/>
                    <a:pt x="752" y="6839"/>
                  </a:cubicBezTo>
                  <a:lnTo>
                    <a:pt x="752" y="6739"/>
                  </a:lnTo>
                  <a:cubicBezTo>
                    <a:pt x="776" y="6689"/>
                    <a:pt x="776" y="6664"/>
                    <a:pt x="776" y="6614"/>
                  </a:cubicBezTo>
                  <a:lnTo>
                    <a:pt x="776" y="525"/>
                  </a:lnTo>
                  <a:cubicBezTo>
                    <a:pt x="776" y="475"/>
                    <a:pt x="776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01" y="74"/>
                  </a:cubicBezTo>
                  <a:cubicBezTo>
                    <a:pt x="551" y="24"/>
                    <a:pt x="475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286021" y="-110864"/>
              <a:ext cx="21856" cy="64726"/>
            </a:xfrm>
            <a:custGeom>
              <a:avLst/>
              <a:gdLst/>
              <a:ahLst/>
              <a:cxnLst/>
              <a:rect l="l" t="t" r="r" b="b"/>
              <a:pathLst>
                <a:path w="753" h="2230" extrusionOk="0">
                  <a:moveTo>
                    <a:pt x="377" y="0"/>
                  </a:moveTo>
                  <a:cubicBezTo>
                    <a:pt x="301" y="0"/>
                    <a:pt x="227" y="24"/>
                    <a:pt x="151" y="75"/>
                  </a:cubicBezTo>
                  <a:cubicBezTo>
                    <a:pt x="101" y="125"/>
                    <a:pt x="51" y="201"/>
                    <a:pt x="27" y="275"/>
                  </a:cubicBezTo>
                  <a:cubicBezTo>
                    <a:pt x="27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04"/>
                  </a:lnTo>
                  <a:lnTo>
                    <a:pt x="1" y="1828"/>
                  </a:lnTo>
                  <a:cubicBezTo>
                    <a:pt x="1" y="1878"/>
                    <a:pt x="27" y="1929"/>
                    <a:pt x="27" y="1955"/>
                  </a:cubicBezTo>
                  <a:cubicBezTo>
                    <a:pt x="51" y="2029"/>
                    <a:pt x="101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78" y="2229"/>
                    <a:pt x="552" y="2205"/>
                    <a:pt x="602" y="2155"/>
                  </a:cubicBezTo>
                  <a:cubicBezTo>
                    <a:pt x="678" y="2105"/>
                    <a:pt x="728" y="2029"/>
                    <a:pt x="752" y="1955"/>
                  </a:cubicBezTo>
                  <a:lnTo>
                    <a:pt x="752" y="1828"/>
                  </a:ln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5"/>
                  </a:cubicBezTo>
                  <a:cubicBezTo>
                    <a:pt x="552" y="24"/>
                    <a:pt x="478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380553" y="-166126"/>
              <a:ext cx="22610" cy="175253"/>
            </a:xfrm>
            <a:custGeom>
              <a:avLst/>
              <a:gdLst/>
              <a:ahLst/>
              <a:cxnLst/>
              <a:rect l="l" t="t" r="r" b="b"/>
              <a:pathLst>
                <a:path w="779" h="6038" extrusionOk="0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1" y="201"/>
                    <a:pt x="27" y="275"/>
                  </a:cubicBezTo>
                  <a:lnTo>
                    <a:pt x="27" y="401"/>
                  </a:lnTo>
                  <a:cubicBezTo>
                    <a:pt x="1" y="425"/>
                    <a:pt x="1" y="475"/>
                    <a:pt x="1" y="501"/>
                  </a:cubicBezTo>
                  <a:lnTo>
                    <a:pt x="1" y="5512"/>
                  </a:lnTo>
                  <a:cubicBezTo>
                    <a:pt x="1" y="5562"/>
                    <a:pt x="1" y="5612"/>
                    <a:pt x="27" y="5636"/>
                  </a:cubicBezTo>
                  <a:lnTo>
                    <a:pt x="27" y="5763"/>
                  </a:lnTo>
                  <a:cubicBezTo>
                    <a:pt x="51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401" y="6037"/>
                  </a:cubicBezTo>
                  <a:cubicBezTo>
                    <a:pt x="478" y="6037"/>
                    <a:pt x="552" y="6013"/>
                    <a:pt x="628" y="5963"/>
                  </a:cubicBezTo>
                  <a:cubicBezTo>
                    <a:pt x="678" y="5913"/>
                    <a:pt x="728" y="5837"/>
                    <a:pt x="752" y="5763"/>
                  </a:cubicBezTo>
                  <a:cubicBezTo>
                    <a:pt x="752" y="5713"/>
                    <a:pt x="752" y="5687"/>
                    <a:pt x="778" y="5636"/>
                  </a:cubicBezTo>
                  <a:lnTo>
                    <a:pt x="778" y="5512"/>
                  </a:lnTo>
                  <a:lnTo>
                    <a:pt x="778" y="501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5"/>
                    <a:pt x="628" y="74"/>
                  </a:cubicBezTo>
                  <a:cubicBezTo>
                    <a:pt x="552" y="24"/>
                    <a:pt x="478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428558" y="-158870"/>
              <a:ext cx="21827" cy="160015"/>
            </a:xfrm>
            <a:custGeom>
              <a:avLst/>
              <a:gdLst/>
              <a:ahLst/>
              <a:cxnLst/>
              <a:rect l="l" t="t" r="r" b="b"/>
              <a:pathLst>
                <a:path w="752" h="5513" extrusionOk="0">
                  <a:moveTo>
                    <a:pt x="377" y="1"/>
                  </a:moveTo>
                  <a:cubicBezTo>
                    <a:pt x="277" y="1"/>
                    <a:pt x="201" y="25"/>
                    <a:pt x="151" y="101"/>
                  </a:cubicBezTo>
                  <a:cubicBezTo>
                    <a:pt x="76" y="151"/>
                    <a:pt x="26" y="201"/>
                    <a:pt x="0" y="301"/>
                  </a:cubicBezTo>
                  <a:lnTo>
                    <a:pt x="0" y="402"/>
                  </a:lnTo>
                  <a:lnTo>
                    <a:pt x="0" y="526"/>
                  </a:lnTo>
                  <a:lnTo>
                    <a:pt x="0" y="4986"/>
                  </a:lnTo>
                  <a:lnTo>
                    <a:pt x="0" y="5112"/>
                  </a:lnTo>
                  <a:lnTo>
                    <a:pt x="0" y="5236"/>
                  </a:lnTo>
                  <a:cubicBezTo>
                    <a:pt x="26" y="5312"/>
                    <a:pt x="76" y="5386"/>
                    <a:pt x="151" y="5437"/>
                  </a:cubicBezTo>
                  <a:cubicBezTo>
                    <a:pt x="201" y="5487"/>
                    <a:pt x="277" y="5513"/>
                    <a:pt x="377" y="5513"/>
                  </a:cubicBezTo>
                  <a:cubicBezTo>
                    <a:pt x="451" y="5513"/>
                    <a:pt x="527" y="5487"/>
                    <a:pt x="601" y="5437"/>
                  </a:cubicBezTo>
                  <a:cubicBezTo>
                    <a:pt x="652" y="5386"/>
                    <a:pt x="702" y="5312"/>
                    <a:pt x="728" y="5236"/>
                  </a:cubicBezTo>
                  <a:cubicBezTo>
                    <a:pt x="728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28" y="326"/>
                    <a:pt x="728" y="301"/>
                  </a:cubicBezTo>
                  <a:cubicBezTo>
                    <a:pt x="702" y="201"/>
                    <a:pt x="652" y="151"/>
                    <a:pt x="601" y="101"/>
                  </a:cubicBezTo>
                  <a:cubicBezTo>
                    <a:pt x="527" y="51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972764" y="-213958"/>
              <a:ext cx="21827" cy="270368"/>
            </a:xfrm>
            <a:custGeom>
              <a:avLst/>
              <a:gdLst/>
              <a:ahLst/>
              <a:cxnLst/>
              <a:rect l="l" t="t" r="r" b="b"/>
              <a:pathLst>
                <a:path w="752" h="9315" extrusionOk="0">
                  <a:moveTo>
                    <a:pt x="386" y="0"/>
                  </a:moveTo>
                  <a:cubicBezTo>
                    <a:pt x="307" y="0"/>
                    <a:pt x="226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77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6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475839" y="-138495"/>
              <a:ext cx="21856" cy="119989"/>
            </a:xfrm>
            <a:custGeom>
              <a:avLst/>
              <a:gdLst/>
              <a:ahLst/>
              <a:cxnLst/>
              <a:rect l="l" t="t" r="r" b="b"/>
              <a:pathLst>
                <a:path w="753" h="4134" extrusionOk="0">
                  <a:moveTo>
                    <a:pt x="376" y="0"/>
                  </a:moveTo>
                  <a:cubicBezTo>
                    <a:pt x="275" y="0"/>
                    <a:pt x="201" y="24"/>
                    <a:pt x="151" y="75"/>
                  </a:cubicBezTo>
                  <a:cubicBezTo>
                    <a:pt x="75" y="125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01"/>
                  </a:lnTo>
                  <a:lnTo>
                    <a:pt x="1" y="3608"/>
                  </a:lnTo>
                  <a:lnTo>
                    <a:pt x="1" y="3732"/>
                  </a:lnTo>
                  <a:lnTo>
                    <a:pt x="1" y="3859"/>
                  </a:lnTo>
                  <a:cubicBezTo>
                    <a:pt x="25" y="3933"/>
                    <a:pt x="75" y="4009"/>
                    <a:pt x="151" y="4059"/>
                  </a:cubicBezTo>
                  <a:cubicBezTo>
                    <a:pt x="201" y="4109"/>
                    <a:pt x="275" y="4133"/>
                    <a:pt x="376" y="4133"/>
                  </a:cubicBezTo>
                  <a:cubicBezTo>
                    <a:pt x="452" y="4133"/>
                    <a:pt x="526" y="4109"/>
                    <a:pt x="602" y="4059"/>
                  </a:cubicBezTo>
                  <a:cubicBezTo>
                    <a:pt x="652" y="4009"/>
                    <a:pt x="702" y="3933"/>
                    <a:pt x="726" y="3859"/>
                  </a:cubicBezTo>
                  <a:cubicBezTo>
                    <a:pt x="726" y="3833"/>
                    <a:pt x="752" y="3783"/>
                    <a:pt x="752" y="3732"/>
                  </a:cubicBezTo>
                  <a:lnTo>
                    <a:pt x="752" y="3608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26" y="301"/>
                    <a:pt x="726" y="275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712154" y="-99226"/>
              <a:ext cx="21827" cy="41448"/>
            </a:xfrm>
            <a:custGeom>
              <a:avLst/>
              <a:gdLst/>
              <a:ahLst/>
              <a:cxnLst/>
              <a:rect l="l" t="t" r="r" b="b"/>
              <a:pathLst>
                <a:path w="752" h="142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76" y="125"/>
                    <a:pt x="50" y="201"/>
                    <a:pt x="26" y="275"/>
                  </a:cubicBezTo>
                  <a:cubicBezTo>
                    <a:pt x="0" y="325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926"/>
                  </a:lnTo>
                  <a:lnTo>
                    <a:pt x="0" y="1026"/>
                  </a:lnTo>
                  <a:cubicBezTo>
                    <a:pt x="0" y="1077"/>
                    <a:pt x="0" y="1103"/>
                    <a:pt x="26" y="1153"/>
                  </a:cubicBezTo>
                  <a:cubicBezTo>
                    <a:pt x="50" y="1227"/>
                    <a:pt x="76" y="1303"/>
                    <a:pt x="151" y="1353"/>
                  </a:cubicBezTo>
                  <a:cubicBezTo>
                    <a:pt x="227" y="1403"/>
                    <a:pt x="301" y="1427"/>
                    <a:pt x="377" y="1427"/>
                  </a:cubicBezTo>
                  <a:cubicBezTo>
                    <a:pt x="451" y="1427"/>
                    <a:pt x="551" y="1403"/>
                    <a:pt x="602" y="1353"/>
                  </a:cubicBezTo>
                  <a:cubicBezTo>
                    <a:pt x="678" y="1303"/>
                    <a:pt x="728" y="1227"/>
                    <a:pt x="728" y="1153"/>
                  </a:cubicBezTo>
                  <a:cubicBezTo>
                    <a:pt x="752" y="1103"/>
                    <a:pt x="752" y="1077"/>
                    <a:pt x="752" y="1026"/>
                  </a:cubicBezTo>
                  <a:lnTo>
                    <a:pt x="752" y="902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52" y="325"/>
                    <a:pt x="728" y="275"/>
                  </a:cubicBezTo>
                  <a:cubicBezTo>
                    <a:pt x="728" y="201"/>
                    <a:pt x="678" y="125"/>
                    <a:pt x="602" y="74"/>
                  </a:cubicBezTo>
                  <a:cubicBezTo>
                    <a:pt x="551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3850309" y="-87587"/>
              <a:ext cx="21856" cy="18170"/>
            </a:xfrm>
            <a:custGeom>
              <a:avLst/>
              <a:gdLst/>
              <a:ahLst/>
              <a:cxnLst/>
              <a:rect l="l" t="t" r="r" b="b"/>
              <a:pathLst>
                <a:path w="753" h="626" extrusionOk="0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lnTo>
                    <a:pt x="77" y="150"/>
                  </a:lnTo>
                  <a:lnTo>
                    <a:pt x="77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7" y="525"/>
                  </a:lnTo>
                  <a:lnTo>
                    <a:pt x="77" y="475"/>
                  </a:lnTo>
                  <a:lnTo>
                    <a:pt x="77" y="451"/>
                  </a:lnTo>
                  <a:cubicBezTo>
                    <a:pt x="101" y="501"/>
                    <a:pt x="127" y="525"/>
                    <a:pt x="151" y="551"/>
                  </a:cubicBezTo>
                  <a:cubicBezTo>
                    <a:pt x="201" y="601"/>
                    <a:pt x="301" y="625"/>
                    <a:pt x="377" y="625"/>
                  </a:cubicBezTo>
                  <a:cubicBezTo>
                    <a:pt x="451" y="625"/>
                    <a:pt x="528" y="601"/>
                    <a:pt x="602" y="551"/>
                  </a:cubicBezTo>
                  <a:cubicBezTo>
                    <a:pt x="628" y="525"/>
                    <a:pt x="652" y="501"/>
                    <a:pt x="678" y="451"/>
                  </a:cubicBezTo>
                  <a:lnTo>
                    <a:pt x="678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8" y="100"/>
                  </a:lnTo>
                  <a:lnTo>
                    <a:pt x="678" y="150"/>
                  </a:lnTo>
                  <a:lnTo>
                    <a:pt x="602" y="74"/>
                  </a:lnTo>
                  <a:cubicBezTo>
                    <a:pt x="528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3755777" y="-95627"/>
              <a:ext cx="21856" cy="34250"/>
            </a:xfrm>
            <a:custGeom>
              <a:avLst/>
              <a:gdLst/>
              <a:ahLst/>
              <a:cxnLst/>
              <a:rect l="l" t="t" r="r" b="b"/>
              <a:pathLst>
                <a:path w="753" h="1180" extrusionOk="0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7" y="127"/>
                    <a:pt x="27" y="201"/>
                    <a:pt x="0" y="301"/>
                  </a:cubicBezTo>
                  <a:lnTo>
                    <a:pt x="0" y="401"/>
                  </a:lnTo>
                  <a:lnTo>
                    <a:pt x="0" y="502"/>
                  </a:lnTo>
                  <a:lnTo>
                    <a:pt x="0" y="652"/>
                  </a:lnTo>
                  <a:lnTo>
                    <a:pt x="0" y="778"/>
                  </a:lnTo>
                  <a:lnTo>
                    <a:pt x="0" y="878"/>
                  </a:lnTo>
                  <a:cubicBezTo>
                    <a:pt x="27" y="979"/>
                    <a:pt x="77" y="1029"/>
                    <a:pt x="151" y="1079"/>
                  </a:cubicBezTo>
                  <a:cubicBezTo>
                    <a:pt x="201" y="1129"/>
                    <a:pt x="277" y="1179"/>
                    <a:pt x="377" y="1179"/>
                  </a:cubicBezTo>
                  <a:cubicBezTo>
                    <a:pt x="451" y="1179"/>
                    <a:pt x="528" y="1129"/>
                    <a:pt x="602" y="1079"/>
                  </a:cubicBezTo>
                  <a:cubicBezTo>
                    <a:pt x="652" y="1029"/>
                    <a:pt x="702" y="979"/>
                    <a:pt x="728" y="878"/>
                  </a:cubicBezTo>
                  <a:cubicBezTo>
                    <a:pt x="728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28" y="327"/>
                    <a:pt x="728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8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3897618" y="-87587"/>
              <a:ext cx="21827" cy="18170"/>
            </a:xfrm>
            <a:custGeom>
              <a:avLst/>
              <a:gdLst/>
              <a:ahLst/>
              <a:cxnLst/>
              <a:rect l="l" t="t" r="r" b="b"/>
              <a:pathLst>
                <a:path w="752" h="626" extrusionOk="0">
                  <a:moveTo>
                    <a:pt x="375" y="0"/>
                  </a:moveTo>
                  <a:cubicBezTo>
                    <a:pt x="301" y="0"/>
                    <a:pt x="224" y="24"/>
                    <a:pt x="150" y="74"/>
                  </a:cubicBezTo>
                  <a:lnTo>
                    <a:pt x="74" y="150"/>
                  </a:lnTo>
                  <a:lnTo>
                    <a:pt x="74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4" y="525"/>
                  </a:lnTo>
                  <a:lnTo>
                    <a:pt x="74" y="475"/>
                  </a:lnTo>
                  <a:lnTo>
                    <a:pt x="74" y="451"/>
                  </a:lnTo>
                  <a:cubicBezTo>
                    <a:pt x="100" y="501"/>
                    <a:pt x="124" y="525"/>
                    <a:pt x="150" y="551"/>
                  </a:cubicBezTo>
                  <a:cubicBezTo>
                    <a:pt x="224" y="601"/>
                    <a:pt x="301" y="625"/>
                    <a:pt x="375" y="625"/>
                  </a:cubicBezTo>
                  <a:cubicBezTo>
                    <a:pt x="451" y="625"/>
                    <a:pt x="525" y="601"/>
                    <a:pt x="601" y="551"/>
                  </a:cubicBezTo>
                  <a:cubicBezTo>
                    <a:pt x="625" y="525"/>
                    <a:pt x="651" y="501"/>
                    <a:pt x="675" y="451"/>
                  </a:cubicBezTo>
                  <a:lnTo>
                    <a:pt x="675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5" y="100"/>
                  </a:lnTo>
                  <a:lnTo>
                    <a:pt x="675" y="150"/>
                  </a:lnTo>
                  <a:lnTo>
                    <a:pt x="601" y="74"/>
                  </a:lnTo>
                  <a:cubicBezTo>
                    <a:pt x="525" y="24"/>
                    <a:pt x="451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911551" y="-308664"/>
              <a:ext cx="21856" cy="459611"/>
            </a:xfrm>
            <a:custGeom>
              <a:avLst/>
              <a:gdLst/>
              <a:ahLst/>
              <a:cxnLst/>
              <a:rect l="l" t="t" r="r" b="b"/>
              <a:pathLst>
                <a:path w="753" h="15835" extrusionOk="0">
                  <a:moveTo>
                    <a:pt x="376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101" y="151"/>
                    <a:pt x="51" y="201"/>
                    <a:pt x="25" y="301"/>
                  </a:cubicBezTo>
                  <a:cubicBezTo>
                    <a:pt x="1" y="325"/>
                    <a:pt x="1" y="351"/>
                    <a:pt x="1" y="402"/>
                  </a:cubicBezTo>
                  <a:lnTo>
                    <a:pt x="1" y="526"/>
                  </a:lnTo>
                  <a:lnTo>
                    <a:pt x="1" y="15334"/>
                  </a:lnTo>
                  <a:lnTo>
                    <a:pt x="1" y="15434"/>
                  </a:lnTo>
                  <a:cubicBezTo>
                    <a:pt x="1" y="15484"/>
                    <a:pt x="1" y="15534"/>
                    <a:pt x="25" y="15558"/>
                  </a:cubicBezTo>
                  <a:cubicBezTo>
                    <a:pt x="51" y="15634"/>
                    <a:pt x="101" y="15709"/>
                    <a:pt x="151" y="15759"/>
                  </a:cubicBezTo>
                  <a:cubicBezTo>
                    <a:pt x="225" y="15809"/>
                    <a:pt x="301" y="15835"/>
                    <a:pt x="376" y="15835"/>
                  </a:cubicBezTo>
                  <a:cubicBezTo>
                    <a:pt x="452" y="15835"/>
                    <a:pt x="552" y="15809"/>
                    <a:pt x="602" y="15759"/>
                  </a:cubicBezTo>
                  <a:cubicBezTo>
                    <a:pt x="676" y="15709"/>
                    <a:pt x="726" y="15634"/>
                    <a:pt x="726" y="15558"/>
                  </a:cubicBezTo>
                  <a:cubicBezTo>
                    <a:pt x="752" y="15534"/>
                    <a:pt x="752" y="15484"/>
                    <a:pt x="752" y="15434"/>
                  </a:cubicBezTo>
                  <a:lnTo>
                    <a:pt x="752" y="15334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1"/>
                    <a:pt x="752" y="325"/>
                    <a:pt x="726" y="301"/>
                  </a:cubicBezTo>
                  <a:cubicBezTo>
                    <a:pt x="726" y="201"/>
                    <a:pt x="676" y="151"/>
                    <a:pt x="602" y="75"/>
                  </a:cubicBezTo>
                  <a:cubicBezTo>
                    <a:pt x="552" y="25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78864" y="-150889"/>
              <a:ext cx="21856" cy="144777"/>
            </a:xfrm>
            <a:custGeom>
              <a:avLst/>
              <a:gdLst/>
              <a:ahLst/>
              <a:cxnLst/>
              <a:rect l="l" t="t" r="r" b="b"/>
              <a:pathLst>
                <a:path w="753" h="4988" extrusionOk="0">
                  <a:moveTo>
                    <a:pt x="375" y="0"/>
                  </a:moveTo>
                  <a:cubicBezTo>
                    <a:pt x="301" y="0"/>
                    <a:pt x="225" y="26"/>
                    <a:pt x="151" y="77"/>
                  </a:cubicBezTo>
                  <a:cubicBezTo>
                    <a:pt x="101" y="127"/>
                    <a:pt x="51" y="201"/>
                    <a:pt x="25" y="301"/>
                  </a:cubicBezTo>
                  <a:cubicBezTo>
                    <a:pt x="1" y="327"/>
                    <a:pt x="1" y="351"/>
                    <a:pt x="1" y="401"/>
                  </a:cubicBezTo>
                  <a:lnTo>
                    <a:pt x="1" y="528"/>
                  </a:lnTo>
                  <a:lnTo>
                    <a:pt x="1" y="4460"/>
                  </a:lnTo>
                  <a:lnTo>
                    <a:pt x="1" y="4586"/>
                  </a:lnTo>
                  <a:cubicBezTo>
                    <a:pt x="1" y="4610"/>
                    <a:pt x="1" y="4660"/>
                    <a:pt x="25" y="4687"/>
                  </a:cubicBezTo>
                  <a:cubicBezTo>
                    <a:pt x="51" y="4761"/>
                    <a:pt x="101" y="4837"/>
                    <a:pt x="151" y="4887"/>
                  </a:cubicBezTo>
                  <a:cubicBezTo>
                    <a:pt x="225" y="4937"/>
                    <a:pt x="301" y="4987"/>
                    <a:pt x="375" y="4987"/>
                  </a:cubicBezTo>
                  <a:cubicBezTo>
                    <a:pt x="452" y="4987"/>
                    <a:pt x="552" y="4937"/>
                    <a:pt x="602" y="4887"/>
                  </a:cubicBezTo>
                  <a:cubicBezTo>
                    <a:pt x="676" y="4837"/>
                    <a:pt x="726" y="4761"/>
                    <a:pt x="726" y="4687"/>
                  </a:cubicBezTo>
                  <a:cubicBezTo>
                    <a:pt x="752" y="4660"/>
                    <a:pt x="752" y="4610"/>
                    <a:pt x="752" y="4586"/>
                  </a:cubicBezTo>
                  <a:lnTo>
                    <a:pt x="752" y="4460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26" y="201"/>
                    <a:pt x="676" y="127"/>
                    <a:pt x="602" y="77"/>
                  </a:cubicBezTo>
                  <a:cubicBezTo>
                    <a:pt x="552" y="26"/>
                    <a:pt x="452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2584332" y="-265041"/>
              <a:ext cx="21856" cy="373058"/>
            </a:xfrm>
            <a:custGeom>
              <a:avLst/>
              <a:gdLst/>
              <a:ahLst/>
              <a:cxnLst/>
              <a:rect l="l" t="t" r="r" b="b"/>
              <a:pathLst>
                <a:path w="753" h="12853" extrusionOk="0">
                  <a:moveTo>
                    <a:pt x="375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75" y="125"/>
                    <a:pt x="51" y="201"/>
                    <a:pt x="25" y="276"/>
                  </a:cubicBezTo>
                  <a:cubicBezTo>
                    <a:pt x="1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12328"/>
                  </a:lnTo>
                  <a:lnTo>
                    <a:pt x="1" y="12452"/>
                  </a:lnTo>
                  <a:cubicBezTo>
                    <a:pt x="1" y="12502"/>
                    <a:pt x="1" y="12528"/>
                    <a:pt x="25" y="12552"/>
                  </a:cubicBezTo>
                  <a:cubicBezTo>
                    <a:pt x="51" y="12652"/>
                    <a:pt x="75" y="12728"/>
                    <a:pt x="151" y="12779"/>
                  </a:cubicBezTo>
                  <a:cubicBezTo>
                    <a:pt x="225" y="12829"/>
                    <a:pt x="301" y="12853"/>
                    <a:pt x="375" y="12853"/>
                  </a:cubicBezTo>
                  <a:cubicBezTo>
                    <a:pt x="451" y="12853"/>
                    <a:pt x="526" y="12829"/>
                    <a:pt x="602" y="12779"/>
                  </a:cubicBezTo>
                  <a:cubicBezTo>
                    <a:pt x="676" y="12728"/>
                    <a:pt x="702" y="12652"/>
                    <a:pt x="726" y="12552"/>
                  </a:cubicBezTo>
                  <a:cubicBezTo>
                    <a:pt x="752" y="12528"/>
                    <a:pt x="752" y="12502"/>
                    <a:pt x="752" y="12452"/>
                  </a:cubicBezTo>
                  <a:lnTo>
                    <a:pt x="752" y="12328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52" y="326"/>
                    <a:pt x="726" y="276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5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2631584" y="-162527"/>
              <a:ext cx="21827" cy="168055"/>
            </a:xfrm>
            <a:custGeom>
              <a:avLst/>
              <a:gdLst/>
              <a:ahLst/>
              <a:cxnLst/>
              <a:rect l="l" t="t" r="r" b="b"/>
              <a:pathLst>
                <a:path w="752" h="5790" extrusionOk="0">
                  <a:moveTo>
                    <a:pt x="377" y="1"/>
                  </a:moveTo>
                  <a:cubicBezTo>
                    <a:pt x="301" y="1"/>
                    <a:pt x="227" y="27"/>
                    <a:pt x="150" y="77"/>
                  </a:cubicBezTo>
                  <a:cubicBezTo>
                    <a:pt x="76" y="127"/>
                    <a:pt x="50" y="201"/>
                    <a:pt x="26" y="277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8"/>
                  </a:lnTo>
                  <a:lnTo>
                    <a:pt x="0" y="5262"/>
                  </a:lnTo>
                  <a:lnTo>
                    <a:pt x="0" y="5388"/>
                  </a:lnTo>
                  <a:cubicBezTo>
                    <a:pt x="0" y="5438"/>
                    <a:pt x="0" y="5462"/>
                    <a:pt x="26" y="5488"/>
                  </a:cubicBezTo>
                  <a:cubicBezTo>
                    <a:pt x="50" y="5589"/>
                    <a:pt x="76" y="5663"/>
                    <a:pt x="150" y="5713"/>
                  </a:cubicBezTo>
                  <a:cubicBezTo>
                    <a:pt x="227" y="5763"/>
                    <a:pt x="301" y="5789"/>
                    <a:pt x="377" y="5789"/>
                  </a:cubicBezTo>
                  <a:cubicBezTo>
                    <a:pt x="451" y="5789"/>
                    <a:pt x="551" y="5763"/>
                    <a:pt x="601" y="5713"/>
                  </a:cubicBezTo>
                  <a:cubicBezTo>
                    <a:pt x="677" y="5663"/>
                    <a:pt x="728" y="5589"/>
                    <a:pt x="728" y="5488"/>
                  </a:cubicBezTo>
                  <a:cubicBezTo>
                    <a:pt x="752" y="5462"/>
                    <a:pt x="752" y="5438"/>
                    <a:pt x="752" y="5388"/>
                  </a:cubicBezTo>
                  <a:lnTo>
                    <a:pt x="752" y="526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277"/>
                  </a:cubicBezTo>
                  <a:cubicBezTo>
                    <a:pt x="728" y="201"/>
                    <a:pt x="677" y="127"/>
                    <a:pt x="601" y="77"/>
                  </a:cubicBezTo>
                  <a:cubicBezTo>
                    <a:pt x="551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69739" y="-213436"/>
              <a:ext cx="21827" cy="269845"/>
            </a:xfrm>
            <a:custGeom>
              <a:avLst/>
              <a:gdLst/>
              <a:ahLst/>
              <a:cxnLst/>
              <a:rect l="l" t="t" r="r" b="b"/>
              <a:pathLst>
                <a:path w="752" h="9297" extrusionOk="0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378"/>
                  </a:cubicBezTo>
                  <a:lnTo>
                    <a:pt x="0" y="502"/>
                  </a:lnTo>
                  <a:lnTo>
                    <a:pt x="0" y="8770"/>
                  </a:lnTo>
                  <a:lnTo>
                    <a:pt x="0" y="8896"/>
                  </a:lnTo>
                  <a:cubicBezTo>
                    <a:pt x="0" y="8946"/>
                    <a:pt x="0" y="8996"/>
                    <a:pt x="26" y="9020"/>
                  </a:cubicBezTo>
                  <a:cubicBezTo>
                    <a:pt x="26" y="9096"/>
                    <a:pt x="76" y="9171"/>
                    <a:pt x="151" y="9221"/>
                  </a:cubicBezTo>
                  <a:cubicBezTo>
                    <a:pt x="201" y="9271"/>
                    <a:pt x="301" y="9297"/>
                    <a:pt x="377" y="9297"/>
                  </a:cubicBezTo>
                  <a:cubicBezTo>
                    <a:pt x="451" y="9297"/>
                    <a:pt x="527" y="9271"/>
                    <a:pt x="602" y="9221"/>
                  </a:cubicBezTo>
                  <a:cubicBezTo>
                    <a:pt x="678" y="9171"/>
                    <a:pt x="702" y="9096"/>
                    <a:pt x="728" y="9020"/>
                  </a:cubicBezTo>
                  <a:cubicBezTo>
                    <a:pt x="752" y="8996"/>
                    <a:pt x="752" y="8946"/>
                    <a:pt x="752" y="8896"/>
                  </a:cubicBezTo>
                  <a:lnTo>
                    <a:pt x="752" y="8770"/>
                  </a:lnTo>
                  <a:lnTo>
                    <a:pt x="752" y="502"/>
                  </a:lnTo>
                  <a:lnTo>
                    <a:pt x="752" y="378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8" y="127"/>
                    <a:pt x="602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22487" y="-221388"/>
              <a:ext cx="21856" cy="285780"/>
            </a:xfrm>
            <a:custGeom>
              <a:avLst/>
              <a:gdLst/>
              <a:ahLst/>
              <a:cxnLst/>
              <a:rect l="l" t="t" r="r" b="b"/>
              <a:pathLst>
                <a:path w="753" h="9846" extrusionOk="0">
                  <a:moveTo>
                    <a:pt x="376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5" y="124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25"/>
                  </a:lnTo>
                  <a:lnTo>
                    <a:pt x="1" y="9320"/>
                  </a:lnTo>
                  <a:lnTo>
                    <a:pt x="1" y="9445"/>
                  </a:lnTo>
                  <a:lnTo>
                    <a:pt x="1" y="9571"/>
                  </a:lnTo>
                  <a:cubicBezTo>
                    <a:pt x="25" y="9645"/>
                    <a:pt x="75" y="9721"/>
                    <a:pt x="151" y="9771"/>
                  </a:cubicBezTo>
                  <a:cubicBezTo>
                    <a:pt x="201" y="9821"/>
                    <a:pt x="301" y="9845"/>
                    <a:pt x="376" y="9845"/>
                  </a:cubicBezTo>
                  <a:cubicBezTo>
                    <a:pt x="452" y="9845"/>
                    <a:pt x="526" y="9821"/>
                    <a:pt x="602" y="9771"/>
                  </a:cubicBezTo>
                  <a:cubicBezTo>
                    <a:pt x="652" y="9721"/>
                    <a:pt x="702" y="9645"/>
                    <a:pt x="726" y="9571"/>
                  </a:cubicBezTo>
                  <a:cubicBezTo>
                    <a:pt x="752" y="9521"/>
                    <a:pt x="752" y="9495"/>
                    <a:pt x="752" y="9445"/>
                  </a:cubicBezTo>
                  <a:lnTo>
                    <a:pt x="752" y="9320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347959" y="-217760"/>
              <a:ext cx="21856" cy="278553"/>
            </a:xfrm>
            <a:custGeom>
              <a:avLst/>
              <a:gdLst/>
              <a:ahLst/>
              <a:cxnLst/>
              <a:rect l="l" t="t" r="r" b="b"/>
              <a:pathLst>
                <a:path w="753" h="9597" extrusionOk="0">
                  <a:moveTo>
                    <a:pt x="368" y="0"/>
                  </a:moveTo>
                  <a:cubicBezTo>
                    <a:pt x="290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9069"/>
                  </a:lnTo>
                  <a:lnTo>
                    <a:pt x="1" y="9195"/>
                  </a:lnTo>
                  <a:lnTo>
                    <a:pt x="1" y="9296"/>
                  </a:lnTo>
                  <a:cubicBezTo>
                    <a:pt x="27" y="9396"/>
                    <a:pt x="77" y="9446"/>
                    <a:pt x="151" y="9520"/>
                  </a:cubicBezTo>
                  <a:cubicBezTo>
                    <a:pt x="201" y="9570"/>
                    <a:pt x="278" y="9596"/>
                    <a:pt x="378" y="9596"/>
                  </a:cubicBezTo>
                  <a:cubicBezTo>
                    <a:pt x="452" y="9596"/>
                    <a:pt x="528" y="9570"/>
                    <a:pt x="602" y="9520"/>
                  </a:cubicBezTo>
                  <a:cubicBezTo>
                    <a:pt x="652" y="9446"/>
                    <a:pt x="702" y="9396"/>
                    <a:pt x="729" y="9296"/>
                  </a:cubicBezTo>
                  <a:cubicBezTo>
                    <a:pt x="729" y="9269"/>
                    <a:pt x="753" y="9245"/>
                    <a:pt x="753" y="9195"/>
                  </a:cubicBezTo>
                  <a:lnTo>
                    <a:pt x="753" y="906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27" y="26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2299982" y="-292701"/>
              <a:ext cx="22610" cy="428351"/>
            </a:xfrm>
            <a:custGeom>
              <a:avLst/>
              <a:gdLst/>
              <a:ahLst/>
              <a:cxnLst/>
              <a:rect l="l" t="t" r="r" b="b"/>
              <a:pathLst>
                <a:path w="779" h="14758" extrusionOk="0">
                  <a:moveTo>
                    <a:pt x="389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6" y="276"/>
                  </a:cubicBezTo>
                  <a:lnTo>
                    <a:pt x="26" y="403"/>
                  </a:lnTo>
                  <a:cubicBezTo>
                    <a:pt x="0" y="453"/>
                    <a:pt x="0" y="477"/>
                    <a:pt x="0" y="527"/>
                  </a:cubicBezTo>
                  <a:lnTo>
                    <a:pt x="0" y="14233"/>
                  </a:lnTo>
                  <a:cubicBezTo>
                    <a:pt x="0" y="14283"/>
                    <a:pt x="0" y="14307"/>
                    <a:pt x="26" y="14357"/>
                  </a:cubicBezTo>
                  <a:lnTo>
                    <a:pt x="26" y="14457"/>
                  </a:lnTo>
                  <a:cubicBezTo>
                    <a:pt x="51" y="14557"/>
                    <a:pt x="101" y="14633"/>
                    <a:pt x="151" y="14684"/>
                  </a:cubicBezTo>
                  <a:cubicBezTo>
                    <a:pt x="227" y="14734"/>
                    <a:pt x="301" y="14758"/>
                    <a:pt x="401" y="14758"/>
                  </a:cubicBezTo>
                  <a:cubicBezTo>
                    <a:pt x="477" y="14758"/>
                    <a:pt x="552" y="14734"/>
                    <a:pt x="628" y="14684"/>
                  </a:cubicBezTo>
                  <a:cubicBezTo>
                    <a:pt x="678" y="14633"/>
                    <a:pt x="728" y="14557"/>
                    <a:pt x="752" y="14457"/>
                  </a:cubicBezTo>
                  <a:cubicBezTo>
                    <a:pt x="752" y="14433"/>
                    <a:pt x="752" y="14407"/>
                    <a:pt x="778" y="14357"/>
                  </a:cubicBezTo>
                  <a:lnTo>
                    <a:pt x="778" y="14233"/>
                  </a:lnTo>
                  <a:lnTo>
                    <a:pt x="778" y="527"/>
                  </a:lnTo>
                  <a:lnTo>
                    <a:pt x="778" y="403"/>
                  </a:lnTo>
                  <a:cubicBezTo>
                    <a:pt x="752" y="353"/>
                    <a:pt x="752" y="327"/>
                    <a:pt x="752" y="276"/>
                  </a:cubicBezTo>
                  <a:cubicBezTo>
                    <a:pt x="728" y="202"/>
                    <a:pt x="678" y="126"/>
                    <a:pt x="628" y="76"/>
                  </a:cubicBezTo>
                  <a:cubicBezTo>
                    <a:pt x="553" y="26"/>
                    <a:pt x="471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2537052" y="-146535"/>
              <a:ext cx="21827" cy="136040"/>
            </a:xfrm>
            <a:custGeom>
              <a:avLst/>
              <a:gdLst/>
              <a:ahLst/>
              <a:cxnLst/>
              <a:rect l="l" t="t" r="r" b="b"/>
              <a:pathLst>
                <a:path w="752" h="4687" extrusionOk="0">
                  <a:moveTo>
                    <a:pt x="377" y="1"/>
                  </a:moveTo>
                  <a:cubicBezTo>
                    <a:pt x="301" y="1"/>
                    <a:pt x="200" y="27"/>
                    <a:pt x="150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402"/>
                  </a:cubicBezTo>
                  <a:lnTo>
                    <a:pt x="0" y="528"/>
                  </a:lnTo>
                  <a:lnTo>
                    <a:pt x="0" y="4160"/>
                  </a:lnTo>
                  <a:lnTo>
                    <a:pt x="0" y="4286"/>
                  </a:lnTo>
                  <a:cubicBezTo>
                    <a:pt x="0" y="4336"/>
                    <a:pt x="0" y="4360"/>
                    <a:pt x="26" y="4410"/>
                  </a:cubicBezTo>
                  <a:cubicBezTo>
                    <a:pt x="26" y="4486"/>
                    <a:pt x="76" y="4561"/>
                    <a:pt x="150" y="4611"/>
                  </a:cubicBezTo>
                  <a:cubicBezTo>
                    <a:pt x="200" y="4661"/>
                    <a:pt x="301" y="4687"/>
                    <a:pt x="377" y="4687"/>
                  </a:cubicBezTo>
                  <a:cubicBezTo>
                    <a:pt x="451" y="4687"/>
                    <a:pt x="527" y="4661"/>
                    <a:pt x="601" y="4611"/>
                  </a:cubicBezTo>
                  <a:cubicBezTo>
                    <a:pt x="677" y="4561"/>
                    <a:pt x="702" y="4486"/>
                    <a:pt x="728" y="4410"/>
                  </a:cubicBezTo>
                  <a:cubicBezTo>
                    <a:pt x="752" y="4360"/>
                    <a:pt x="752" y="4336"/>
                    <a:pt x="752" y="4286"/>
                  </a:cubicBezTo>
                  <a:lnTo>
                    <a:pt x="752" y="4160"/>
                  </a:lnTo>
                  <a:lnTo>
                    <a:pt x="752" y="528"/>
                  </a:lnTo>
                  <a:lnTo>
                    <a:pt x="752" y="402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7" y="127"/>
                    <a:pt x="601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395269" y="-193786"/>
              <a:ext cx="21856" cy="230546"/>
            </a:xfrm>
            <a:custGeom>
              <a:avLst/>
              <a:gdLst/>
              <a:ahLst/>
              <a:cxnLst/>
              <a:rect l="l" t="t" r="r" b="b"/>
              <a:pathLst>
                <a:path w="753" h="7943" extrusionOk="0">
                  <a:moveTo>
                    <a:pt x="376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75" y="126"/>
                    <a:pt x="25" y="202"/>
                    <a:pt x="0" y="276"/>
                  </a:cubicBezTo>
                  <a:lnTo>
                    <a:pt x="0" y="402"/>
                  </a:lnTo>
                  <a:lnTo>
                    <a:pt x="0" y="502"/>
                  </a:lnTo>
                  <a:lnTo>
                    <a:pt x="0" y="7417"/>
                  </a:lnTo>
                  <a:lnTo>
                    <a:pt x="0" y="7542"/>
                  </a:lnTo>
                  <a:lnTo>
                    <a:pt x="0" y="7668"/>
                  </a:lnTo>
                  <a:cubicBezTo>
                    <a:pt x="25" y="7742"/>
                    <a:pt x="75" y="7818"/>
                    <a:pt x="151" y="7868"/>
                  </a:cubicBezTo>
                  <a:cubicBezTo>
                    <a:pt x="201" y="7918"/>
                    <a:pt x="275" y="7942"/>
                    <a:pt x="375" y="7942"/>
                  </a:cubicBezTo>
                  <a:cubicBezTo>
                    <a:pt x="451" y="7942"/>
                    <a:pt x="526" y="7918"/>
                    <a:pt x="602" y="7868"/>
                  </a:cubicBezTo>
                  <a:cubicBezTo>
                    <a:pt x="652" y="7818"/>
                    <a:pt x="702" y="7742"/>
                    <a:pt x="726" y="7668"/>
                  </a:cubicBezTo>
                  <a:cubicBezTo>
                    <a:pt x="726" y="7618"/>
                    <a:pt x="752" y="7592"/>
                    <a:pt x="752" y="7542"/>
                  </a:cubicBezTo>
                  <a:lnTo>
                    <a:pt x="752" y="7417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2"/>
                    <a:pt x="726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3195843" y="-178520"/>
              <a:ext cx="21856" cy="199286"/>
            </a:xfrm>
            <a:custGeom>
              <a:avLst/>
              <a:gdLst/>
              <a:ahLst/>
              <a:cxnLst/>
              <a:rect l="l" t="t" r="r" b="b"/>
              <a:pathLst>
                <a:path w="753" h="6866" extrusionOk="0">
                  <a:moveTo>
                    <a:pt x="378" y="0"/>
                  </a:moveTo>
                  <a:cubicBezTo>
                    <a:pt x="278" y="0"/>
                    <a:pt x="201" y="26"/>
                    <a:pt x="151" y="77"/>
                  </a:cubicBezTo>
                  <a:cubicBezTo>
                    <a:pt x="77" y="151"/>
                    <a:pt x="27" y="201"/>
                    <a:pt x="1" y="301"/>
                  </a:cubicBezTo>
                  <a:lnTo>
                    <a:pt x="1" y="401"/>
                  </a:lnTo>
                  <a:lnTo>
                    <a:pt x="1" y="528"/>
                  </a:lnTo>
                  <a:lnTo>
                    <a:pt x="1" y="6364"/>
                  </a:lnTo>
                  <a:lnTo>
                    <a:pt x="1" y="6464"/>
                  </a:lnTo>
                  <a:lnTo>
                    <a:pt x="1" y="6591"/>
                  </a:lnTo>
                  <a:cubicBezTo>
                    <a:pt x="27" y="6665"/>
                    <a:pt x="77" y="6741"/>
                    <a:pt x="151" y="6791"/>
                  </a:cubicBezTo>
                  <a:cubicBezTo>
                    <a:pt x="201" y="6841"/>
                    <a:pt x="278" y="6865"/>
                    <a:pt x="378" y="6865"/>
                  </a:cubicBezTo>
                  <a:cubicBezTo>
                    <a:pt x="452" y="6865"/>
                    <a:pt x="528" y="6841"/>
                    <a:pt x="602" y="6791"/>
                  </a:cubicBezTo>
                  <a:cubicBezTo>
                    <a:pt x="652" y="6741"/>
                    <a:pt x="702" y="6665"/>
                    <a:pt x="728" y="6591"/>
                  </a:cubicBezTo>
                  <a:cubicBezTo>
                    <a:pt x="728" y="6565"/>
                    <a:pt x="753" y="6514"/>
                    <a:pt x="753" y="6464"/>
                  </a:cubicBezTo>
                  <a:lnTo>
                    <a:pt x="753" y="6364"/>
                  </a:lnTo>
                  <a:lnTo>
                    <a:pt x="753" y="528"/>
                  </a:lnTo>
                  <a:lnTo>
                    <a:pt x="753" y="401"/>
                  </a:lnTo>
                  <a:cubicBezTo>
                    <a:pt x="753" y="351"/>
                    <a:pt x="728" y="327"/>
                    <a:pt x="728" y="301"/>
                  </a:cubicBezTo>
                  <a:cubicBezTo>
                    <a:pt x="702" y="201"/>
                    <a:pt x="652" y="151"/>
                    <a:pt x="602" y="77"/>
                  </a:cubicBezTo>
                  <a:cubicBezTo>
                    <a:pt x="528" y="26"/>
                    <a:pt x="452" y="0"/>
                    <a:pt x="37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053334" y="-166126"/>
              <a:ext cx="21827" cy="175253"/>
            </a:xfrm>
            <a:custGeom>
              <a:avLst/>
              <a:gdLst/>
              <a:ahLst/>
              <a:cxnLst/>
              <a:rect l="l" t="t" r="r" b="b"/>
              <a:pathLst>
                <a:path w="752" h="603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77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77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3147866" y="-276650"/>
              <a:ext cx="22610" cy="396307"/>
            </a:xfrm>
            <a:custGeom>
              <a:avLst/>
              <a:gdLst/>
              <a:ahLst/>
              <a:cxnLst/>
              <a:rect l="l" t="t" r="r" b="b"/>
              <a:pathLst>
                <a:path w="779" h="13654" extrusionOk="0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4"/>
                    <a:pt x="50" y="201"/>
                    <a:pt x="26" y="275"/>
                  </a:cubicBezTo>
                  <a:lnTo>
                    <a:pt x="26" y="401"/>
                  </a:lnTo>
                  <a:cubicBezTo>
                    <a:pt x="0" y="425"/>
                    <a:pt x="0" y="475"/>
                    <a:pt x="0" y="525"/>
                  </a:cubicBezTo>
                  <a:lnTo>
                    <a:pt x="0" y="13128"/>
                  </a:lnTo>
                  <a:cubicBezTo>
                    <a:pt x="0" y="13179"/>
                    <a:pt x="0" y="13203"/>
                    <a:pt x="26" y="13253"/>
                  </a:cubicBezTo>
                  <a:lnTo>
                    <a:pt x="26" y="13379"/>
                  </a:lnTo>
                  <a:cubicBezTo>
                    <a:pt x="50" y="13453"/>
                    <a:pt x="101" y="13529"/>
                    <a:pt x="151" y="13579"/>
                  </a:cubicBezTo>
                  <a:cubicBezTo>
                    <a:pt x="227" y="13629"/>
                    <a:pt x="301" y="13654"/>
                    <a:pt x="401" y="13654"/>
                  </a:cubicBezTo>
                  <a:cubicBezTo>
                    <a:pt x="477" y="13654"/>
                    <a:pt x="552" y="13629"/>
                    <a:pt x="628" y="13579"/>
                  </a:cubicBezTo>
                  <a:cubicBezTo>
                    <a:pt x="678" y="13529"/>
                    <a:pt x="728" y="13453"/>
                    <a:pt x="752" y="13379"/>
                  </a:cubicBezTo>
                  <a:cubicBezTo>
                    <a:pt x="752" y="13329"/>
                    <a:pt x="752" y="13303"/>
                    <a:pt x="778" y="13253"/>
                  </a:cubicBezTo>
                  <a:lnTo>
                    <a:pt x="778" y="13128"/>
                  </a:lnTo>
                  <a:lnTo>
                    <a:pt x="778" y="525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4"/>
                    <a:pt x="628" y="74"/>
                  </a:cubicBezTo>
                  <a:cubicBezTo>
                    <a:pt x="552" y="24"/>
                    <a:pt x="477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3100614" y="-126857"/>
              <a:ext cx="22552" cy="96711"/>
            </a:xfrm>
            <a:custGeom>
              <a:avLst/>
              <a:gdLst/>
              <a:ahLst/>
              <a:cxnLst/>
              <a:rect l="l" t="t" r="r" b="b"/>
              <a:pathLst>
                <a:path w="777" h="3332" extrusionOk="0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1"/>
                    <a:pt x="25" y="275"/>
                  </a:cubicBezTo>
                  <a:cubicBezTo>
                    <a:pt x="25" y="325"/>
                    <a:pt x="25" y="351"/>
                    <a:pt x="1" y="401"/>
                  </a:cubicBezTo>
                  <a:lnTo>
                    <a:pt x="1" y="525"/>
                  </a:lnTo>
                  <a:lnTo>
                    <a:pt x="1" y="2806"/>
                  </a:lnTo>
                  <a:lnTo>
                    <a:pt x="1" y="2931"/>
                  </a:lnTo>
                  <a:cubicBezTo>
                    <a:pt x="25" y="2981"/>
                    <a:pt x="25" y="3007"/>
                    <a:pt x="25" y="3057"/>
                  </a:cubicBezTo>
                  <a:cubicBezTo>
                    <a:pt x="51" y="3131"/>
                    <a:pt x="101" y="3207"/>
                    <a:pt x="151" y="3257"/>
                  </a:cubicBezTo>
                  <a:cubicBezTo>
                    <a:pt x="225" y="3307"/>
                    <a:pt x="301" y="3331"/>
                    <a:pt x="376" y="3331"/>
                  </a:cubicBezTo>
                  <a:cubicBezTo>
                    <a:pt x="476" y="3331"/>
                    <a:pt x="552" y="3307"/>
                    <a:pt x="626" y="3257"/>
                  </a:cubicBezTo>
                  <a:cubicBezTo>
                    <a:pt x="676" y="3207"/>
                    <a:pt x="726" y="3131"/>
                    <a:pt x="752" y="3057"/>
                  </a:cubicBezTo>
                  <a:lnTo>
                    <a:pt x="752" y="2931"/>
                  </a:lnTo>
                  <a:cubicBezTo>
                    <a:pt x="777" y="2880"/>
                    <a:pt x="777" y="2856"/>
                    <a:pt x="777" y="2806"/>
                  </a:cubicBezTo>
                  <a:lnTo>
                    <a:pt x="777" y="525"/>
                  </a:lnTo>
                  <a:cubicBezTo>
                    <a:pt x="777" y="475"/>
                    <a:pt x="777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26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3243152" y="-118904"/>
              <a:ext cx="21856" cy="80777"/>
            </a:xfrm>
            <a:custGeom>
              <a:avLst/>
              <a:gdLst/>
              <a:ahLst/>
              <a:cxnLst/>
              <a:rect l="l" t="t" r="r" b="b"/>
              <a:pathLst>
                <a:path w="753" h="2783" extrusionOk="0">
                  <a:moveTo>
                    <a:pt x="375" y="1"/>
                  </a:moveTo>
                  <a:cubicBezTo>
                    <a:pt x="275" y="1"/>
                    <a:pt x="201" y="27"/>
                    <a:pt x="151" y="77"/>
                  </a:cubicBezTo>
                  <a:cubicBezTo>
                    <a:pt x="75" y="127"/>
                    <a:pt x="24" y="201"/>
                    <a:pt x="0" y="277"/>
                  </a:cubicBezTo>
                  <a:lnTo>
                    <a:pt x="0" y="402"/>
                  </a:lnTo>
                  <a:lnTo>
                    <a:pt x="0" y="528"/>
                  </a:lnTo>
                  <a:lnTo>
                    <a:pt x="0" y="2256"/>
                  </a:lnTo>
                  <a:lnTo>
                    <a:pt x="0" y="2382"/>
                  </a:lnTo>
                  <a:lnTo>
                    <a:pt x="0" y="2506"/>
                  </a:lnTo>
                  <a:cubicBezTo>
                    <a:pt x="24" y="2582"/>
                    <a:pt x="75" y="2657"/>
                    <a:pt x="151" y="2707"/>
                  </a:cubicBezTo>
                  <a:cubicBezTo>
                    <a:pt x="201" y="2757"/>
                    <a:pt x="275" y="2783"/>
                    <a:pt x="375" y="2783"/>
                  </a:cubicBezTo>
                  <a:cubicBezTo>
                    <a:pt x="451" y="2783"/>
                    <a:pt x="526" y="2757"/>
                    <a:pt x="602" y="2707"/>
                  </a:cubicBezTo>
                  <a:cubicBezTo>
                    <a:pt x="652" y="2657"/>
                    <a:pt x="702" y="2582"/>
                    <a:pt x="726" y="2506"/>
                  </a:cubicBezTo>
                  <a:cubicBezTo>
                    <a:pt x="726" y="2456"/>
                    <a:pt x="752" y="2432"/>
                    <a:pt x="752" y="2382"/>
                  </a:cubicBezTo>
                  <a:lnTo>
                    <a:pt x="752" y="2256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1"/>
                    <a:pt x="726" y="277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958802" y="-166126"/>
              <a:ext cx="21827" cy="175253"/>
            </a:xfrm>
            <a:custGeom>
              <a:avLst/>
              <a:gdLst/>
              <a:ahLst/>
              <a:cxnLst/>
              <a:rect l="l" t="t" r="r" b="b"/>
              <a:pathLst>
                <a:path w="752" h="603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51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864270" y="-206151"/>
              <a:ext cx="21827" cy="254549"/>
            </a:xfrm>
            <a:custGeom>
              <a:avLst/>
              <a:gdLst/>
              <a:ahLst/>
              <a:cxnLst/>
              <a:rect l="l" t="t" r="r" b="b"/>
              <a:pathLst>
                <a:path w="752" h="8770" extrusionOk="0">
                  <a:moveTo>
                    <a:pt x="377" y="0"/>
                  </a:moveTo>
                  <a:cubicBezTo>
                    <a:pt x="301" y="0"/>
                    <a:pt x="227" y="26"/>
                    <a:pt x="151" y="101"/>
                  </a:cubicBezTo>
                  <a:cubicBezTo>
                    <a:pt x="76" y="151"/>
                    <a:pt x="50" y="201"/>
                    <a:pt x="26" y="301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7"/>
                  </a:lnTo>
                  <a:lnTo>
                    <a:pt x="0" y="8268"/>
                  </a:lnTo>
                  <a:lnTo>
                    <a:pt x="0" y="8368"/>
                  </a:lnTo>
                  <a:cubicBezTo>
                    <a:pt x="0" y="8418"/>
                    <a:pt x="0" y="8469"/>
                    <a:pt x="26" y="8495"/>
                  </a:cubicBezTo>
                  <a:cubicBezTo>
                    <a:pt x="50" y="8569"/>
                    <a:pt x="76" y="8645"/>
                    <a:pt x="151" y="8695"/>
                  </a:cubicBezTo>
                  <a:cubicBezTo>
                    <a:pt x="227" y="8745"/>
                    <a:pt x="301" y="8769"/>
                    <a:pt x="377" y="8769"/>
                  </a:cubicBezTo>
                  <a:cubicBezTo>
                    <a:pt x="451" y="8769"/>
                    <a:pt x="551" y="8745"/>
                    <a:pt x="602" y="8695"/>
                  </a:cubicBezTo>
                  <a:cubicBezTo>
                    <a:pt x="678" y="8645"/>
                    <a:pt x="728" y="8569"/>
                    <a:pt x="728" y="8495"/>
                  </a:cubicBezTo>
                  <a:cubicBezTo>
                    <a:pt x="752" y="8469"/>
                    <a:pt x="752" y="8418"/>
                    <a:pt x="752" y="8368"/>
                  </a:cubicBezTo>
                  <a:lnTo>
                    <a:pt x="752" y="8268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301"/>
                  </a:cubicBezTo>
                  <a:cubicBezTo>
                    <a:pt x="728" y="201"/>
                    <a:pt x="678" y="151"/>
                    <a:pt x="602" y="101"/>
                  </a:cubicBezTo>
                  <a:cubicBezTo>
                    <a:pt x="551" y="26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252731" y="-237439"/>
              <a:ext cx="22552" cy="317824"/>
            </a:xfrm>
            <a:custGeom>
              <a:avLst/>
              <a:gdLst/>
              <a:ahLst/>
              <a:cxnLst/>
              <a:rect l="l" t="t" r="r" b="b"/>
              <a:pathLst>
                <a:path w="777" h="10950" extrusionOk="0">
                  <a:moveTo>
                    <a:pt x="386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25" y="10599"/>
                    <a:pt x="25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2" y="10950"/>
                    <a:pt x="376" y="10950"/>
                  </a:cubicBezTo>
                  <a:cubicBezTo>
                    <a:pt x="476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53" y="10649"/>
                  </a:cubicBezTo>
                  <a:lnTo>
                    <a:pt x="753" y="10549"/>
                  </a:lnTo>
                  <a:cubicBezTo>
                    <a:pt x="777" y="10499"/>
                    <a:pt x="777" y="10475"/>
                    <a:pt x="777" y="10424"/>
                  </a:cubicBezTo>
                  <a:lnTo>
                    <a:pt x="777" y="527"/>
                  </a:lnTo>
                  <a:cubicBezTo>
                    <a:pt x="777" y="477"/>
                    <a:pt x="777" y="453"/>
                    <a:pt x="753" y="403"/>
                  </a:cubicBezTo>
                  <a:lnTo>
                    <a:pt x="753" y="277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817019" y="-158870"/>
              <a:ext cx="21856" cy="160015"/>
            </a:xfrm>
            <a:custGeom>
              <a:avLst/>
              <a:gdLst/>
              <a:ahLst/>
              <a:cxnLst/>
              <a:rect l="l" t="t" r="r" b="b"/>
              <a:pathLst>
                <a:path w="753" h="5513" extrusionOk="0">
                  <a:moveTo>
                    <a:pt x="376" y="1"/>
                  </a:moveTo>
                  <a:cubicBezTo>
                    <a:pt x="301" y="1"/>
                    <a:pt x="225" y="25"/>
                    <a:pt x="151" y="101"/>
                  </a:cubicBezTo>
                  <a:cubicBezTo>
                    <a:pt x="75" y="151"/>
                    <a:pt x="51" y="201"/>
                    <a:pt x="25" y="301"/>
                  </a:cubicBezTo>
                  <a:cubicBezTo>
                    <a:pt x="1" y="326"/>
                    <a:pt x="1" y="376"/>
                    <a:pt x="1" y="402"/>
                  </a:cubicBezTo>
                  <a:lnTo>
                    <a:pt x="1" y="526"/>
                  </a:lnTo>
                  <a:lnTo>
                    <a:pt x="1" y="4986"/>
                  </a:lnTo>
                  <a:lnTo>
                    <a:pt x="1" y="5112"/>
                  </a:lnTo>
                  <a:cubicBezTo>
                    <a:pt x="1" y="5162"/>
                    <a:pt x="1" y="5212"/>
                    <a:pt x="25" y="5236"/>
                  </a:cubicBezTo>
                  <a:cubicBezTo>
                    <a:pt x="51" y="5312"/>
                    <a:pt x="75" y="5386"/>
                    <a:pt x="151" y="5437"/>
                  </a:cubicBezTo>
                  <a:cubicBezTo>
                    <a:pt x="225" y="5487"/>
                    <a:pt x="301" y="5513"/>
                    <a:pt x="376" y="5513"/>
                  </a:cubicBezTo>
                  <a:cubicBezTo>
                    <a:pt x="452" y="5513"/>
                    <a:pt x="526" y="5487"/>
                    <a:pt x="602" y="5437"/>
                  </a:cubicBezTo>
                  <a:cubicBezTo>
                    <a:pt x="676" y="5386"/>
                    <a:pt x="702" y="5312"/>
                    <a:pt x="726" y="5236"/>
                  </a:cubicBezTo>
                  <a:cubicBezTo>
                    <a:pt x="752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52" y="326"/>
                    <a:pt x="726" y="301"/>
                  </a:cubicBezTo>
                  <a:cubicBezTo>
                    <a:pt x="702" y="201"/>
                    <a:pt x="676" y="151"/>
                    <a:pt x="602" y="101"/>
                  </a:cubicBezTo>
                  <a:cubicBezTo>
                    <a:pt x="526" y="51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3006083" y="-142849"/>
              <a:ext cx="21856" cy="128697"/>
            </a:xfrm>
            <a:custGeom>
              <a:avLst/>
              <a:gdLst/>
              <a:ahLst/>
              <a:cxnLst/>
              <a:rect l="l" t="t" r="r" b="b"/>
              <a:pathLst>
                <a:path w="753" h="4434" extrusionOk="0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0"/>
                    <a:pt x="25" y="275"/>
                  </a:cubicBezTo>
                  <a:cubicBezTo>
                    <a:pt x="25" y="325"/>
                    <a:pt x="1" y="351"/>
                    <a:pt x="1" y="401"/>
                  </a:cubicBezTo>
                  <a:lnTo>
                    <a:pt x="1" y="525"/>
                  </a:lnTo>
                  <a:lnTo>
                    <a:pt x="1" y="3908"/>
                  </a:lnTo>
                  <a:lnTo>
                    <a:pt x="1" y="4033"/>
                  </a:lnTo>
                  <a:cubicBezTo>
                    <a:pt x="1" y="4083"/>
                    <a:pt x="25" y="4109"/>
                    <a:pt x="25" y="4133"/>
                  </a:cubicBezTo>
                  <a:cubicBezTo>
                    <a:pt x="51" y="4233"/>
                    <a:pt x="101" y="4283"/>
                    <a:pt x="151" y="4333"/>
                  </a:cubicBezTo>
                  <a:cubicBezTo>
                    <a:pt x="225" y="4410"/>
                    <a:pt x="301" y="4434"/>
                    <a:pt x="376" y="4434"/>
                  </a:cubicBezTo>
                  <a:cubicBezTo>
                    <a:pt x="476" y="4434"/>
                    <a:pt x="552" y="4410"/>
                    <a:pt x="602" y="4333"/>
                  </a:cubicBezTo>
                  <a:cubicBezTo>
                    <a:pt x="676" y="4283"/>
                    <a:pt x="726" y="4233"/>
                    <a:pt x="752" y="4133"/>
                  </a:cubicBezTo>
                  <a:lnTo>
                    <a:pt x="752" y="4033"/>
                  </a:lnTo>
                  <a:lnTo>
                    <a:pt x="752" y="3908"/>
                  </a:lnTo>
                  <a:lnTo>
                    <a:pt x="752" y="525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6" y="200"/>
                    <a:pt x="676" y="124"/>
                    <a:pt x="602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7"/>
          <p:cNvSpPr txBox="1">
            <a:spLocks noGrp="1"/>
          </p:cNvSpPr>
          <p:nvPr>
            <p:ph type="subTitle" idx="1"/>
          </p:nvPr>
        </p:nvSpPr>
        <p:spPr>
          <a:xfrm>
            <a:off x="2532925" y="4096294"/>
            <a:ext cx="5142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1:23</a:t>
            </a:r>
            <a:endParaRPr sz="900" dirty="0"/>
          </a:p>
        </p:txBody>
      </p:sp>
      <p:sp>
        <p:nvSpPr>
          <p:cNvPr id="728" name="Google Shape;728;p37"/>
          <p:cNvSpPr txBox="1">
            <a:spLocks noGrp="1"/>
          </p:cNvSpPr>
          <p:nvPr>
            <p:ph type="subTitle" idx="1"/>
          </p:nvPr>
        </p:nvSpPr>
        <p:spPr>
          <a:xfrm>
            <a:off x="6021125" y="4096294"/>
            <a:ext cx="5142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2:36</a:t>
            </a:r>
            <a:endParaRPr sz="900" dirty="0"/>
          </a:p>
        </p:txBody>
      </p:sp>
      <p:sp>
        <p:nvSpPr>
          <p:cNvPr id="729" name="!!Headings"/>
          <p:cNvSpPr txBox="1"/>
          <p:nvPr/>
        </p:nvSpPr>
        <p:spPr>
          <a:xfrm>
            <a:off x="3752400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Welcome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400" fill="hold"/>
                                            <p:tgtEl>
                                              <p:spTgt spid="6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400" fill="hold"/>
                                            <p:tgtEl>
                                              <p:spTgt spid="6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400" fill="hold"/>
                                            <p:tgtEl>
                                              <p:spTgt spid="66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400" fill="hold"/>
                                            <p:tgtEl>
                                              <p:spTgt spid="66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400" fill="hold"/>
                                            <p:tgtEl>
                                              <p:spTgt spid="6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400" fill="hold"/>
                                            <p:tgtEl>
                                              <p:spTgt spid="6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400" fill="hold"/>
                                            <p:tgtEl>
                                              <p:spTgt spid="66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400" fill="hold"/>
                                            <p:tgtEl>
                                              <p:spTgt spid="66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250"/>
                                            <p:tgtEl>
                                              <p:spTgt spid="7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750"/>
                                            <p:tgtEl>
                                              <p:spTgt spid="6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7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3" grpId="0" uiExpand="1" build="p"/>
          <p:bldP spid="727" grpId="0" build="p"/>
          <p:bldP spid="728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6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6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66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66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6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6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66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66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250"/>
                                            <p:tgtEl>
                                              <p:spTgt spid="7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750"/>
                                            <p:tgtEl>
                                              <p:spTgt spid="6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7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3" grpId="0" uiExpand="1" build="p"/>
          <p:bldP spid="727" grpId="0" build="p"/>
          <p:bldP spid="728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!!Title"/>
          <p:cNvSpPr txBox="1">
            <a:spLocks noGrp="1"/>
          </p:cNvSpPr>
          <p:nvPr>
            <p:ph type="title"/>
          </p:nvPr>
        </p:nvSpPr>
        <p:spPr>
          <a:xfrm>
            <a:off x="2424600" y="622890"/>
            <a:ext cx="42948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3" name="Google Shape;2833;p65"/>
          <p:cNvSpPr txBox="1">
            <a:spLocks noGrp="1"/>
          </p:cNvSpPr>
          <p:nvPr>
            <p:ph type="subTitle" idx="1"/>
          </p:nvPr>
        </p:nvSpPr>
        <p:spPr>
          <a:xfrm>
            <a:off x="2749350" y="1547738"/>
            <a:ext cx="36453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2834" name="Google Shape;2834;p65"/>
          <p:cNvSpPr txBox="1"/>
          <p:nvPr/>
        </p:nvSpPr>
        <p:spPr>
          <a:xfrm>
            <a:off x="3072000" y="4265881"/>
            <a:ext cx="30000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8" name="!!Headings"/>
          <p:cNvSpPr txBox="1"/>
          <p:nvPr/>
        </p:nvSpPr>
        <p:spPr>
          <a:xfrm>
            <a:off x="3752400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The end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41DEE-F7F6-473F-B0E5-0F4C230EB62D}"/>
              </a:ext>
            </a:extLst>
          </p:cNvPr>
          <p:cNvSpPr/>
          <p:nvPr/>
        </p:nvSpPr>
        <p:spPr>
          <a:xfrm>
            <a:off x="2639961" y="3723968"/>
            <a:ext cx="3834581" cy="796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!!Title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 do lựa chọn </a:t>
            </a:r>
            <a:r>
              <a:rPr lang="en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 tài</a:t>
            </a:r>
            <a:endParaRPr b="1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43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</a:p>
        </p:txBody>
      </p:sp>
      <p:pic>
        <p:nvPicPr>
          <p:cNvPr id="2644" name="Google Shape;2644;p53">
            <a:hlinkClick r:id="rId3"/>
          </p:cNvPr>
          <p:cNvPicPr preferRelativeResize="0"/>
          <p:nvPr/>
        </p:nvPicPr>
        <p:blipFill rotWithShape="1">
          <a:blip r:embed="rId4"/>
          <a:srcRect l="2045" t="1335" r="984" b="42684"/>
          <a:stretch/>
        </p:blipFill>
        <p:spPr>
          <a:xfrm>
            <a:off x="661530" y="1543725"/>
            <a:ext cx="3904488" cy="2414016"/>
          </a:xfrm>
          <a:prstGeom prst="rect">
            <a:avLst/>
          </a:prstGeom>
          <a:noFill/>
          <a:ln>
            <a:noFill/>
          </a:ln>
        </p:spPr>
      </p:pic>
      <p:sp>
        <p:nvSpPr>
          <p:cNvPr id="2649" name="Google Shape;2649;p53"/>
          <p:cNvSpPr/>
          <p:nvPr/>
        </p:nvSpPr>
        <p:spPr>
          <a:xfrm>
            <a:off x="4984974" y="1543725"/>
            <a:ext cx="1253400" cy="42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53"/>
          <p:cNvSpPr txBox="1"/>
          <p:nvPr/>
        </p:nvSpPr>
        <p:spPr>
          <a:xfrm>
            <a:off x="4784424" y="2081050"/>
            <a:ext cx="1654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2020</a:t>
            </a:r>
            <a:endParaRPr sz="18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52" name="Google Shape;2652;p53"/>
          <p:cNvSpPr txBox="1">
            <a:spLocks noGrp="1"/>
          </p:cNvSpPr>
          <p:nvPr>
            <p:ph type="subTitle" idx="4294967295"/>
          </p:nvPr>
        </p:nvSpPr>
        <p:spPr>
          <a:xfrm>
            <a:off x="5005674" y="1577175"/>
            <a:ext cx="1212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Top 11</a:t>
            </a:r>
            <a:endParaRPr sz="2000"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53" name="Google Shape;2653;p53"/>
          <p:cNvSpPr/>
          <p:nvPr/>
        </p:nvSpPr>
        <p:spPr>
          <a:xfrm>
            <a:off x="6907649" y="1543725"/>
            <a:ext cx="1213200" cy="42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53"/>
          <p:cNvSpPr txBox="1"/>
          <p:nvPr/>
        </p:nvSpPr>
        <p:spPr>
          <a:xfrm>
            <a:off x="6686999" y="2081050"/>
            <a:ext cx="1654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User</a:t>
            </a:r>
            <a:endParaRPr sz="18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56" name="Google Shape;2656;p53"/>
          <p:cNvSpPr txBox="1">
            <a:spLocks noGrp="1"/>
          </p:cNvSpPr>
          <p:nvPr>
            <p:ph type="subTitle" idx="4294967295"/>
          </p:nvPr>
        </p:nvSpPr>
        <p:spPr>
          <a:xfrm>
            <a:off x="6907649" y="1577175"/>
            <a:ext cx="12132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73</a:t>
            </a:r>
            <a:r>
              <a:rPr lang="en" sz="2100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 tr</a:t>
            </a:r>
            <a:endParaRPr sz="2100"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57" name="!!div"/>
          <p:cNvSpPr/>
          <p:nvPr/>
        </p:nvSpPr>
        <p:spPr>
          <a:xfrm>
            <a:off x="6060299" y="2907325"/>
            <a:ext cx="1253400" cy="42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!!text2"/>
          <p:cNvSpPr txBox="1"/>
          <p:nvPr/>
        </p:nvSpPr>
        <p:spPr>
          <a:xfrm>
            <a:off x="5859749" y="3444650"/>
            <a:ext cx="1654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Music</a:t>
            </a:r>
            <a:endParaRPr sz="18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60" name="!!text1"/>
          <p:cNvSpPr txBox="1">
            <a:spLocks noGrp="1"/>
          </p:cNvSpPr>
          <p:nvPr>
            <p:ph type="subTitle" idx="4294967295"/>
          </p:nvPr>
        </p:nvSpPr>
        <p:spPr>
          <a:xfrm>
            <a:off x="6080999" y="2940775"/>
            <a:ext cx="1212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76%</a:t>
            </a:r>
            <a:endParaRPr sz="2100"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665" name="Google Shape;2665;p53"/>
          <p:cNvSpPr txBox="1"/>
          <p:nvPr/>
        </p:nvSpPr>
        <p:spPr>
          <a:xfrm>
            <a:off x="661530" y="3957741"/>
            <a:ext cx="3904488" cy="43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Danh sách xếp hạng các quốc gia có số người sử dụng Internet nhiều nhất (</a:t>
            </a:r>
            <a:r>
              <a:rPr lang="en-US" sz="11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</a:t>
            </a:r>
            <a:r>
              <a:rPr lang="vi-VN" sz="11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Statista)</a:t>
            </a:r>
            <a:endParaRPr sz="11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9165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6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6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26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6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6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2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2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26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26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6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2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2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500" fill="hold"/>
                                            <p:tgtEl>
                                              <p:spTgt spid="26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26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6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49" grpId="0" animBg="1"/>
          <p:bldP spid="2650" grpId="0"/>
          <p:bldP spid="2652" grpId="0" build="p"/>
          <p:bldP spid="2653" grpId="0" animBg="1"/>
          <p:bldP spid="2654" grpId="0"/>
          <p:bldP spid="2656" grpId="0" build="p"/>
          <p:bldP spid="2657" grpId="0" animBg="1"/>
          <p:bldP spid="2658" grpId="0"/>
          <p:bldP spid="2660" grpId="0" build="p"/>
          <p:bldP spid="266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6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6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6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6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6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6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49" grpId="0" animBg="1"/>
          <p:bldP spid="2650" grpId="0"/>
          <p:bldP spid="2652" grpId="0" build="p"/>
          <p:bldP spid="2653" grpId="0" animBg="1"/>
          <p:bldP spid="2654" grpId="0"/>
          <p:bldP spid="2656" grpId="0" build="p"/>
          <p:bldP spid="2657" grpId="0" animBg="1"/>
          <p:bldP spid="2658" grpId="0"/>
          <p:bldP spid="2660" grpId="0" build="p"/>
          <p:bldP spid="266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!!div"/>
          <p:cNvSpPr/>
          <p:nvPr/>
        </p:nvSpPr>
        <p:spPr>
          <a:xfrm>
            <a:off x="713100" y="1210400"/>
            <a:ext cx="7717800" cy="218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!!text1"/>
          <p:cNvSpPr txBox="1">
            <a:spLocks noGrp="1"/>
          </p:cNvSpPr>
          <p:nvPr>
            <p:ph type="title"/>
          </p:nvPr>
        </p:nvSpPr>
        <p:spPr>
          <a:xfrm>
            <a:off x="2647334" y="1449713"/>
            <a:ext cx="5783566" cy="18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600" dirty="0"/>
              <a:t>Spotifake</a:t>
            </a:r>
            <a:endParaRPr sz="6600" dirty="0"/>
          </a:p>
        </p:txBody>
      </p:sp>
      <p:sp>
        <p:nvSpPr>
          <p:cNvPr id="2747" name="!!text2"/>
          <p:cNvSpPr txBox="1">
            <a:spLocks noGrp="1"/>
          </p:cNvSpPr>
          <p:nvPr>
            <p:ph type="subTitle" idx="1"/>
          </p:nvPr>
        </p:nvSpPr>
        <p:spPr>
          <a:xfrm>
            <a:off x="1284000" y="35500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Ứng</a:t>
            </a:r>
            <a:r>
              <a:rPr lang="vi-VN" dirty="0"/>
              <a:t> dụng nghe nhạc trực tuyến sử dụng ReactJS</a:t>
            </a:r>
            <a:endParaRPr dirty="0"/>
          </a:p>
        </p:txBody>
      </p:sp>
      <p:sp>
        <p:nvSpPr>
          <p:cNvPr id="2748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F45F0DB-E370-4CB9-BB0D-4A8700B9A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731" y1="20000" x2="24731" y2="20000"/>
                        <a14:foregroundMark x1="65591" y1="48889" x2="65591" y2="48889"/>
                        <a14:foregroundMark x1="79570" y1="76667" x2="79570" y2="7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099" y="1449713"/>
            <a:ext cx="1934235" cy="187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!!Title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 </a:t>
            </a:r>
            <a:r>
              <a:rPr lang="en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tiêu</a:t>
            </a:r>
            <a:endParaRPr b="1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72" name="Google Shape;772;p41"/>
          <p:cNvSpPr txBox="1">
            <a:spLocks noGrp="1"/>
          </p:cNvSpPr>
          <p:nvPr>
            <p:ph type="title" idx="2"/>
          </p:nvPr>
        </p:nvSpPr>
        <p:spPr>
          <a:xfrm>
            <a:off x="937700" y="2694600"/>
            <a:ext cx="2175300" cy="38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Tìm hiểu</a:t>
            </a:r>
            <a:endParaRPr b="1" dirty="0">
              <a:latin typeface="+mn-lt"/>
            </a:endParaRPr>
          </a:p>
        </p:txBody>
      </p:sp>
      <p:sp>
        <p:nvSpPr>
          <p:cNvPr id="773" name="Google Shape;773;p41"/>
          <p:cNvSpPr txBox="1">
            <a:spLocks noGrp="1"/>
          </p:cNvSpPr>
          <p:nvPr>
            <p:ph type="subTitle" idx="1"/>
          </p:nvPr>
        </p:nvSpPr>
        <p:spPr>
          <a:xfrm>
            <a:off x="937700" y="3043375"/>
            <a:ext cx="2175300" cy="73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công nghệ ReacJS</a:t>
            </a:r>
            <a:endParaRPr dirty="0"/>
          </a:p>
        </p:txBody>
      </p:sp>
      <p:sp>
        <p:nvSpPr>
          <p:cNvPr id="774" name="Google Shape;774;p41"/>
          <p:cNvSpPr txBox="1">
            <a:spLocks noGrp="1"/>
          </p:cNvSpPr>
          <p:nvPr>
            <p:ph type="title" idx="3"/>
          </p:nvPr>
        </p:nvSpPr>
        <p:spPr>
          <a:xfrm>
            <a:off x="3484421" y="2694600"/>
            <a:ext cx="2175300" cy="38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Phân tích Thiết kế</a:t>
            </a:r>
            <a:endParaRPr b="1" dirty="0">
              <a:latin typeface="+mn-lt"/>
            </a:endParaRPr>
          </a:p>
        </p:txBody>
      </p:sp>
      <p:sp>
        <p:nvSpPr>
          <p:cNvPr id="775" name="Google Shape;775;p41"/>
          <p:cNvSpPr txBox="1">
            <a:spLocks noGrp="1"/>
          </p:cNvSpPr>
          <p:nvPr>
            <p:ph type="subTitle" idx="4"/>
          </p:nvPr>
        </p:nvSpPr>
        <p:spPr>
          <a:xfrm>
            <a:off x="3484422" y="3047999"/>
            <a:ext cx="2175300" cy="7312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Hệ thống website nghe nhạc</a:t>
            </a:r>
            <a:endParaRPr dirty="0"/>
          </a:p>
        </p:txBody>
      </p:sp>
      <p:sp>
        <p:nvSpPr>
          <p:cNvPr id="776" name="Google Shape;776;p41"/>
          <p:cNvSpPr txBox="1">
            <a:spLocks noGrp="1"/>
          </p:cNvSpPr>
          <p:nvPr>
            <p:ph type="title" idx="5"/>
          </p:nvPr>
        </p:nvSpPr>
        <p:spPr>
          <a:xfrm>
            <a:off x="6031149" y="2694600"/>
            <a:ext cx="2175300" cy="38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Thiết kế giao diện</a:t>
            </a:r>
            <a:endParaRPr b="1" dirty="0">
              <a:latin typeface="+mn-lt"/>
            </a:endParaRPr>
          </a:p>
        </p:txBody>
      </p:sp>
      <p:sp>
        <p:nvSpPr>
          <p:cNvPr id="777" name="Google Shape;777;p41"/>
          <p:cNvSpPr txBox="1">
            <a:spLocks noGrp="1"/>
          </p:cNvSpPr>
          <p:nvPr>
            <p:ph type="subTitle" idx="6"/>
          </p:nvPr>
        </p:nvSpPr>
        <p:spPr>
          <a:xfrm>
            <a:off x="6031150" y="3043375"/>
            <a:ext cx="2175300" cy="73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Và xây dựng website nghe nhạc</a:t>
            </a:r>
            <a:endParaRPr dirty="0"/>
          </a:p>
        </p:txBody>
      </p:sp>
      <p:sp>
        <p:nvSpPr>
          <p:cNvPr id="778" name="Google Shape;778;p41"/>
          <p:cNvSpPr/>
          <p:nvPr/>
        </p:nvSpPr>
        <p:spPr>
          <a:xfrm>
            <a:off x="1679600" y="16727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4239549" y="16727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6773039" y="16727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1" hidden="1"/>
          <p:cNvGrpSpPr/>
          <p:nvPr/>
        </p:nvGrpSpPr>
        <p:grpSpPr>
          <a:xfrm>
            <a:off x="6942961" y="1879248"/>
            <a:ext cx="351288" cy="278606"/>
            <a:chOff x="-62882850" y="1999375"/>
            <a:chExt cx="315850" cy="250500"/>
          </a:xfrm>
        </p:grpSpPr>
        <p:sp>
          <p:nvSpPr>
            <p:cNvPr id="782" name="Google Shape;782;p41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1" hidden="1"/>
          <p:cNvGrpSpPr/>
          <p:nvPr/>
        </p:nvGrpSpPr>
        <p:grpSpPr>
          <a:xfrm>
            <a:off x="1849261" y="1842461"/>
            <a:ext cx="352178" cy="352178"/>
            <a:chOff x="-61783350" y="2297100"/>
            <a:chExt cx="316650" cy="316650"/>
          </a:xfrm>
        </p:grpSpPr>
        <p:sp>
          <p:nvSpPr>
            <p:cNvPr id="785" name="Google Shape;785;p41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1" hidden="1"/>
          <p:cNvSpPr/>
          <p:nvPr/>
        </p:nvSpPr>
        <p:spPr>
          <a:xfrm>
            <a:off x="4408383" y="1880568"/>
            <a:ext cx="353930" cy="275965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</a:p>
        </p:txBody>
      </p:sp>
      <p:pic>
        <p:nvPicPr>
          <p:cNvPr id="3" name="Graphic 2" descr="Idea outline">
            <a:extLst>
              <a:ext uri="{FF2B5EF4-FFF2-40B4-BE49-F238E27FC236}">
                <a16:creationId xmlns:a16="http://schemas.microsoft.com/office/drawing/2014/main" id="{082EC007-AB41-4915-A093-B305ED0A5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6750" y="1789900"/>
            <a:ext cx="457200" cy="457200"/>
          </a:xfrm>
          <a:prstGeom prst="rect">
            <a:avLst/>
          </a:prstGeom>
        </p:spPr>
      </p:pic>
      <p:pic>
        <p:nvPicPr>
          <p:cNvPr id="5" name="Graphic 4" descr="Presentation with org chart outline">
            <a:extLst>
              <a:ext uri="{FF2B5EF4-FFF2-40B4-BE49-F238E27FC236}">
                <a16:creationId xmlns:a16="http://schemas.microsoft.com/office/drawing/2014/main" id="{81B9FAF2-35ED-43E4-9DE3-F98FD40CA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3857" y="1727058"/>
            <a:ext cx="582884" cy="582884"/>
          </a:xfrm>
          <a:prstGeom prst="rect">
            <a:avLst/>
          </a:prstGeom>
        </p:spPr>
      </p:pic>
      <p:pic>
        <p:nvPicPr>
          <p:cNvPr id="7" name="Graphic 6" descr="Ui Ux outline">
            <a:extLst>
              <a:ext uri="{FF2B5EF4-FFF2-40B4-BE49-F238E27FC236}">
                <a16:creationId xmlns:a16="http://schemas.microsoft.com/office/drawing/2014/main" id="{8FA73A2E-3DF7-4A6B-A31C-1F5904067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16862" y="1716573"/>
            <a:ext cx="603855" cy="603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7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7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77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77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7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7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77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77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7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7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2" grpId="0"/>
          <p:bldP spid="773" grpId="0" build="p"/>
          <p:bldP spid="774" grpId="0"/>
          <p:bldP spid="775" grpId="0" build="p"/>
          <p:bldP spid="776" grpId="0"/>
          <p:bldP spid="777" grpId="0" build="p"/>
          <p:bldP spid="778" grpId="0" animBg="1"/>
          <p:bldP spid="779" grpId="0" animBg="1"/>
          <p:bldP spid="78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7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7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7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7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2" grpId="0"/>
          <p:bldP spid="773" grpId="0" build="p"/>
          <p:bldP spid="774" grpId="0"/>
          <p:bldP spid="775" grpId="0" build="p"/>
          <p:bldP spid="776" grpId="0"/>
          <p:bldP spid="777" grpId="0" build="p"/>
          <p:bldP spid="778" grpId="0" animBg="1"/>
          <p:bldP spid="779" grpId="0" animBg="1"/>
          <p:bldP spid="78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45"/>
          <p:cNvSpPr/>
          <p:nvPr/>
        </p:nvSpPr>
        <p:spPr>
          <a:xfrm>
            <a:off x="3742950" y="656388"/>
            <a:ext cx="1658100" cy="165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!!Title"/>
          <p:cNvSpPr txBox="1">
            <a:spLocks noGrp="1"/>
          </p:cNvSpPr>
          <p:nvPr>
            <p:ph type="title"/>
          </p:nvPr>
        </p:nvSpPr>
        <p:spPr>
          <a:xfrm>
            <a:off x="691800" y="2487600"/>
            <a:ext cx="776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</a:t>
            </a:r>
            <a:r>
              <a:rPr lang="en" dirty="0">
                <a:solidFill>
                  <a:schemeClr val="dk2"/>
                </a:solidFill>
              </a:rPr>
              <a:t>JS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39" name="Google Shape;2439;p45"/>
          <p:cNvSpPr txBox="1">
            <a:spLocks noGrp="1"/>
          </p:cNvSpPr>
          <p:nvPr>
            <p:ph type="title" idx="2"/>
          </p:nvPr>
        </p:nvSpPr>
        <p:spPr>
          <a:xfrm>
            <a:off x="3656850" y="1064538"/>
            <a:ext cx="183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40" name="Google Shape;2440;p45"/>
          <p:cNvSpPr txBox="1">
            <a:spLocks noGrp="1"/>
          </p:cNvSpPr>
          <p:nvPr>
            <p:ph type="subTitle" idx="1"/>
          </p:nvPr>
        </p:nvSpPr>
        <p:spPr>
          <a:xfrm>
            <a:off x="1910850" y="3350096"/>
            <a:ext cx="53223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441" name="Google Shape;2441;p45"/>
          <p:cNvGrpSpPr/>
          <p:nvPr/>
        </p:nvGrpSpPr>
        <p:grpSpPr>
          <a:xfrm>
            <a:off x="3129779" y="4033173"/>
            <a:ext cx="2884743" cy="459611"/>
            <a:chOff x="1034702" y="-308664"/>
            <a:chExt cx="2884743" cy="459611"/>
          </a:xfrm>
        </p:grpSpPr>
        <p:sp>
          <p:nvSpPr>
            <p:cNvPr id="2442" name="Google Shape;2442;p45"/>
            <p:cNvSpPr/>
            <p:nvPr/>
          </p:nvSpPr>
          <p:spPr>
            <a:xfrm>
              <a:off x="1456453" y="-158696"/>
              <a:ext cx="21856" cy="159841"/>
            </a:xfrm>
            <a:custGeom>
              <a:avLst/>
              <a:gdLst/>
              <a:ahLst/>
              <a:cxnLst/>
              <a:rect l="l" t="t" r="r" b="b"/>
              <a:pathLst>
                <a:path w="753" h="5507" extrusionOk="0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27" y="295"/>
                  </a:cubicBezTo>
                  <a:cubicBezTo>
                    <a:pt x="1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1" y="5206"/>
                    <a:pt x="27" y="5230"/>
                  </a:cubicBezTo>
                  <a:cubicBezTo>
                    <a:pt x="27" y="5306"/>
                    <a:pt x="77" y="5380"/>
                    <a:pt x="151" y="5431"/>
                  </a:cubicBezTo>
                  <a:cubicBezTo>
                    <a:pt x="201" y="5481"/>
                    <a:pt x="301" y="5507"/>
                    <a:pt x="378" y="5507"/>
                  </a:cubicBezTo>
                  <a:cubicBezTo>
                    <a:pt x="452" y="5507"/>
                    <a:pt x="528" y="5481"/>
                    <a:pt x="602" y="5431"/>
                  </a:cubicBezTo>
                  <a:cubicBezTo>
                    <a:pt x="678" y="5380"/>
                    <a:pt x="702" y="5306"/>
                    <a:pt x="728" y="5230"/>
                  </a:cubicBezTo>
                  <a:cubicBezTo>
                    <a:pt x="752" y="5206"/>
                    <a:pt x="752" y="5156"/>
                    <a:pt x="752" y="5106"/>
                  </a:cubicBez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70"/>
                    <a:pt x="752" y="320"/>
                    <a:pt x="728" y="295"/>
                  </a:cubicBezTo>
                  <a:cubicBezTo>
                    <a:pt x="702" y="195"/>
                    <a:pt x="678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1692826" y="-154517"/>
              <a:ext cx="21827" cy="152004"/>
            </a:xfrm>
            <a:custGeom>
              <a:avLst/>
              <a:gdLst/>
              <a:ahLst/>
              <a:cxnLst/>
              <a:rect l="l" t="t" r="r" b="b"/>
              <a:pathLst>
                <a:path w="752" h="5237" extrusionOk="0">
                  <a:moveTo>
                    <a:pt x="375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101" y="125"/>
                    <a:pt x="50" y="202"/>
                    <a:pt x="24" y="276"/>
                  </a:cubicBezTo>
                  <a:cubicBezTo>
                    <a:pt x="24" y="326"/>
                    <a:pt x="0" y="352"/>
                    <a:pt x="0" y="402"/>
                  </a:cubicBezTo>
                  <a:lnTo>
                    <a:pt x="0" y="526"/>
                  </a:lnTo>
                  <a:lnTo>
                    <a:pt x="0" y="4711"/>
                  </a:lnTo>
                  <a:lnTo>
                    <a:pt x="0" y="4836"/>
                  </a:lnTo>
                  <a:cubicBezTo>
                    <a:pt x="0" y="4886"/>
                    <a:pt x="24" y="4912"/>
                    <a:pt x="24" y="4962"/>
                  </a:cubicBezTo>
                  <a:cubicBezTo>
                    <a:pt x="50" y="5036"/>
                    <a:pt x="101" y="5112"/>
                    <a:pt x="151" y="5162"/>
                  </a:cubicBezTo>
                  <a:cubicBezTo>
                    <a:pt x="225" y="5212"/>
                    <a:pt x="301" y="5236"/>
                    <a:pt x="375" y="5236"/>
                  </a:cubicBezTo>
                  <a:cubicBezTo>
                    <a:pt x="475" y="5236"/>
                    <a:pt x="552" y="5212"/>
                    <a:pt x="602" y="5162"/>
                  </a:cubicBezTo>
                  <a:cubicBezTo>
                    <a:pt x="676" y="5112"/>
                    <a:pt x="726" y="5036"/>
                    <a:pt x="752" y="4962"/>
                  </a:cubicBezTo>
                  <a:lnTo>
                    <a:pt x="752" y="4836"/>
                  </a:lnTo>
                  <a:lnTo>
                    <a:pt x="752" y="4711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6" y="202"/>
                    <a:pt x="676" y="125"/>
                    <a:pt x="602" y="75"/>
                  </a:cubicBezTo>
                  <a:cubicBezTo>
                    <a:pt x="538" y="25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1783700" y="-190129"/>
              <a:ext cx="21827" cy="223289"/>
            </a:xfrm>
            <a:custGeom>
              <a:avLst/>
              <a:gdLst/>
              <a:ahLst/>
              <a:cxnLst/>
              <a:rect l="l" t="t" r="r" b="b"/>
              <a:pathLst>
                <a:path w="752" h="7693" extrusionOk="0">
                  <a:moveTo>
                    <a:pt x="377" y="1"/>
                  </a:moveTo>
                  <a:cubicBezTo>
                    <a:pt x="295" y="1"/>
                    <a:pt x="214" y="26"/>
                    <a:pt x="150" y="76"/>
                  </a:cubicBezTo>
                  <a:cubicBezTo>
                    <a:pt x="76" y="126"/>
                    <a:pt x="50" y="200"/>
                    <a:pt x="26" y="276"/>
                  </a:cubicBezTo>
                  <a:cubicBezTo>
                    <a:pt x="0" y="326"/>
                    <a:pt x="0" y="350"/>
                    <a:pt x="0" y="400"/>
                  </a:cubicBezTo>
                  <a:lnTo>
                    <a:pt x="0" y="527"/>
                  </a:lnTo>
                  <a:lnTo>
                    <a:pt x="0" y="7165"/>
                  </a:lnTo>
                  <a:lnTo>
                    <a:pt x="0" y="7291"/>
                  </a:lnTo>
                  <a:cubicBezTo>
                    <a:pt x="0" y="7341"/>
                    <a:pt x="0" y="7365"/>
                    <a:pt x="26" y="7391"/>
                  </a:cubicBezTo>
                  <a:cubicBezTo>
                    <a:pt x="50" y="7492"/>
                    <a:pt x="76" y="7566"/>
                    <a:pt x="150" y="7616"/>
                  </a:cubicBezTo>
                  <a:cubicBezTo>
                    <a:pt x="227" y="7666"/>
                    <a:pt x="301" y="7692"/>
                    <a:pt x="377" y="7692"/>
                  </a:cubicBezTo>
                  <a:cubicBezTo>
                    <a:pt x="451" y="7692"/>
                    <a:pt x="551" y="7666"/>
                    <a:pt x="601" y="7616"/>
                  </a:cubicBezTo>
                  <a:cubicBezTo>
                    <a:pt x="678" y="7542"/>
                    <a:pt x="728" y="7492"/>
                    <a:pt x="728" y="7391"/>
                  </a:cubicBezTo>
                  <a:cubicBezTo>
                    <a:pt x="752" y="7365"/>
                    <a:pt x="752" y="7341"/>
                    <a:pt x="752" y="7291"/>
                  </a:cubicBezTo>
                  <a:lnTo>
                    <a:pt x="752" y="7165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8" y="276"/>
                  </a:cubicBezTo>
                  <a:cubicBezTo>
                    <a:pt x="728" y="200"/>
                    <a:pt x="678" y="126"/>
                    <a:pt x="601" y="76"/>
                  </a:cubicBezTo>
                  <a:cubicBezTo>
                    <a:pt x="539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1645516" y="-126886"/>
              <a:ext cx="21856" cy="96740"/>
            </a:xfrm>
            <a:custGeom>
              <a:avLst/>
              <a:gdLst/>
              <a:ahLst/>
              <a:cxnLst/>
              <a:rect l="l" t="t" r="r" b="b"/>
              <a:pathLst>
                <a:path w="753" h="3333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101" y="125"/>
                    <a:pt x="51" y="202"/>
                    <a:pt x="27" y="276"/>
                  </a:cubicBezTo>
                  <a:cubicBezTo>
                    <a:pt x="27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2807"/>
                  </a:lnTo>
                  <a:lnTo>
                    <a:pt x="1" y="2932"/>
                  </a:lnTo>
                  <a:cubicBezTo>
                    <a:pt x="1" y="2982"/>
                    <a:pt x="27" y="3008"/>
                    <a:pt x="27" y="3058"/>
                  </a:cubicBezTo>
                  <a:cubicBezTo>
                    <a:pt x="51" y="3132"/>
                    <a:pt x="101" y="3208"/>
                    <a:pt x="151" y="3258"/>
                  </a:cubicBezTo>
                  <a:cubicBezTo>
                    <a:pt x="227" y="3308"/>
                    <a:pt x="301" y="3332"/>
                    <a:pt x="378" y="3332"/>
                  </a:cubicBezTo>
                  <a:cubicBezTo>
                    <a:pt x="452" y="3332"/>
                    <a:pt x="552" y="3308"/>
                    <a:pt x="602" y="3258"/>
                  </a:cubicBezTo>
                  <a:cubicBezTo>
                    <a:pt x="678" y="3208"/>
                    <a:pt x="728" y="3132"/>
                    <a:pt x="752" y="3058"/>
                  </a:cubicBezTo>
                  <a:lnTo>
                    <a:pt x="752" y="2932"/>
                  </a:lnTo>
                  <a:lnTo>
                    <a:pt x="752" y="2807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8" y="202"/>
                    <a:pt x="678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1598294" y="-201768"/>
              <a:ext cx="21827" cy="246538"/>
            </a:xfrm>
            <a:custGeom>
              <a:avLst/>
              <a:gdLst/>
              <a:ahLst/>
              <a:cxnLst/>
              <a:rect l="l" t="t" r="r" b="b"/>
              <a:pathLst>
                <a:path w="752" h="8494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0" y="200"/>
                    <a:pt x="24" y="276"/>
                  </a:cubicBezTo>
                  <a:cubicBezTo>
                    <a:pt x="0" y="300"/>
                    <a:pt x="0" y="350"/>
                    <a:pt x="0" y="401"/>
                  </a:cubicBezTo>
                  <a:lnTo>
                    <a:pt x="0" y="527"/>
                  </a:lnTo>
                  <a:lnTo>
                    <a:pt x="0" y="7967"/>
                  </a:lnTo>
                  <a:lnTo>
                    <a:pt x="0" y="8093"/>
                  </a:lnTo>
                  <a:cubicBezTo>
                    <a:pt x="0" y="8143"/>
                    <a:pt x="0" y="8167"/>
                    <a:pt x="24" y="8217"/>
                  </a:cubicBezTo>
                  <a:cubicBezTo>
                    <a:pt x="50" y="8294"/>
                    <a:pt x="101" y="8368"/>
                    <a:pt x="151" y="8418"/>
                  </a:cubicBezTo>
                  <a:cubicBezTo>
                    <a:pt x="225" y="8468"/>
                    <a:pt x="301" y="8494"/>
                    <a:pt x="375" y="8494"/>
                  </a:cubicBezTo>
                  <a:cubicBezTo>
                    <a:pt x="451" y="8494"/>
                    <a:pt x="551" y="8468"/>
                    <a:pt x="602" y="8418"/>
                  </a:cubicBezTo>
                  <a:cubicBezTo>
                    <a:pt x="676" y="8368"/>
                    <a:pt x="726" y="8294"/>
                    <a:pt x="726" y="8217"/>
                  </a:cubicBezTo>
                  <a:cubicBezTo>
                    <a:pt x="752" y="8167"/>
                    <a:pt x="752" y="8143"/>
                    <a:pt x="752" y="8093"/>
                  </a:cubicBezTo>
                  <a:lnTo>
                    <a:pt x="752" y="7967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0"/>
                    <a:pt x="752" y="300"/>
                    <a:pt x="726" y="276"/>
                  </a:cubicBezTo>
                  <a:cubicBezTo>
                    <a:pt x="726" y="200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1503762" y="-170538"/>
              <a:ext cx="21827" cy="184019"/>
            </a:xfrm>
            <a:custGeom>
              <a:avLst/>
              <a:gdLst/>
              <a:ahLst/>
              <a:cxnLst/>
              <a:rect l="l" t="t" r="r" b="b"/>
              <a:pathLst>
                <a:path w="752" h="6340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50" y="202"/>
                    <a:pt x="24" y="303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5815"/>
                  </a:lnTo>
                  <a:lnTo>
                    <a:pt x="0" y="5939"/>
                  </a:lnTo>
                  <a:cubicBezTo>
                    <a:pt x="0" y="5965"/>
                    <a:pt x="0" y="6015"/>
                    <a:pt x="24" y="6039"/>
                  </a:cubicBezTo>
                  <a:cubicBezTo>
                    <a:pt x="50" y="6139"/>
                    <a:pt x="74" y="6189"/>
                    <a:pt x="151" y="6239"/>
                  </a:cubicBezTo>
                  <a:cubicBezTo>
                    <a:pt x="225" y="6316"/>
                    <a:pt x="301" y="6340"/>
                    <a:pt x="375" y="6340"/>
                  </a:cubicBezTo>
                  <a:cubicBezTo>
                    <a:pt x="451" y="6340"/>
                    <a:pt x="525" y="6316"/>
                    <a:pt x="602" y="6239"/>
                  </a:cubicBezTo>
                  <a:cubicBezTo>
                    <a:pt x="676" y="6189"/>
                    <a:pt x="702" y="6139"/>
                    <a:pt x="726" y="6039"/>
                  </a:cubicBezTo>
                  <a:cubicBezTo>
                    <a:pt x="752" y="6015"/>
                    <a:pt x="752" y="5965"/>
                    <a:pt x="752" y="5939"/>
                  </a:cubicBezTo>
                  <a:lnTo>
                    <a:pt x="752" y="5815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303"/>
                  </a:cubicBezTo>
                  <a:cubicBezTo>
                    <a:pt x="702" y="202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1830981" y="-237439"/>
              <a:ext cx="21856" cy="317824"/>
            </a:xfrm>
            <a:custGeom>
              <a:avLst/>
              <a:gdLst/>
              <a:ahLst/>
              <a:cxnLst/>
              <a:rect l="l" t="t" r="r" b="b"/>
              <a:pathLst>
                <a:path w="753" h="10950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1" y="327"/>
                    <a:pt x="1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1" y="10599"/>
                    <a:pt x="1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1" y="10950"/>
                    <a:pt x="375" y="10950"/>
                  </a:cubicBezTo>
                  <a:cubicBezTo>
                    <a:pt x="452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26" y="10649"/>
                  </a:cubicBezTo>
                  <a:cubicBezTo>
                    <a:pt x="752" y="10625"/>
                    <a:pt x="752" y="10599"/>
                    <a:pt x="752" y="10549"/>
                  </a:cubicBezTo>
                  <a:lnTo>
                    <a:pt x="752" y="10424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7"/>
                  </a:cubicBez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1550984" y="-111155"/>
              <a:ext cx="21856" cy="65016"/>
            </a:xfrm>
            <a:custGeom>
              <a:avLst/>
              <a:gdLst/>
              <a:ahLst/>
              <a:cxnLst/>
              <a:rect l="l" t="t" r="r" b="b"/>
              <a:pathLst>
                <a:path w="753" h="2240" extrusionOk="0">
                  <a:moveTo>
                    <a:pt x="364" y="0"/>
                  </a:moveTo>
                  <a:cubicBezTo>
                    <a:pt x="287" y="0"/>
                    <a:pt x="211" y="26"/>
                    <a:pt x="151" y="85"/>
                  </a:cubicBezTo>
                  <a:cubicBezTo>
                    <a:pt x="77" y="135"/>
                    <a:pt x="51" y="211"/>
                    <a:pt x="27" y="285"/>
                  </a:cubicBezTo>
                  <a:cubicBezTo>
                    <a:pt x="1" y="311"/>
                    <a:pt x="1" y="361"/>
                    <a:pt x="1" y="385"/>
                  </a:cubicBezTo>
                  <a:lnTo>
                    <a:pt x="1" y="511"/>
                  </a:lnTo>
                  <a:lnTo>
                    <a:pt x="1" y="1714"/>
                  </a:lnTo>
                  <a:lnTo>
                    <a:pt x="1" y="1838"/>
                  </a:lnTo>
                  <a:cubicBezTo>
                    <a:pt x="1" y="1888"/>
                    <a:pt x="1" y="1939"/>
                    <a:pt x="27" y="1965"/>
                  </a:cubicBezTo>
                  <a:cubicBezTo>
                    <a:pt x="51" y="2039"/>
                    <a:pt x="77" y="2115"/>
                    <a:pt x="151" y="2165"/>
                  </a:cubicBezTo>
                  <a:cubicBezTo>
                    <a:pt x="227" y="2215"/>
                    <a:pt x="301" y="2239"/>
                    <a:pt x="378" y="2239"/>
                  </a:cubicBezTo>
                  <a:cubicBezTo>
                    <a:pt x="452" y="2239"/>
                    <a:pt x="552" y="2215"/>
                    <a:pt x="602" y="2165"/>
                  </a:cubicBezTo>
                  <a:cubicBezTo>
                    <a:pt x="678" y="2115"/>
                    <a:pt x="728" y="2039"/>
                    <a:pt x="728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714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8" y="285"/>
                  </a:cubicBezTo>
                  <a:cubicBezTo>
                    <a:pt x="728" y="211"/>
                    <a:pt x="678" y="135"/>
                    <a:pt x="602" y="85"/>
                  </a:cubicBezTo>
                  <a:cubicBezTo>
                    <a:pt x="537" y="32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1736449" y="-95598"/>
              <a:ext cx="21856" cy="34220"/>
            </a:xfrm>
            <a:custGeom>
              <a:avLst/>
              <a:gdLst/>
              <a:ahLst/>
              <a:cxnLst/>
              <a:rect l="l" t="t" r="r" b="b"/>
              <a:pathLst>
                <a:path w="753" h="1179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51" y="200"/>
                    <a:pt x="25" y="300"/>
                  </a:cubicBezTo>
                  <a:cubicBezTo>
                    <a:pt x="1" y="326"/>
                    <a:pt x="1" y="350"/>
                    <a:pt x="1" y="400"/>
                  </a:cubicBezTo>
                  <a:lnTo>
                    <a:pt x="1" y="527"/>
                  </a:lnTo>
                  <a:lnTo>
                    <a:pt x="1" y="651"/>
                  </a:lnTo>
                  <a:lnTo>
                    <a:pt x="1" y="777"/>
                  </a:lnTo>
                  <a:cubicBezTo>
                    <a:pt x="1" y="801"/>
                    <a:pt x="1" y="851"/>
                    <a:pt x="25" y="877"/>
                  </a:cubicBezTo>
                  <a:cubicBezTo>
                    <a:pt x="51" y="978"/>
                    <a:pt x="75" y="1028"/>
                    <a:pt x="151" y="1078"/>
                  </a:cubicBezTo>
                  <a:cubicBezTo>
                    <a:pt x="225" y="1128"/>
                    <a:pt x="301" y="1178"/>
                    <a:pt x="375" y="1178"/>
                  </a:cubicBezTo>
                  <a:cubicBezTo>
                    <a:pt x="452" y="1178"/>
                    <a:pt x="526" y="1128"/>
                    <a:pt x="602" y="1078"/>
                  </a:cubicBezTo>
                  <a:cubicBezTo>
                    <a:pt x="676" y="1028"/>
                    <a:pt x="702" y="952"/>
                    <a:pt x="726" y="877"/>
                  </a:cubicBezTo>
                  <a:cubicBezTo>
                    <a:pt x="752" y="851"/>
                    <a:pt x="752" y="801"/>
                    <a:pt x="752" y="777"/>
                  </a:cubicBezTo>
                  <a:lnTo>
                    <a:pt x="752" y="651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6" y="300"/>
                  </a:cubicBezTo>
                  <a:cubicBezTo>
                    <a:pt x="702" y="200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2115273" y="-142878"/>
              <a:ext cx="21856" cy="128726"/>
            </a:xfrm>
            <a:custGeom>
              <a:avLst/>
              <a:gdLst/>
              <a:ahLst/>
              <a:cxnLst/>
              <a:rect l="l" t="t" r="r" b="b"/>
              <a:pathLst>
                <a:path w="753" h="4435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77" y="125"/>
                    <a:pt x="27" y="201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3909"/>
                  </a:lnTo>
                  <a:lnTo>
                    <a:pt x="1" y="4034"/>
                  </a:lnTo>
                  <a:lnTo>
                    <a:pt x="1" y="4134"/>
                  </a:lnTo>
                  <a:cubicBezTo>
                    <a:pt x="27" y="4234"/>
                    <a:pt x="77" y="4284"/>
                    <a:pt x="151" y="4334"/>
                  </a:cubicBezTo>
                  <a:cubicBezTo>
                    <a:pt x="201" y="4411"/>
                    <a:pt x="277" y="4435"/>
                    <a:pt x="378" y="4435"/>
                  </a:cubicBezTo>
                  <a:cubicBezTo>
                    <a:pt x="452" y="4435"/>
                    <a:pt x="528" y="4411"/>
                    <a:pt x="602" y="4334"/>
                  </a:cubicBezTo>
                  <a:cubicBezTo>
                    <a:pt x="652" y="4284"/>
                    <a:pt x="702" y="4234"/>
                    <a:pt x="728" y="4134"/>
                  </a:cubicBezTo>
                  <a:cubicBezTo>
                    <a:pt x="728" y="4110"/>
                    <a:pt x="752" y="4084"/>
                    <a:pt x="752" y="4034"/>
                  </a:cubicBezTo>
                  <a:lnTo>
                    <a:pt x="752" y="3909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28" y="326"/>
                    <a:pt x="728" y="276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2209804" y="-103434"/>
              <a:ext cx="21856" cy="49313"/>
            </a:xfrm>
            <a:custGeom>
              <a:avLst/>
              <a:gdLst/>
              <a:ahLst/>
              <a:cxnLst/>
              <a:rect l="l" t="t" r="r" b="b"/>
              <a:pathLst>
                <a:path w="753" h="1699" extrusionOk="0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1" y="296"/>
                  </a:cubicBezTo>
                  <a:lnTo>
                    <a:pt x="1" y="396"/>
                  </a:lnTo>
                  <a:lnTo>
                    <a:pt x="1" y="520"/>
                  </a:lnTo>
                  <a:lnTo>
                    <a:pt x="1" y="1198"/>
                  </a:lnTo>
                  <a:lnTo>
                    <a:pt x="1" y="1298"/>
                  </a:lnTo>
                  <a:lnTo>
                    <a:pt x="1" y="1422"/>
                  </a:lnTo>
                  <a:cubicBezTo>
                    <a:pt x="27" y="1498"/>
                    <a:pt x="77" y="1572"/>
                    <a:pt x="151" y="1622"/>
                  </a:cubicBezTo>
                  <a:cubicBezTo>
                    <a:pt x="201" y="1673"/>
                    <a:pt x="301" y="1699"/>
                    <a:pt x="378" y="1699"/>
                  </a:cubicBezTo>
                  <a:cubicBezTo>
                    <a:pt x="452" y="1699"/>
                    <a:pt x="528" y="1673"/>
                    <a:pt x="602" y="1622"/>
                  </a:cubicBezTo>
                  <a:cubicBezTo>
                    <a:pt x="652" y="1572"/>
                    <a:pt x="702" y="1498"/>
                    <a:pt x="728" y="1422"/>
                  </a:cubicBezTo>
                  <a:cubicBezTo>
                    <a:pt x="728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8" y="320"/>
                    <a:pt x="728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2162582" y="-118875"/>
              <a:ext cx="21827" cy="80748"/>
            </a:xfrm>
            <a:custGeom>
              <a:avLst/>
              <a:gdLst/>
              <a:ahLst/>
              <a:cxnLst/>
              <a:rect l="l" t="t" r="r" b="b"/>
              <a:pathLst>
                <a:path w="752" h="2782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24" y="200"/>
                    <a:pt x="0" y="276"/>
                  </a:cubicBezTo>
                  <a:lnTo>
                    <a:pt x="0" y="401"/>
                  </a:lnTo>
                  <a:lnTo>
                    <a:pt x="0" y="501"/>
                  </a:lnTo>
                  <a:lnTo>
                    <a:pt x="0" y="2255"/>
                  </a:lnTo>
                  <a:lnTo>
                    <a:pt x="0" y="2381"/>
                  </a:lnTo>
                  <a:lnTo>
                    <a:pt x="0" y="2505"/>
                  </a:lnTo>
                  <a:cubicBezTo>
                    <a:pt x="24" y="2581"/>
                    <a:pt x="74" y="2656"/>
                    <a:pt x="151" y="2706"/>
                  </a:cubicBezTo>
                  <a:cubicBezTo>
                    <a:pt x="201" y="2756"/>
                    <a:pt x="275" y="2782"/>
                    <a:pt x="375" y="2782"/>
                  </a:cubicBezTo>
                  <a:cubicBezTo>
                    <a:pt x="451" y="2782"/>
                    <a:pt x="525" y="2756"/>
                    <a:pt x="601" y="2706"/>
                  </a:cubicBezTo>
                  <a:cubicBezTo>
                    <a:pt x="652" y="2656"/>
                    <a:pt x="702" y="2581"/>
                    <a:pt x="726" y="2505"/>
                  </a:cubicBezTo>
                  <a:cubicBezTo>
                    <a:pt x="726" y="2455"/>
                    <a:pt x="752" y="2431"/>
                    <a:pt x="752" y="2381"/>
                  </a:cubicBezTo>
                  <a:lnTo>
                    <a:pt x="752" y="2255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26" y="300"/>
                    <a:pt x="726" y="276"/>
                  </a:cubicBezTo>
                  <a:cubicBezTo>
                    <a:pt x="702" y="200"/>
                    <a:pt x="652" y="126"/>
                    <a:pt x="601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2020044" y="-198169"/>
              <a:ext cx="22552" cy="239282"/>
            </a:xfrm>
            <a:custGeom>
              <a:avLst/>
              <a:gdLst/>
              <a:ahLst/>
              <a:cxnLst/>
              <a:rect l="l" t="t" r="r" b="b"/>
              <a:pathLst>
                <a:path w="777" h="8244" extrusionOk="0">
                  <a:moveTo>
                    <a:pt x="385" y="1"/>
                  </a:moveTo>
                  <a:cubicBezTo>
                    <a:pt x="307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303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7719"/>
                  </a:lnTo>
                  <a:lnTo>
                    <a:pt x="1" y="7843"/>
                  </a:lnTo>
                  <a:cubicBezTo>
                    <a:pt x="25" y="7869"/>
                    <a:pt x="25" y="7919"/>
                    <a:pt x="25" y="7943"/>
                  </a:cubicBezTo>
                  <a:cubicBezTo>
                    <a:pt x="51" y="8043"/>
                    <a:pt x="101" y="8093"/>
                    <a:pt x="151" y="8143"/>
                  </a:cubicBezTo>
                  <a:cubicBezTo>
                    <a:pt x="225" y="8194"/>
                    <a:pt x="301" y="8244"/>
                    <a:pt x="375" y="8244"/>
                  </a:cubicBezTo>
                  <a:cubicBezTo>
                    <a:pt x="476" y="8244"/>
                    <a:pt x="552" y="8194"/>
                    <a:pt x="602" y="8143"/>
                  </a:cubicBezTo>
                  <a:cubicBezTo>
                    <a:pt x="676" y="8093"/>
                    <a:pt x="726" y="8019"/>
                    <a:pt x="752" y="7943"/>
                  </a:cubicBezTo>
                  <a:lnTo>
                    <a:pt x="752" y="7843"/>
                  </a:lnTo>
                  <a:cubicBezTo>
                    <a:pt x="776" y="7793"/>
                    <a:pt x="776" y="7743"/>
                    <a:pt x="776" y="7719"/>
                  </a:cubicBezTo>
                  <a:lnTo>
                    <a:pt x="776" y="527"/>
                  </a:lnTo>
                  <a:cubicBezTo>
                    <a:pt x="776" y="477"/>
                    <a:pt x="776" y="453"/>
                    <a:pt x="752" y="403"/>
                  </a:cubicBezTo>
                  <a:lnTo>
                    <a:pt x="752" y="303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1878232" y="-213958"/>
              <a:ext cx="21827" cy="270368"/>
            </a:xfrm>
            <a:custGeom>
              <a:avLst/>
              <a:gdLst/>
              <a:ahLst/>
              <a:cxnLst/>
              <a:rect l="l" t="t" r="r" b="b"/>
              <a:pathLst>
                <a:path w="752" h="9315" extrusionOk="0">
                  <a:moveTo>
                    <a:pt x="377" y="0"/>
                  </a:moveTo>
                  <a:cubicBezTo>
                    <a:pt x="295" y="0"/>
                    <a:pt x="214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51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1925512" y="-158696"/>
              <a:ext cx="21856" cy="159841"/>
            </a:xfrm>
            <a:custGeom>
              <a:avLst/>
              <a:gdLst/>
              <a:ahLst/>
              <a:cxnLst/>
              <a:rect l="l" t="t" r="r" b="b"/>
              <a:pathLst>
                <a:path w="753" h="5507" extrusionOk="0">
                  <a:moveTo>
                    <a:pt x="376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101" y="145"/>
                    <a:pt x="51" y="195"/>
                    <a:pt x="25" y="295"/>
                  </a:cubicBezTo>
                  <a:cubicBezTo>
                    <a:pt x="25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25" y="5206"/>
                    <a:pt x="25" y="5230"/>
                  </a:cubicBezTo>
                  <a:cubicBezTo>
                    <a:pt x="51" y="5306"/>
                    <a:pt x="101" y="5380"/>
                    <a:pt x="151" y="5431"/>
                  </a:cubicBezTo>
                  <a:cubicBezTo>
                    <a:pt x="225" y="5481"/>
                    <a:pt x="301" y="5507"/>
                    <a:pt x="375" y="5507"/>
                  </a:cubicBezTo>
                  <a:cubicBezTo>
                    <a:pt x="476" y="5507"/>
                    <a:pt x="552" y="5481"/>
                    <a:pt x="602" y="5431"/>
                  </a:cubicBezTo>
                  <a:cubicBezTo>
                    <a:pt x="676" y="5380"/>
                    <a:pt x="726" y="5306"/>
                    <a:pt x="752" y="5230"/>
                  </a:cubicBezTo>
                  <a:lnTo>
                    <a:pt x="752" y="5106"/>
                  </a:ln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6" y="195"/>
                    <a:pt x="676" y="145"/>
                    <a:pt x="602" y="95"/>
                  </a:cubicBezTo>
                  <a:cubicBezTo>
                    <a:pt x="539" y="32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2067296" y="-126886"/>
              <a:ext cx="22581" cy="96740"/>
            </a:xfrm>
            <a:custGeom>
              <a:avLst/>
              <a:gdLst/>
              <a:ahLst/>
              <a:cxnLst/>
              <a:rect l="l" t="t" r="r" b="b"/>
              <a:pathLst>
                <a:path w="778" h="3333" extrusionOk="0">
                  <a:moveTo>
                    <a:pt x="389" y="0"/>
                  </a:moveTo>
                  <a:cubicBezTo>
                    <a:pt x="307" y="0"/>
                    <a:pt x="226" y="25"/>
                    <a:pt x="150" y="75"/>
                  </a:cubicBezTo>
                  <a:cubicBezTo>
                    <a:pt x="100" y="125"/>
                    <a:pt x="50" y="202"/>
                    <a:pt x="26" y="276"/>
                  </a:cubicBezTo>
                  <a:lnTo>
                    <a:pt x="26" y="402"/>
                  </a:lnTo>
                  <a:cubicBezTo>
                    <a:pt x="0" y="426"/>
                    <a:pt x="0" y="476"/>
                    <a:pt x="0" y="526"/>
                  </a:cubicBezTo>
                  <a:lnTo>
                    <a:pt x="0" y="2807"/>
                  </a:lnTo>
                  <a:cubicBezTo>
                    <a:pt x="0" y="2857"/>
                    <a:pt x="0" y="2881"/>
                    <a:pt x="26" y="2932"/>
                  </a:cubicBezTo>
                  <a:lnTo>
                    <a:pt x="26" y="3058"/>
                  </a:lnTo>
                  <a:cubicBezTo>
                    <a:pt x="50" y="3132"/>
                    <a:pt x="100" y="3208"/>
                    <a:pt x="150" y="3258"/>
                  </a:cubicBezTo>
                  <a:cubicBezTo>
                    <a:pt x="227" y="3308"/>
                    <a:pt x="301" y="3332"/>
                    <a:pt x="401" y="3332"/>
                  </a:cubicBezTo>
                  <a:cubicBezTo>
                    <a:pt x="477" y="3332"/>
                    <a:pt x="551" y="3308"/>
                    <a:pt x="627" y="3258"/>
                  </a:cubicBezTo>
                  <a:cubicBezTo>
                    <a:pt x="678" y="3208"/>
                    <a:pt x="728" y="3132"/>
                    <a:pt x="752" y="3058"/>
                  </a:cubicBezTo>
                  <a:cubicBezTo>
                    <a:pt x="752" y="3008"/>
                    <a:pt x="752" y="2982"/>
                    <a:pt x="778" y="2932"/>
                  </a:cubicBezTo>
                  <a:lnTo>
                    <a:pt x="778" y="2807"/>
                  </a:lnTo>
                  <a:lnTo>
                    <a:pt x="778" y="526"/>
                  </a:lnTo>
                  <a:lnTo>
                    <a:pt x="778" y="402"/>
                  </a:lnTo>
                  <a:cubicBezTo>
                    <a:pt x="752" y="352"/>
                    <a:pt x="752" y="326"/>
                    <a:pt x="752" y="276"/>
                  </a:cubicBezTo>
                  <a:cubicBezTo>
                    <a:pt x="728" y="202"/>
                    <a:pt x="678" y="125"/>
                    <a:pt x="627" y="75"/>
                  </a:cubicBezTo>
                  <a:cubicBezTo>
                    <a:pt x="552" y="25"/>
                    <a:pt x="471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1081983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6" y="1"/>
                  </a:moveTo>
                  <a:cubicBezTo>
                    <a:pt x="295" y="1"/>
                    <a:pt x="213" y="26"/>
                    <a:pt x="151" y="76"/>
                  </a:cubicBezTo>
                  <a:cubicBezTo>
                    <a:pt x="75" y="126"/>
                    <a:pt x="25" y="200"/>
                    <a:pt x="1" y="276"/>
                  </a:cubicBezTo>
                  <a:lnTo>
                    <a:pt x="1" y="351"/>
                  </a:lnTo>
                  <a:lnTo>
                    <a:pt x="1" y="501"/>
                  </a:lnTo>
                  <a:lnTo>
                    <a:pt x="1" y="601"/>
                  </a:lnTo>
                  <a:cubicBezTo>
                    <a:pt x="25" y="677"/>
                    <a:pt x="75" y="751"/>
                    <a:pt x="151" y="802"/>
                  </a:cubicBezTo>
                  <a:cubicBezTo>
                    <a:pt x="201" y="852"/>
                    <a:pt x="276" y="878"/>
                    <a:pt x="376" y="878"/>
                  </a:cubicBezTo>
                  <a:cubicBezTo>
                    <a:pt x="452" y="878"/>
                    <a:pt x="526" y="852"/>
                    <a:pt x="602" y="802"/>
                  </a:cubicBezTo>
                  <a:cubicBezTo>
                    <a:pt x="652" y="751"/>
                    <a:pt x="702" y="677"/>
                    <a:pt x="727" y="601"/>
                  </a:cubicBezTo>
                  <a:cubicBezTo>
                    <a:pt x="727" y="577"/>
                    <a:pt x="727" y="551"/>
                    <a:pt x="753" y="501"/>
                  </a:cubicBezTo>
                  <a:lnTo>
                    <a:pt x="753" y="351"/>
                  </a:lnTo>
                  <a:cubicBezTo>
                    <a:pt x="727" y="327"/>
                    <a:pt x="727" y="301"/>
                    <a:pt x="727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1034702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277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lnTo>
                    <a:pt x="728" y="501"/>
                  </a:lnTo>
                  <a:lnTo>
                    <a:pt x="752" y="501"/>
                  </a:lnTo>
                  <a:lnTo>
                    <a:pt x="752" y="351"/>
                  </a:lnTo>
                  <a:lnTo>
                    <a:pt x="728" y="351"/>
                  </a:lnTo>
                  <a:lnTo>
                    <a:pt x="728" y="276"/>
                  </a:ln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2489801" y="-292701"/>
              <a:ext cx="21856" cy="428351"/>
            </a:xfrm>
            <a:custGeom>
              <a:avLst/>
              <a:gdLst/>
              <a:ahLst/>
              <a:cxnLst/>
              <a:rect l="l" t="t" r="r" b="b"/>
              <a:pathLst>
                <a:path w="753" h="14758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14233"/>
                  </a:lnTo>
                  <a:lnTo>
                    <a:pt x="0" y="14357"/>
                  </a:lnTo>
                  <a:cubicBezTo>
                    <a:pt x="0" y="14407"/>
                    <a:pt x="0" y="14433"/>
                    <a:pt x="25" y="14457"/>
                  </a:cubicBezTo>
                  <a:cubicBezTo>
                    <a:pt x="25" y="14557"/>
                    <a:pt x="75" y="14633"/>
                    <a:pt x="151" y="14684"/>
                  </a:cubicBezTo>
                  <a:cubicBezTo>
                    <a:pt x="201" y="14734"/>
                    <a:pt x="301" y="14758"/>
                    <a:pt x="375" y="14758"/>
                  </a:cubicBezTo>
                  <a:cubicBezTo>
                    <a:pt x="451" y="14758"/>
                    <a:pt x="526" y="14734"/>
                    <a:pt x="602" y="14684"/>
                  </a:cubicBezTo>
                  <a:cubicBezTo>
                    <a:pt x="652" y="14633"/>
                    <a:pt x="702" y="14557"/>
                    <a:pt x="726" y="14457"/>
                  </a:cubicBezTo>
                  <a:cubicBezTo>
                    <a:pt x="752" y="14433"/>
                    <a:pt x="752" y="14407"/>
                    <a:pt x="752" y="14357"/>
                  </a:cubicBezTo>
                  <a:lnTo>
                    <a:pt x="752" y="14233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6"/>
                  </a:cubicBezTo>
                  <a:cubicBezTo>
                    <a:pt x="702" y="202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2442491" y="-284661"/>
              <a:ext cx="21856" cy="412358"/>
            </a:xfrm>
            <a:custGeom>
              <a:avLst/>
              <a:gdLst/>
              <a:ahLst/>
              <a:cxnLst/>
              <a:rect l="l" t="t" r="r" b="b"/>
              <a:pathLst>
                <a:path w="753" h="14207" extrusionOk="0">
                  <a:moveTo>
                    <a:pt x="378" y="0"/>
                  </a:moveTo>
                  <a:cubicBezTo>
                    <a:pt x="296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13679"/>
                  </a:lnTo>
                  <a:lnTo>
                    <a:pt x="1" y="13805"/>
                  </a:lnTo>
                  <a:lnTo>
                    <a:pt x="1" y="13905"/>
                  </a:lnTo>
                  <a:cubicBezTo>
                    <a:pt x="27" y="14006"/>
                    <a:pt x="77" y="14080"/>
                    <a:pt x="151" y="14130"/>
                  </a:cubicBezTo>
                  <a:cubicBezTo>
                    <a:pt x="201" y="14180"/>
                    <a:pt x="302" y="14206"/>
                    <a:pt x="378" y="14206"/>
                  </a:cubicBezTo>
                  <a:cubicBezTo>
                    <a:pt x="452" y="14206"/>
                    <a:pt x="528" y="14180"/>
                    <a:pt x="602" y="14130"/>
                  </a:cubicBezTo>
                  <a:cubicBezTo>
                    <a:pt x="652" y="14080"/>
                    <a:pt x="702" y="14006"/>
                    <a:pt x="729" y="13905"/>
                  </a:cubicBezTo>
                  <a:cubicBezTo>
                    <a:pt x="729" y="13879"/>
                    <a:pt x="753" y="13855"/>
                    <a:pt x="753" y="13805"/>
                  </a:cubicBezTo>
                  <a:lnTo>
                    <a:pt x="753" y="1367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1223766" y="-87616"/>
              <a:ext cx="21856" cy="18199"/>
            </a:xfrm>
            <a:custGeom>
              <a:avLst/>
              <a:gdLst/>
              <a:ahLst/>
              <a:cxnLst/>
              <a:rect l="l" t="t" r="r" b="b"/>
              <a:pathLst>
                <a:path w="753" h="627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lnTo>
                    <a:pt x="77" y="151"/>
                  </a:lnTo>
                  <a:lnTo>
                    <a:pt x="77" y="101"/>
                  </a:lnTo>
                  <a:lnTo>
                    <a:pt x="1" y="101"/>
                  </a:lnTo>
                  <a:lnTo>
                    <a:pt x="1" y="526"/>
                  </a:lnTo>
                  <a:lnTo>
                    <a:pt x="77" y="526"/>
                  </a:lnTo>
                  <a:lnTo>
                    <a:pt x="77" y="452"/>
                  </a:lnTo>
                  <a:cubicBezTo>
                    <a:pt x="101" y="502"/>
                    <a:pt x="127" y="526"/>
                    <a:pt x="151" y="552"/>
                  </a:cubicBezTo>
                  <a:cubicBezTo>
                    <a:pt x="201" y="602"/>
                    <a:pt x="301" y="626"/>
                    <a:pt x="377" y="626"/>
                  </a:cubicBezTo>
                  <a:cubicBezTo>
                    <a:pt x="451" y="626"/>
                    <a:pt x="528" y="602"/>
                    <a:pt x="602" y="552"/>
                  </a:cubicBezTo>
                  <a:cubicBezTo>
                    <a:pt x="628" y="526"/>
                    <a:pt x="652" y="502"/>
                    <a:pt x="678" y="452"/>
                  </a:cubicBezTo>
                  <a:lnTo>
                    <a:pt x="678" y="526"/>
                  </a:lnTo>
                  <a:lnTo>
                    <a:pt x="752" y="526"/>
                  </a:lnTo>
                  <a:lnTo>
                    <a:pt x="752" y="101"/>
                  </a:lnTo>
                  <a:lnTo>
                    <a:pt x="678" y="101"/>
                  </a:lnTo>
                  <a:lnTo>
                    <a:pt x="678" y="151"/>
                  </a:lnTo>
                  <a:lnTo>
                    <a:pt x="602" y="75"/>
                  </a:lnTo>
                  <a:cubicBezTo>
                    <a:pt x="540" y="25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5"/>
            <p:cNvSpPr/>
            <p:nvPr/>
          </p:nvSpPr>
          <p:spPr>
            <a:xfrm>
              <a:off x="1267389" y="-99255"/>
              <a:ext cx="21856" cy="41477"/>
            </a:xfrm>
            <a:custGeom>
              <a:avLst/>
              <a:gdLst/>
              <a:ahLst/>
              <a:cxnLst/>
              <a:rect l="l" t="t" r="r" b="b"/>
              <a:pathLst>
                <a:path w="753" h="1429" extrusionOk="0">
                  <a:moveTo>
                    <a:pt x="368" y="0"/>
                  </a:moveTo>
                  <a:cubicBezTo>
                    <a:pt x="289" y="0"/>
                    <a:pt x="214" y="25"/>
                    <a:pt x="151" y="75"/>
                  </a:cubicBezTo>
                  <a:cubicBezTo>
                    <a:pt x="77" y="126"/>
                    <a:pt x="27" y="202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lnTo>
                    <a:pt x="1" y="1154"/>
                  </a:lnTo>
                  <a:cubicBezTo>
                    <a:pt x="27" y="1228"/>
                    <a:pt x="77" y="1304"/>
                    <a:pt x="151" y="1354"/>
                  </a:cubicBezTo>
                  <a:cubicBezTo>
                    <a:pt x="201" y="1404"/>
                    <a:pt x="277" y="1428"/>
                    <a:pt x="378" y="1428"/>
                  </a:cubicBezTo>
                  <a:cubicBezTo>
                    <a:pt x="452" y="1428"/>
                    <a:pt x="528" y="1404"/>
                    <a:pt x="602" y="1354"/>
                  </a:cubicBezTo>
                  <a:cubicBezTo>
                    <a:pt x="652" y="1304"/>
                    <a:pt x="702" y="1228"/>
                    <a:pt x="728" y="1154"/>
                  </a:cubicBezTo>
                  <a:cubicBezTo>
                    <a:pt x="728" y="1104"/>
                    <a:pt x="728" y="1078"/>
                    <a:pt x="752" y="1027"/>
                  </a:cubicBezTo>
                  <a:lnTo>
                    <a:pt x="752" y="903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28" y="352"/>
                    <a:pt x="728" y="302"/>
                    <a:pt x="728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27" y="25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5"/>
            <p:cNvSpPr/>
            <p:nvPr/>
          </p:nvSpPr>
          <p:spPr>
            <a:xfrm>
              <a:off x="1409230" y="-111155"/>
              <a:ext cx="21827" cy="65016"/>
            </a:xfrm>
            <a:custGeom>
              <a:avLst/>
              <a:gdLst/>
              <a:ahLst/>
              <a:cxnLst/>
              <a:rect l="l" t="t" r="r" b="b"/>
              <a:pathLst>
                <a:path w="752" h="2240" extrusionOk="0">
                  <a:moveTo>
                    <a:pt x="362" y="0"/>
                  </a:moveTo>
                  <a:cubicBezTo>
                    <a:pt x="285" y="0"/>
                    <a:pt x="209" y="26"/>
                    <a:pt x="151" y="85"/>
                  </a:cubicBezTo>
                  <a:cubicBezTo>
                    <a:pt x="74" y="135"/>
                    <a:pt x="24" y="211"/>
                    <a:pt x="0" y="285"/>
                  </a:cubicBezTo>
                  <a:lnTo>
                    <a:pt x="0" y="385"/>
                  </a:lnTo>
                  <a:lnTo>
                    <a:pt x="0" y="511"/>
                  </a:lnTo>
                  <a:lnTo>
                    <a:pt x="0" y="1588"/>
                  </a:lnTo>
                  <a:lnTo>
                    <a:pt x="0" y="1838"/>
                  </a:lnTo>
                  <a:lnTo>
                    <a:pt x="0" y="1965"/>
                  </a:lnTo>
                  <a:cubicBezTo>
                    <a:pt x="24" y="2039"/>
                    <a:pt x="74" y="2115"/>
                    <a:pt x="151" y="2165"/>
                  </a:cubicBezTo>
                  <a:cubicBezTo>
                    <a:pt x="201" y="2215"/>
                    <a:pt x="301" y="2239"/>
                    <a:pt x="375" y="2239"/>
                  </a:cubicBezTo>
                  <a:cubicBezTo>
                    <a:pt x="451" y="2239"/>
                    <a:pt x="525" y="2215"/>
                    <a:pt x="602" y="2165"/>
                  </a:cubicBezTo>
                  <a:cubicBezTo>
                    <a:pt x="652" y="2115"/>
                    <a:pt x="702" y="2039"/>
                    <a:pt x="726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588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6" y="285"/>
                  </a:cubicBezTo>
                  <a:cubicBezTo>
                    <a:pt x="702" y="211"/>
                    <a:pt x="652" y="135"/>
                    <a:pt x="602" y="85"/>
                  </a:cubicBezTo>
                  <a:cubicBezTo>
                    <a:pt x="535" y="32"/>
                    <a:pt x="448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5"/>
            <p:cNvSpPr/>
            <p:nvPr/>
          </p:nvSpPr>
          <p:spPr>
            <a:xfrm>
              <a:off x="1314699" y="-103434"/>
              <a:ext cx="21827" cy="49313"/>
            </a:xfrm>
            <a:custGeom>
              <a:avLst/>
              <a:gdLst/>
              <a:ahLst/>
              <a:cxnLst/>
              <a:rect l="l" t="t" r="r" b="b"/>
              <a:pathLst>
                <a:path w="752" h="1699" extrusionOk="0">
                  <a:moveTo>
                    <a:pt x="375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74" y="145"/>
                    <a:pt x="24" y="195"/>
                    <a:pt x="0" y="296"/>
                  </a:cubicBezTo>
                  <a:lnTo>
                    <a:pt x="0" y="396"/>
                  </a:lnTo>
                  <a:lnTo>
                    <a:pt x="0" y="520"/>
                  </a:lnTo>
                  <a:lnTo>
                    <a:pt x="0" y="1198"/>
                  </a:lnTo>
                  <a:lnTo>
                    <a:pt x="0" y="1298"/>
                  </a:lnTo>
                  <a:lnTo>
                    <a:pt x="0" y="1422"/>
                  </a:lnTo>
                  <a:cubicBezTo>
                    <a:pt x="24" y="1498"/>
                    <a:pt x="74" y="1572"/>
                    <a:pt x="151" y="1622"/>
                  </a:cubicBezTo>
                  <a:cubicBezTo>
                    <a:pt x="201" y="1673"/>
                    <a:pt x="275" y="1699"/>
                    <a:pt x="375" y="1699"/>
                  </a:cubicBezTo>
                  <a:cubicBezTo>
                    <a:pt x="451" y="1699"/>
                    <a:pt x="525" y="1673"/>
                    <a:pt x="602" y="1622"/>
                  </a:cubicBezTo>
                  <a:cubicBezTo>
                    <a:pt x="652" y="1572"/>
                    <a:pt x="702" y="1498"/>
                    <a:pt x="726" y="1422"/>
                  </a:cubicBezTo>
                  <a:cubicBezTo>
                    <a:pt x="726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6" y="320"/>
                    <a:pt x="726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38" y="32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5"/>
            <p:cNvSpPr/>
            <p:nvPr/>
          </p:nvSpPr>
          <p:spPr>
            <a:xfrm>
              <a:off x="1361921" y="-146506"/>
              <a:ext cx="21856" cy="136011"/>
            </a:xfrm>
            <a:custGeom>
              <a:avLst/>
              <a:gdLst/>
              <a:ahLst/>
              <a:cxnLst/>
              <a:rect l="l" t="t" r="r" b="b"/>
              <a:pathLst>
                <a:path w="753" h="4686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1"/>
                  </a:lnTo>
                  <a:lnTo>
                    <a:pt x="1" y="527"/>
                  </a:lnTo>
                  <a:lnTo>
                    <a:pt x="1" y="4159"/>
                  </a:lnTo>
                  <a:lnTo>
                    <a:pt x="1" y="4285"/>
                  </a:lnTo>
                  <a:lnTo>
                    <a:pt x="1" y="4409"/>
                  </a:lnTo>
                  <a:cubicBezTo>
                    <a:pt x="27" y="4485"/>
                    <a:pt x="77" y="4560"/>
                    <a:pt x="151" y="4610"/>
                  </a:cubicBezTo>
                  <a:cubicBezTo>
                    <a:pt x="201" y="4660"/>
                    <a:pt x="301" y="4686"/>
                    <a:pt x="378" y="4686"/>
                  </a:cubicBezTo>
                  <a:cubicBezTo>
                    <a:pt x="452" y="4686"/>
                    <a:pt x="528" y="4660"/>
                    <a:pt x="602" y="4610"/>
                  </a:cubicBezTo>
                  <a:cubicBezTo>
                    <a:pt x="652" y="4560"/>
                    <a:pt x="702" y="4485"/>
                    <a:pt x="728" y="4409"/>
                  </a:cubicBezTo>
                  <a:cubicBezTo>
                    <a:pt x="728" y="4359"/>
                    <a:pt x="752" y="4335"/>
                    <a:pt x="752" y="4285"/>
                  </a:cubicBezTo>
                  <a:lnTo>
                    <a:pt x="752" y="4159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28" y="300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5"/>
            <p:cNvSpPr/>
            <p:nvPr/>
          </p:nvSpPr>
          <p:spPr>
            <a:xfrm>
              <a:off x="1129234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301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cubicBezTo>
                    <a:pt x="728" y="577"/>
                    <a:pt x="752" y="551"/>
                    <a:pt x="752" y="501"/>
                  </a:cubicBezTo>
                  <a:lnTo>
                    <a:pt x="752" y="351"/>
                  </a:lnTo>
                  <a:cubicBezTo>
                    <a:pt x="752" y="327"/>
                    <a:pt x="728" y="301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5"/>
            <p:cNvSpPr/>
            <p:nvPr/>
          </p:nvSpPr>
          <p:spPr>
            <a:xfrm>
              <a:off x="1176515" y="-99255"/>
              <a:ext cx="21856" cy="41477"/>
            </a:xfrm>
            <a:custGeom>
              <a:avLst/>
              <a:gdLst/>
              <a:ahLst/>
              <a:cxnLst/>
              <a:rect l="l" t="t" r="r" b="b"/>
              <a:pathLst>
                <a:path w="753" h="1429" extrusionOk="0">
                  <a:moveTo>
                    <a:pt x="376" y="0"/>
                  </a:moveTo>
                  <a:cubicBezTo>
                    <a:pt x="295" y="0"/>
                    <a:pt x="213" y="25"/>
                    <a:pt x="151" y="75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1" y="302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cubicBezTo>
                    <a:pt x="1" y="1078"/>
                    <a:pt x="1" y="1104"/>
                    <a:pt x="25" y="1154"/>
                  </a:cubicBezTo>
                  <a:cubicBezTo>
                    <a:pt x="25" y="1228"/>
                    <a:pt x="75" y="1304"/>
                    <a:pt x="151" y="1354"/>
                  </a:cubicBezTo>
                  <a:cubicBezTo>
                    <a:pt x="201" y="1404"/>
                    <a:pt x="302" y="1428"/>
                    <a:pt x="376" y="1428"/>
                  </a:cubicBezTo>
                  <a:cubicBezTo>
                    <a:pt x="452" y="1428"/>
                    <a:pt x="526" y="1404"/>
                    <a:pt x="602" y="1354"/>
                  </a:cubicBezTo>
                  <a:cubicBezTo>
                    <a:pt x="652" y="1304"/>
                    <a:pt x="703" y="1228"/>
                    <a:pt x="727" y="1154"/>
                  </a:cubicBezTo>
                  <a:cubicBezTo>
                    <a:pt x="753" y="1104"/>
                    <a:pt x="753" y="1078"/>
                    <a:pt x="753" y="1027"/>
                  </a:cubicBezTo>
                  <a:lnTo>
                    <a:pt x="753" y="903"/>
                  </a:lnTo>
                  <a:lnTo>
                    <a:pt x="753" y="526"/>
                  </a:lnTo>
                  <a:lnTo>
                    <a:pt x="753" y="402"/>
                  </a:lnTo>
                  <a:cubicBezTo>
                    <a:pt x="753" y="352"/>
                    <a:pt x="753" y="302"/>
                    <a:pt x="727" y="276"/>
                  </a:cubicBezTo>
                  <a:cubicBezTo>
                    <a:pt x="703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5"/>
            <p:cNvSpPr/>
            <p:nvPr/>
          </p:nvSpPr>
          <p:spPr>
            <a:xfrm>
              <a:off x="3803057" y="-87587"/>
              <a:ext cx="21856" cy="18170"/>
            </a:xfrm>
            <a:custGeom>
              <a:avLst/>
              <a:gdLst/>
              <a:ahLst/>
              <a:cxnLst/>
              <a:rect l="l" t="t" r="r" b="b"/>
              <a:pathLst>
                <a:path w="753" h="626" extrusionOk="0">
                  <a:moveTo>
                    <a:pt x="376" y="0"/>
                  </a:moveTo>
                  <a:cubicBezTo>
                    <a:pt x="302" y="0"/>
                    <a:pt x="201" y="24"/>
                    <a:pt x="151" y="74"/>
                  </a:cubicBezTo>
                  <a:lnTo>
                    <a:pt x="75" y="150"/>
                  </a:lnTo>
                  <a:lnTo>
                    <a:pt x="75" y="100"/>
                  </a:lnTo>
                  <a:lnTo>
                    <a:pt x="1" y="100"/>
                  </a:lnTo>
                  <a:lnTo>
                    <a:pt x="1" y="124"/>
                  </a:lnTo>
                  <a:lnTo>
                    <a:pt x="1" y="150"/>
                  </a:lnTo>
                  <a:lnTo>
                    <a:pt x="1" y="475"/>
                  </a:lnTo>
                  <a:lnTo>
                    <a:pt x="1" y="501"/>
                  </a:lnTo>
                  <a:lnTo>
                    <a:pt x="1" y="525"/>
                  </a:lnTo>
                  <a:lnTo>
                    <a:pt x="75" y="525"/>
                  </a:lnTo>
                  <a:lnTo>
                    <a:pt x="75" y="475"/>
                  </a:lnTo>
                  <a:lnTo>
                    <a:pt x="75" y="451"/>
                  </a:lnTo>
                  <a:cubicBezTo>
                    <a:pt x="101" y="501"/>
                    <a:pt x="125" y="525"/>
                    <a:pt x="151" y="551"/>
                  </a:cubicBezTo>
                  <a:cubicBezTo>
                    <a:pt x="201" y="601"/>
                    <a:pt x="302" y="625"/>
                    <a:pt x="376" y="625"/>
                  </a:cubicBezTo>
                  <a:cubicBezTo>
                    <a:pt x="452" y="625"/>
                    <a:pt x="526" y="601"/>
                    <a:pt x="602" y="551"/>
                  </a:cubicBezTo>
                  <a:cubicBezTo>
                    <a:pt x="626" y="525"/>
                    <a:pt x="652" y="501"/>
                    <a:pt x="676" y="451"/>
                  </a:cubicBezTo>
                  <a:lnTo>
                    <a:pt x="676" y="525"/>
                  </a:lnTo>
                  <a:lnTo>
                    <a:pt x="753" y="525"/>
                  </a:lnTo>
                  <a:lnTo>
                    <a:pt x="753" y="100"/>
                  </a:lnTo>
                  <a:lnTo>
                    <a:pt x="676" y="100"/>
                  </a:lnTo>
                  <a:lnTo>
                    <a:pt x="676" y="150"/>
                  </a:lnTo>
                  <a:lnTo>
                    <a:pt x="602" y="74"/>
                  </a:ln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5"/>
            <p:cNvSpPr/>
            <p:nvPr/>
          </p:nvSpPr>
          <p:spPr>
            <a:xfrm>
              <a:off x="3617622" y="-110864"/>
              <a:ext cx="21827" cy="64726"/>
            </a:xfrm>
            <a:custGeom>
              <a:avLst/>
              <a:gdLst/>
              <a:ahLst/>
              <a:cxnLst/>
              <a:rect l="l" t="t" r="r" b="b"/>
              <a:pathLst>
                <a:path w="752" h="2230" extrusionOk="0">
                  <a:moveTo>
                    <a:pt x="377" y="0"/>
                  </a:moveTo>
                  <a:cubicBezTo>
                    <a:pt x="301" y="0"/>
                    <a:pt x="201" y="24"/>
                    <a:pt x="151" y="75"/>
                  </a:cubicBezTo>
                  <a:cubicBezTo>
                    <a:pt x="76" y="125"/>
                    <a:pt x="26" y="201"/>
                    <a:pt x="26" y="275"/>
                  </a:cubicBezTo>
                  <a:cubicBezTo>
                    <a:pt x="0" y="301"/>
                    <a:pt x="0" y="351"/>
                    <a:pt x="0" y="375"/>
                  </a:cubicBezTo>
                  <a:lnTo>
                    <a:pt x="0" y="501"/>
                  </a:lnTo>
                  <a:lnTo>
                    <a:pt x="0" y="1728"/>
                  </a:lnTo>
                  <a:lnTo>
                    <a:pt x="0" y="1828"/>
                  </a:lnTo>
                  <a:cubicBezTo>
                    <a:pt x="0" y="1878"/>
                    <a:pt x="0" y="1929"/>
                    <a:pt x="26" y="1955"/>
                  </a:cubicBezTo>
                  <a:cubicBezTo>
                    <a:pt x="26" y="2029"/>
                    <a:pt x="76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51" y="2229"/>
                    <a:pt x="527" y="2205"/>
                    <a:pt x="602" y="2155"/>
                  </a:cubicBezTo>
                  <a:cubicBezTo>
                    <a:pt x="678" y="2105"/>
                    <a:pt x="702" y="2029"/>
                    <a:pt x="728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8" y="275"/>
                  </a:cubicBezTo>
                  <a:cubicBezTo>
                    <a:pt x="702" y="201"/>
                    <a:pt x="678" y="125"/>
                    <a:pt x="602" y="75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5"/>
            <p:cNvSpPr/>
            <p:nvPr/>
          </p:nvSpPr>
          <p:spPr>
            <a:xfrm>
              <a:off x="3570371" y="-95627"/>
              <a:ext cx="21856" cy="34250"/>
            </a:xfrm>
            <a:custGeom>
              <a:avLst/>
              <a:gdLst/>
              <a:ahLst/>
              <a:cxnLst/>
              <a:rect l="l" t="t" r="r" b="b"/>
              <a:pathLst>
                <a:path w="753" h="1180" extrusionOk="0">
                  <a:moveTo>
                    <a:pt x="376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5" y="127"/>
                    <a:pt x="25" y="201"/>
                    <a:pt x="1" y="301"/>
                  </a:cubicBezTo>
                  <a:lnTo>
                    <a:pt x="1" y="401"/>
                  </a:lnTo>
                  <a:lnTo>
                    <a:pt x="1" y="502"/>
                  </a:lnTo>
                  <a:lnTo>
                    <a:pt x="1" y="652"/>
                  </a:lnTo>
                  <a:lnTo>
                    <a:pt x="1" y="778"/>
                  </a:lnTo>
                  <a:lnTo>
                    <a:pt x="1" y="878"/>
                  </a:lnTo>
                  <a:cubicBezTo>
                    <a:pt x="25" y="979"/>
                    <a:pt x="75" y="1029"/>
                    <a:pt x="151" y="1079"/>
                  </a:cubicBezTo>
                  <a:cubicBezTo>
                    <a:pt x="201" y="1129"/>
                    <a:pt x="301" y="1179"/>
                    <a:pt x="376" y="1179"/>
                  </a:cubicBezTo>
                  <a:cubicBezTo>
                    <a:pt x="452" y="1179"/>
                    <a:pt x="526" y="1129"/>
                    <a:pt x="602" y="1079"/>
                  </a:cubicBezTo>
                  <a:cubicBezTo>
                    <a:pt x="652" y="1029"/>
                    <a:pt x="702" y="979"/>
                    <a:pt x="726" y="878"/>
                  </a:cubicBezTo>
                  <a:cubicBezTo>
                    <a:pt x="752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5"/>
            <p:cNvSpPr/>
            <p:nvPr/>
          </p:nvSpPr>
          <p:spPr>
            <a:xfrm>
              <a:off x="3523090" y="-126857"/>
              <a:ext cx="21827" cy="96711"/>
            </a:xfrm>
            <a:custGeom>
              <a:avLst/>
              <a:gdLst/>
              <a:ahLst/>
              <a:cxnLst/>
              <a:rect l="l" t="t" r="r" b="b"/>
              <a:pathLst>
                <a:path w="752" h="3332" extrusionOk="0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6" y="124"/>
                    <a:pt x="26" y="201"/>
                    <a:pt x="0" y="275"/>
                  </a:cubicBezTo>
                  <a:lnTo>
                    <a:pt x="0" y="401"/>
                  </a:lnTo>
                  <a:lnTo>
                    <a:pt x="0" y="525"/>
                  </a:lnTo>
                  <a:lnTo>
                    <a:pt x="0" y="2806"/>
                  </a:lnTo>
                  <a:lnTo>
                    <a:pt x="0" y="2931"/>
                  </a:lnTo>
                  <a:lnTo>
                    <a:pt x="0" y="3057"/>
                  </a:lnTo>
                  <a:cubicBezTo>
                    <a:pt x="26" y="3131"/>
                    <a:pt x="76" y="3207"/>
                    <a:pt x="151" y="3257"/>
                  </a:cubicBezTo>
                  <a:cubicBezTo>
                    <a:pt x="201" y="3307"/>
                    <a:pt x="277" y="3331"/>
                    <a:pt x="377" y="3331"/>
                  </a:cubicBezTo>
                  <a:cubicBezTo>
                    <a:pt x="451" y="3331"/>
                    <a:pt x="527" y="3307"/>
                    <a:pt x="602" y="3257"/>
                  </a:cubicBezTo>
                  <a:cubicBezTo>
                    <a:pt x="652" y="3207"/>
                    <a:pt x="702" y="3131"/>
                    <a:pt x="728" y="3057"/>
                  </a:cubicBezTo>
                  <a:cubicBezTo>
                    <a:pt x="728" y="3007"/>
                    <a:pt x="752" y="2981"/>
                    <a:pt x="752" y="2931"/>
                  </a:cubicBezTo>
                  <a:lnTo>
                    <a:pt x="752" y="2806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28" y="325"/>
                    <a:pt x="728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5"/>
            <p:cNvSpPr/>
            <p:nvPr/>
          </p:nvSpPr>
          <p:spPr>
            <a:xfrm>
              <a:off x="3664902" y="-110864"/>
              <a:ext cx="21856" cy="64726"/>
            </a:xfrm>
            <a:custGeom>
              <a:avLst/>
              <a:gdLst/>
              <a:ahLst/>
              <a:cxnLst/>
              <a:rect l="l" t="t" r="r" b="b"/>
              <a:pathLst>
                <a:path w="753" h="2230" extrusionOk="0">
                  <a:moveTo>
                    <a:pt x="376" y="0"/>
                  </a:moveTo>
                  <a:cubicBezTo>
                    <a:pt x="301" y="0"/>
                    <a:pt x="225" y="24"/>
                    <a:pt x="151" y="75"/>
                  </a:cubicBezTo>
                  <a:cubicBezTo>
                    <a:pt x="75" y="125"/>
                    <a:pt x="51" y="201"/>
                    <a:pt x="25" y="275"/>
                  </a:cubicBezTo>
                  <a:cubicBezTo>
                    <a:pt x="1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28"/>
                  </a:lnTo>
                  <a:lnTo>
                    <a:pt x="1" y="1828"/>
                  </a:lnTo>
                  <a:cubicBezTo>
                    <a:pt x="1" y="1878"/>
                    <a:pt x="1" y="1929"/>
                    <a:pt x="25" y="1955"/>
                  </a:cubicBezTo>
                  <a:cubicBezTo>
                    <a:pt x="51" y="2029"/>
                    <a:pt x="75" y="2105"/>
                    <a:pt x="151" y="2155"/>
                  </a:cubicBezTo>
                  <a:cubicBezTo>
                    <a:pt x="225" y="2205"/>
                    <a:pt x="301" y="2229"/>
                    <a:pt x="376" y="2229"/>
                  </a:cubicBezTo>
                  <a:cubicBezTo>
                    <a:pt x="452" y="2229"/>
                    <a:pt x="526" y="2205"/>
                    <a:pt x="602" y="2155"/>
                  </a:cubicBezTo>
                  <a:cubicBezTo>
                    <a:pt x="676" y="2105"/>
                    <a:pt x="702" y="2029"/>
                    <a:pt x="726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5"/>
            <p:cNvSpPr/>
            <p:nvPr/>
          </p:nvSpPr>
          <p:spPr>
            <a:xfrm>
              <a:off x="3333330" y="-182119"/>
              <a:ext cx="22523" cy="207239"/>
            </a:xfrm>
            <a:custGeom>
              <a:avLst/>
              <a:gdLst/>
              <a:ahLst/>
              <a:cxnLst/>
              <a:rect l="l" t="t" r="r" b="b"/>
              <a:pathLst>
                <a:path w="776" h="7140" extrusionOk="0">
                  <a:moveTo>
                    <a:pt x="375" y="0"/>
                  </a:moveTo>
                  <a:cubicBezTo>
                    <a:pt x="301" y="0"/>
                    <a:pt x="225" y="24"/>
                    <a:pt x="150" y="74"/>
                  </a:cubicBezTo>
                  <a:cubicBezTo>
                    <a:pt x="100" y="124"/>
                    <a:pt x="50" y="201"/>
                    <a:pt x="24" y="275"/>
                  </a:cubicBezTo>
                  <a:cubicBezTo>
                    <a:pt x="24" y="325"/>
                    <a:pt x="24" y="351"/>
                    <a:pt x="0" y="401"/>
                  </a:cubicBezTo>
                  <a:lnTo>
                    <a:pt x="0" y="525"/>
                  </a:lnTo>
                  <a:lnTo>
                    <a:pt x="0" y="6614"/>
                  </a:lnTo>
                  <a:lnTo>
                    <a:pt x="0" y="6739"/>
                  </a:lnTo>
                  <a:cubicBezTo>
                    <a:pt x="24" y="6789"/>
                    <a:pt x="24" y="6815"/>
                    <a:pt x="24" y="6839"/>
                  </a:cubicBezTo>
                  <a:cubicBezTo>
                    <a:pt x="50" y="6939"/>
                    <a:pt x="100" y="7015"/>
                    <a:pt x="150" y="7065"/>
                  </a:cubicBezTo>
                  <a:cubicBezTo>
                    <a:pt x="225" y="7115"/>
                    <a:pt x="301" y="7140"/>
                    <a:pt x="375" y="7140"/>
                  </a:cubicBezTo>
                  <a:cubicBezTo>
                    <a:pt x="475" y="7140"/>
                    <a:pt x="551" y="7115"/>
                    <a:pt x="601" y="7065"/>
                  </a:cubicBezTo>
                  <a:cubicBezTo>
                    <a:pt x="676" y="7015"/>
                    <a:pt x="726" y="6939"/>
                    <a:pt x="752" y="6839"/>
                  </a:cubicBezTo>
                  <a:lnTo>
                    <a:pt x="752" y="6739"/>
                  </a:lnTo>
                  <a:cubicBezTo>
                    <a:pt x="776" y="6689"/>
                    <a:pt x="776" y="6664"/>
                    <a:pt x="776" y="6614"/>
                  </a:cubicBezTo>
                  <a:lnTo>
                    <a:pt x="776" y="525"/>
                  </a:lnTo>
                  <a:cubicBezTo>
                    <a:pt x="776" y="475"/>
                    <a:pt x="776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01" y="74"/>
                  </a:cubicBezTo>
                  <a:cubicBezTo>
                    <a:pt x="551" y="24"/>
                    <a:pt x="475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5"/>
            <p:cNvSpPr/>
            <p:nvPr/>
          </p:nvSpPr>
          <p:spPr>
            <a:xfrm>
              <a:off x="3286021" y="-110864"/>
              <a:ext cx="21856" cy="64726"/>
            </a:xfrm>
            <a:custGeom>
              <a:avLst/>
              <a:gdLst/>
              <a:ahLst/>
              <a:cxnLst/>
              <a:rect l="l" t="t" r="r" b="b"/>
              <a:pathLst>
                <a:path w="753" h="2230" extrusionOk="0">
                  <a:moveTo>
                    <a:pt x="377" y="0"/>
                  </a:moveTo>
                  <a:cubicBezTo>
                    <a:pt x="301" y="0"/>
                    <a:pt x="227" y="24"/>
                    <a:pt x="151" y="75"/>
                  </a:cubicBezTo>
                  <a:cubicBezTo>
                    <a:pt x="101" y="125"/>
                    <a:pt x="51" y="201"/>
                    <a:pt x="27" y="275"/>
                  </a:cubicBezTo>
                  <a:cubicBezTo>
                    <a:pt x="27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04"/>
                  </a:lnTo>
                  <a:lnTo>
                    <a:pt x="1" y="1828"/>
                  </a:lnTo>
                  <a:cubicBezTo>
                    <a:pt x="1" y="1878"/>
                    <a:pt x="27" y="1929"/>
                    <a:pt x="27" y="1955"/>
                  </a:cubicBezTo>
                  <a:cubicBezTo>
                    <a:pt x="51" y="2029"/>
                    <a:pt x="101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78" y="2229"/>
                    <a:pt x="552" y="2205"/>
                    <a:pt x="602" y="2155"/>
                  </a:cubicBezTo>
                  <a:cubicBezTo>
                    <a:pt x="678" y="2105"/>
                    <a:pt x="728" y="2029"/>
                    <a:pt x="752" y="1955"/>
                  </a:cubicBezTo>
                  <a:lnTo>
                    <a:pt x="752" y="1828"/>
                  </a:ln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5"/>
                  </a:cubicBezTo>
                  <a:cubicBezTo>
                    <a:pt x="552" y="24"/>
                    <a:pt x="478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5"/>
            <p:cNvSpPr/>
            <p:nvPr/>
          </p:nvSpPr>
          <p:spPr>
            <a:xfrm>
              <a:off x="3380553" y="-166126"/>
              <a:ext cx="22610" cy="175253"/>
            </a:xfrm>
            <a:custGeom>
              <a:avLst/>
              <a:gdLst/>
              <a:ahLst/>
              <a:cxnLst/>
              <a:rect l="l" t="t" r="r" b="b"/>
              <a:pathLst>
                <a:path w="779" h="6038" extrusionOk="0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1" y="201"/>
                    <a:pt x="27" y="275"/>
                  </a:cubicBezTo>
                  <a:lnTo>
                    <a:pt x="27" y="401"/>
                  </a:lnTo>
                  <a:cubicBezTo>
                    <a:pt x="1" y="425"/>
                    <a:pt x="1" y="475"/>
                    <a:pt x="1" y="501"/>
                  </a:cubicBezTo>
                  <a:lnTo>
                    <a:pt x="1" y="5512"/>
                  </a:lnTo>
                  <a:cubicBezTo>
                    <a:pt x="1" y="5562"/>
                    <a:pt x="1" y="5612"/>
                    <a:pt x="27" y="5636"/>
                  </a:cubicBezTo>
                  <a:lnTo>
                    <a:pt x="27" y="5763"/>
                  </a:lnTo>
                  <a:cubicBezTo>
                    <a:pt x="51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401" y="6037"/>
                  </a:cubicBezTo>
                  <a:cubicBezTo>
                    <a:pt x="478" y="6037"/>
                    <a:pt x="552" y="6013"/>
                    <a:pt x="628" y="5963"/>
                  </a:cubicBezTo>
                  <a:cubicBezTo>
                    <a:pt x="678" y="5913"/>
                    <a:pt x="728" y="5837"/>
                    <a:pt x="752" y="5763"/>
                  </a:cubicBezTo>
                  <a:cubicBezTo>
                    <a:pt x="752" y="5713"/>
                    <a:pt x="752" y="5687"/>
                    <a:pt x="778" y="5636"/>
                  </a:cubicBezTo>
                  <a:lnTo>
                    <a:pt x="778" y="5512"/>
                  </a:lnTo>
                  <a:lnTo>
                    <a:pt x="778" y="501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5"/>
                    <a:pt x="628" y="74"/>
                  </a:cubicBezTo>
                  <a:cubicBezTo>
                    <a:pt x="552" y="24"/>
                    <a:pt x="478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5"/>
            <p:cNvSpPr/>
            <p:nvPr/>
          </p:nvSpPr>
          <p:spPr>
            <a:xfrm>
              <a:off x="3428558" y="-158870"/>
              <a:ext cx="21827" cy="160015"/>
            </a:xfrm>
            <a:custGeom>
              <a:avLst/>
              <a:gdLst/>
              <a:ahLst/>
              <a:cxnLst/>
              <a:rect l="l" t="t" r="r" b="b"/>
              <a:pathLst>
                <a:path w="752" h="5513" extrusionOk="0">
                  <a:moveTo>
                    <a:pt x="377" y="1"/>
                  </a:moveTo>
                  <a:cubicBezTo>
                    <a:pt x="277" y="1"/>
                    <a:pt x="201" y="25"/>
                    <a:pt x="151" y="101"/>
                  </a:cubicBezTo>
                  <a:cubicBezTo>
                    <a:pt x="76" y="151"/>
                    <a:pt x="26" y="201"/>
                    <a:pt x="0" y="301"/>
                  </a:cubicBezTo>
                  <a:lnTo>
                    <a:pt x="0" y="402"/>
                  </a:lnTo>
                  <a:lnTo>
                    <a:pt x="0" y="526"/>
                  </a:lnTo>
                  <a:lnTo>
                    <a:pt x="0" y="4986"/>
                  </a:lnTo>
                  <a:lnTo>
                    <a:pt x="0" y="5112"/>
                  </a:lnTo>
                  <a:lnTo>
                    <a:pt x="0" y="5236"/>
                  </a:lnTo>
                  <a:cubicBezTo>
                    <a:pt x="26" y="5312"/>
                    <a:pt x="76" y="5386"/>
                    <a:pt x="151" y="5437"/>
                  </a:cubicBezTo>
                  <a:cubicBezTo>
                    <a:pt x="201" y="5487"/>
                    <a:pt x="277" y="5513"/>
                    <a:pt x="377" y="5513"/>
                  </a:cubicBezTo>
                  <a:cubicBezTo>
                    <a:pt x="451" y="5513"/>
                    <a:pt x="527" y="5487"/>
                    <a:pt x="601" y="5437"/>
                  </a:cubicBezTo>
                  <a:cubicBezTo>
                    <a:pt x="652" y="5386"/>
                    <a:pt x="702" y="5312"/>
                    <a:pt x="728" y="5236"/>
                  </a:cubicBezTo>
                  <a:cubicBezTo>
                    <a:pt x="728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28" y="326"/>
                    <a:pt x="728" y="301"/>
                  </a:cubicBezTo>
                  <a:cubicBezTo>
                    <a:pt x="702" y="201"/>
                    <a:pt x="652" y="151"/>
                    <a:pt x="601" y="101"/>
                  </a:cubicBezTo>
                  <a:cubicBezTo>
                    <a:pt x="527" y="51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1972764" y="-213958"/>
              <a:ext cx="21827" cy="270368"/>
            </a:xfrm>
            <a:custGeom>
              <a:avLst/>
              <a:gdLst/>
              <a:ahLst/>
              <a:cxnLst/>
              <a:rect l="l" t="t" r="r" b="b"/>
              <a:pathLst>
                <a:path w="752" h="9315" extrusionOk="0">
                  <a:moveTo>
                    <a:pt x="386" y="0"/>
                  </a:moveTo>
                  <a:cubicBezTo>
                    <a:pt x="307" y="0"/>
                    <a:pt x="226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77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6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5"/>
            <p:cNvSpPr/>
            <p:nvPr/>
          </p:nvSpPr>
          <p:spPr>
            <a:xfrm>
              <a:off x="3475839" y="-138495"/>
              <a:ext cx="21856" cy="119989"/>
            </a:xfrm>
            <a:custGeom>
              <a:avLst/>
              <a:gdLst/>
              <a:ahLst/>
              <a:cxnLst/>
              <a:rect l="l" t="t" r="r" b="b"/>
              <a:pathLst>
                <a:path w="753" h="4134" extrusionOk="0">
                  <a:moveTo>
                    <a:pt x="376" y="0"/>
                  </a:moveTo>
                  <a:cubicBezTo>
                    <a:pt x="275" y="0"/>
                    <a:pt x="201" y="24"/>
                    <a:pt x="151" y="75"/>
                  </a:cubicBezTo>
                  <a:cubicBezTo>
                    <a:pt x="75" y="125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01"/>
                  </a:lnTo>
                  <a:lnTo>
                    <a:pt x="1" y="3608"/>
                  </a:lnTo>
                  <a:lnTo>
                    <a:pt x="1" y="3732"/>
                  </a:lnTo>
                  <a:lnTo>
                    <a:pt x="1" y="3859"/>
                  </a:lnTo>
                  <a:cubicBezTo>
                    <a:pt x="25" y="3933"/>
                    <a:pt x="75" y="4009"/>
                    <a:pt x="151" y="4059"/>
                  </a:cubicBezTo>
                  <a:cubicBezTo>
                    <a:pt x="201" y="4109"/>
                    <a:pt x="275" y="4133"/>
                    <a:pt x="376" y="4133"/>
                  </a:cubicBezTo>
                  <a:cubicBezTo>
                    <a:pt x="452" y="4133"/>
                    <a:pt x="526" y="4109"/>
                    <a:pt x="602" y="4059"/>
                  </a:cubicBezTo>
                  <a:cubicBezTo>
                    <a:pt x="652" y="4009"/>
                    <a:pt x="702" y="3933"/>
                    <a:pt x="726" y="3859"/>
                  </a:cubicBezTo>
                  <a:cubicBezTo>
                    <a:pt x="726" y="3833"/>
                    <a:pt x="752" y="3783"/>
                    <a:pt x="752" y="3732"/>
                  </a:cubicBezTo>
                  <a:lnTo>
                    <a:pt x="752" y="3608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26" y="301"/>
                    <a:pt x="726" y="275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5"/>
            <p:cNvSpPr/>
            <p:nvPr/>
          </p:nvSpPr>
          <p:spPr>
            <a:xfrm>
              <a:off x="3712154" y="-99226"/>
              <a:ext cx="21827" cy="41448"/>
            </a:xfrm>
            <a:custGeom>
              <a:avLst/>
              <a:gdLst/>
              <a:ahLst/>
              <a:cxnLst/>
              <a:rect l="l" t="t" r="r" b="b"/>
              <a:pathLst>
                <a:path w="752" h="142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76" y="125"/>
                    <a:pt x="50" y="201"/>
                    <a:pt x="26" y="275"/>
                  </a:cubicBezTo>
                  <a:cubicBezTo>
                    <a:pt x="0" y="325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926"/>
                  </a:lnTo>
                  <a:lnTo>
                    <a:pt x="0" y="1026"/>
                  </a:lnTo>
                  <a:cubicBezTo>
                    <a:pt x="0" y="1077"/>
                    <a:pt x="0" y="1103"/>
                    <a:pt x="26" y="1153"/>
                  </a:cubicBezTo>
                  <a:cubicBezTo>
                    <a:pt x="50" y="1227"/>
                    <a:pt x="76" y="1303"/>
                    <a:pt x="151" y="1353"/>
                  </a:cubicBezTo>
                  <a:cubicBezTo>
                    <a:pt x="227" y="1403"/>
                    <a:pt x="301" y="1427"/>
                    <a:pt x="377" y="1427"/>
                  </a:cubicBezTo>
                  <a:cubicBezTo>
                    <a:pt x="451" y="1427"/>
                    <a:pt x="551" y="1403"/>
                    <a:pt x="602" y="1353"/>
                  </a:cubicBezTo>
                  <a:cubicBezTo>
                    <a:pt x="678" y="1303"/>
                    <a:pt x="728" y="1227"/>
                    <a:pt x="728" y="1153"/>
                  </a:cubicBezTo>
                  <a:cubicBezTo>
                    <a:pt x="752" y="1103"/>
                    <a:pt x="752" y="1077"/>
                    <a:pt x="752" y="1026"/>
                  </a:cubicBezTo>
                  <a:lnTo>
                    <a:pt x="752" y="902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52" y="325"/>
                    <a:pt x="728" y="275"/>
                  </a:cubicBezTo>
                  <a:cubicBezTo>
                    <a:pt x="728" y="201"/>
                    <a:pt x="678" y="125"/>
                    <a:pt x="602" y="74"/>
                  </a:cubicBezTo>
                  <a:cubicBezTo>
                    <a:pt x="551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5"/>
            <p:cNvSpPr/>
            <p:nvPr/>
          </p:nvSpPr>
          <p:spPr>
            <a:xfrm>
              <a:off x="3850309" y="-87587"/>
              <a:ext cx="21856" cy="18170"/>
            </a:xfrm>
            <a:custGeom>
              <a:avLst/>
              <a:gdLst/>
              <a:ahLst/>
              <a:cxnLst/>
              <a:rect l="l" t="t" r="r" b="b"/>
              <a:pathLst>
                <a:path w="753" h="626" extrusionOk="0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lnTo>
                    <a:pt x="77" y="150"/>
                  </a:lnTo>
                  <a:lnTo>
                    <a:pt x="77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7" y="525"/>
                  </a:lnTo>
                  <a:lnTo>
                    <a:pt x="77" y="475"/>
                  </a:lnTo>
                  <a:lnTo>
                    <a:pt x="77" y="451"/>
                  </a:lnTo>
                  <a:cubicBezTo>
                    <a:pt x="101" y="501"/>
                    <a:pt x="127" y="525"/>
                    <a:pt x="151" y="551"/>
                  </a:cubicBezTo>
                  <a:cubicBezTo>
                    <a:pt x="201" y="601"/>
                    <a:pt x="301" y="625"/>
                    <a:pt x="377" y="625"/>
                  </a:cubicBezTo>
                  <a:cubicBezTo>
                    <a:pt x="451" y="625"/>
                    <a:pt x="528" y="601"/>
                    <a:pt x="602" y="551"/>
                  </a:cubicBezTo>
                  <a:cubicBezTo>
                    <a:pt x="628" y="525"/>
                    <a:pt x="652" y="501"/>
                    <a:pt x="678" y="451"/>
                  </a:cubicBezTo>
                  <a:lnTo>
                    <a:pt x="678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8" y="100"/>
                  </a:lnTo>
                  <a:lnTo>
                    <a:pt x="678" y="150"/>
                  </a:lnTo>
                  <a:lnTo>
                    <a:pt x="602" y="74"/>
                  </a:lnTo>
                  <a:cubicBezTo>
                    <a:pt x="528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5"/>
            <p:cNvSpPr/>
            <p:nvPr/>
          </p:nvSpPr>
          <p:spPr>
            <a:xfrm>
              <a:off x="3755777" y="-95627"/>
              <a:ext cx="21856" cy="34250"/>
            </a:xfrm>
            <a:custGeom>
              <a:avLst/>
              <a:gdLst/>
              <a:ahLst/>
              <a:cxnLst/>
              <a:rect l="l" t="t" r="r" b="b"/>
              <a:pathLst>
                <a:path w="753" h="1180" extrusionOk="0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7" y="127"/>
                    <a:pt x="27" y="201"/>
                    <a:pt x="0" y="301"/>
                  </a:cubicBezTo>
                  <a:lnTo>
                    <a:pt x="0" y="401"/>
                  </a:lnTo>
                  <a:lnTo>
                    <a:pt x="0" y="502"/>
                  </a:lnTo>
                  <a:lnTo>
                    <a:pt x="0" y="652"/>
                  </a:lnTo>
                  <a:lnTo>
                    <a:pt x="0" y="778"/>
                  </a:lnTo>
                  <a:lnTo>
                    <a:pt x="0" y="878"/>
                  </a:lnTo>
                  <a:cubicBezTo>
                    <a:pt x="27" y="979"/>
                    <a:pt x="77" y="1029"/>
                    <a:pt x="151" y="1079"/>
                  </a:cubicBezTo>
                  <a:cubicBezTo>
                    <a:pt x="201" y="1129"/>
                    <a:pt x="277" y="1179"/>
                    <a:pt x="377" y="1179"/>
                  </a:cubicBezTo>
                  <a:cubicBezTo>
                    <a:pt x="451" y="1179"/>
                    <a:pt x="528" y="1129"/>
                    <a:pt x="602" y="1079"/>
                  </a:cubicBezTo>
                  <a:cubicBezTo>
                    <a:pt x="652" y="1029"/>
                    <a:pt x="702" y="979"/>
                    <a:pt x="728" y="878"/>
                  </a:cubicBezTo>
                  <a:cubicBezTo>
                    <a:pt x="728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28" y="327"/>
                    <a:pt x="728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8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5"/>
            <p:cNvSpPr/>
            <p:nvPr/>
          </p:nvSpPr>
          <p:spPr>
            <a:xfrm>
              <a:off x="3897618" y="-87587"/>
              <a:ext cx="21827" cy="18170"/>
            </a:xfrm>
            <a:custGeom>
              <a:avLst/>
              <a:gdLst/>
              <a:ahLst/>
              <a:cxnLst/>
              <a:rect l="l" t="t" r="r" b="b"/>
              <a:pathLst>
                <a:path w="752" h="626" extrusionOk="0">
                  <a:moveTo>
                    <a:pt x="375" y="0"/>
                  </a:moveTo>
                  <a:cubicBezTo>
                    <a:pt x="301" y="0"/>
                    <a:pt x="224" y="24"/>
                    <a:pt x="150" y="74"/>
                  </a:cubicBezTo>
                  <a:lnTo>
                    <a:pt x="74" y="150"/>
                  </a:lnTo>
                  <a:lnTo>
                    <a:pt x="74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4" y="525"/>
                  </a:lnTo>
                  <a:lnTo>
                    <a:pt x="74" y="475"/>
                  </a:lnTo>
                  <a:lnTo>
                    <a:pt x="74" y="451"/>
                  </a:lnTo>
                  <a:cubicBezTo>
                    <a:pt x="100" y="501"/>
                    <a:pt x="124" y="525"/>
                    <a:pt x="150" y="551"/>
                  </a:cubicBezTo>
                  <a:cubicBezTo>
                    <a:pt x="224" y="601"/>
                    <a:pt x="301" y="625"/>
                    <a:pt x="375" y="625"/>
                  </a:cubicBezTo>
                  <a:cubicBezTo>
                    <a:pt x="451" y="625"/>
                    <a:pt x="525" y="601"/>
                    <a:pt x="601" y="551"/>
                  </a:cubicBezTo>
                  <a:cubicBezTo>
                    <a:pt x="625" y="525"/>
                    <a:pt x="651" y="501"/>
                    <a:pt x="675" y="451"/>
                  </a:cubicBezTo>
                  <a:lnTo>
                    <a:pt x="675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5" y="100"/>
                  </a:lnTo>
                  <a:lnTo>
                    <a:pt x="675" y="150"/>
                  </a:lnTo>
                  <a:lnTo>
                    <a:pt x="601" y="74"/>
                  </a:lnTo>
                  <a:cubicBezTo>
                    <a:pt x="525" y="24"/>
                    <a:pt x="451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5"/>
            <p:cNvSpPr/>
            <p:nvPr/>
          </p:nvSpPr>
          <p:spPr>
            <a:xfrm>
              <a:off x="2911551" y="-308664"/>
              <a:ext cx="21856" cy="459611"/>
            </a:xfrm>
            <a:custGeom>
              <a:avLst/>
              <a:gdLst/>
              <a:ahLst/>
              <a:cxnLst/>
              <a:rect l="l" t="t" r="r" b="b"/>
              <a:pathLst>
                <a:path w="753" h="15835" extrusionOk="0">
                  <a:moveTo>
                    <a:pt x="376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101" y="151"/>
                    <a:pt x="51" y="201"/>
                    <a:pt x="25" y="301"/>
                  </a:cubicBezTo>
                  <a:cubicBezTo>
                    <a:pt x="1" y="325"/>
                    <a:pt x="1" y="351"/>
                    <a:pt x="1" y="402"/>
                  </a:cubicBezTo>
                  <a:lnTo>
                    <a:pt x="1" y="526"/>
                  </a:lnTo>
                  <a:lnTo>
                    <a:pt x="1" y="15334"/>
                  </a:lnTo>
                  <a:lnTo>
                    <a:pt x="1" y="15434"/>
                  </a:lnTo>
                  <a:cubicBezTo>
                    <a:pt x="1" y="15484"/>
                    <a:pt x="1" y="15534"/>
                    <a:pt x="25" y="15558"/>
                  </a:cubicBezTo>
                  <a:cubicBezTo>
                    <a:pt x="51" y="15634"/>
                    <a:pt x="101" y="15709"/>
                    <a:pt x="151" y="15759"/>
                  </a:cubicBezTo>
                  <a:cubicBezTo>
                    <a:pt x="225" y="15809"/>
                    <a:pt x="301" y="15835"/>
                    <a:pt x="376" y="15835"/>
                  </a:cubicBezTo>
                  <a:cubicBezTo>
                    <a:pt x="452" y="15835"/>
                    <a:pt x="552" y="15809"/>
                    <a:pt x="602" y="15759"/>
                  </a:cubicBezTo>
                  <a:cubicBezTo>
                    <a:pt x="676" y="15709"/>
                    <a:pt x="726" y="15634"/>
                    <a:pt x="726" y="15558"/>
                  </a:cubicBezTo>
                  <a:cubicBezTo>
                    <a:pt x="752" y="15534"/>
                    <a:pt x="752" y="15484"/>
                    <a:pt x="752" y="15434"/>
                  </a:cubicBezTo>
                  <a:lnTo>
                    <a:pt x="752" y="15334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1"/>
                    <a:pt x="752" y="325"/>
                    <a:pt x="726" y="301"/>
                  </a:cubicBezTo>
                  <a:cubicBezTo>
                    <a:pt x="726" y="201"/>
                    <a:pt x="676" y="151"/>
                    <a:pt x="602" y="75"/>
                  </a:cubicBezTo>
                  <a:cubicBezTo>
                    <a:pt x="552" y="25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5"/>
            <p:cNvSpPr/>
            <p:nvPr/>
          </p:nvSpPr>
          <p:spPr>
            <a:xfrm>
              <a:off x="2678864" y="-150889"/>
              <a:ext cx="21856" cy="144777"/>
            </a:xfrm>
            <a:custGeom>
              <a:avLst/>
              <a:gdLst/>
              <a:ahLst/>
              <a:cxnLst/>
              <a:rect l="l" t="t" r="r" b="b"/>
              <a:pathLst>
                <a:path w="753" h="4988" extrusionOk="0">
                  <a:moveTo>
                    <a:pt x="375" y="0"/>
                  </a:moveTo>
                  <a:cubicBezTo>
                    <a:pt x="301" y="0"/>
                    <a:pt x="225" y="26"/>
                    <a:pt x="151" y="77"/>
                  </a:cubicBezTo>
                  <a:cubicBezTo>
                    <a:pt x="101" y="127"/>
                    <a:pt x="51" y="201"/>
                    <a:pt x="25" y="301"/>
                  </a:cubicBezTo>
                  <a:cubicBezTo>
                    <a:pt x="1" y="327"/>
                    <a:pt x="1" y="351"/>
                    <a:pt x="1" y="401"/>
                  </a:cubicBezTo>
                  <a:lnTo>
                    <a:pt x="1" y="528"/>
                  </a:lnTo>
                  <a:lnTo>
                    <a:pt x="1" y="4460"/>
                  </a:lnTo>
                  <a:lnTo>
                    <a:pt x="1" y="4586"/>
                  </a:lnTo>
                  <a:cubicBezTo>
                    <a:pt x="1" y="4610"/>
                    <a:pt x="1" y="4660"/>
                    <a:pt x="25" y="4687"/>
                  </a:cubicBezTo>
                  <a:cubicBezTo>
                    <a:pt x="51" y="4761"/>
                    <a:pt x="101" y="4837"/>
                    <a:pt x="151" y="4887"/>
                  </a:cubicBezTo>
                  <a:cubicBezTo>
                    <a:pt x="225" y="4937"/>
                    <a:pt x="301" y="4987"/>
                    <a:pt x="375" y="4987"/>
                  </a:cubicBezTo>
                  <a:cubicBezTo>
                    <a:pt x="452" y="4987"/>
                    <a:pt x="552" y="4937"/>
                    <a:pt x="602" y="4887"/>
                  </a:cubicBezTo>
                  <a:cubicBezTo>
                    <a:pt x="676" y="4837"/>
                    <a:pt x="726" y="4761"/>
                    <a:pt x="726" y="4687"/>
                  </a:cubicBezTo>
                  <a:cubicBezTo>
                    <a:pt x="752" y="4660"/>
                    <a:pt x="752" y="4610"/>
                    <a:pt x="752" y="4586"/>
                  </a:cubicBezTo>
                  <a:lnTo>
                    <a:pt x="752" y="4460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26" y="201"/>
                    <a:pt x="676" y="127"/>
                    <a:pt x="602" y="77"/>
                  </a:cubicBezTo>
                  <a:cubicBezTo>
                    <a:pt x="552" y="26"/>
                    <a:pt x="452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5"/>
            <p:cNvSpPr/>
            <p:nvPr/>
          </p:nvSpPr>
          <p:spPr>
            <a:xfrm>
              <a:off x="2584332" y="-265041"/>
              <a:ext cx="21856" cy="373058"/>
            </a:xfrm>
            <a:custGeom>
              <a:avLst/>
              <a:gdLst/>
              <a:ahLst/>
              <a:cxnLst/>
              <a:rect l="l" t="t" r="r" b="b"/>
              <a:pathLst>
                <a:path w="753" h="12853" extrusionOk="0">
                  <a:moveTo>
                    <a:pt x="375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75" y="125"/>
                    <a:pt x="51" y="201"/>
                    <a:pt x="25" y="276"/>
                  </a:cubicBezTo>
                  <a:cubicBezTo>
                    <a:pt x="1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12328"/>
                  </a:lnTo>
                  <a:lnTo>
                    <a:pt x="1" y="12452"/>
                  </a:lnTo>
                  <a:cubicBezTo>
                    <a:pt x="1" y="12502"/>
                    <a:pt x="1" y="12528"/>
                    <a:pt x="25" y="12552"/>
                  </a:cubicBezTo>
                  <a:cubicBezTo>
                    <a:pt x="51" y="12652"/>
                    <a:pt x="75" y="12728"/>
                    <a:pt x="151" y="12779"/>
                  </a:cubicBezTo>
                  <a:cubicBezTo>
                    <a:pt x="225" y="12829"/>
                    <a:pt x="301" y="12853"/>
                    <a:pt x="375" y="12853"/>
                  </a:cubicBezTo>
                  <a:cubicBezTo>
                    <a:pt x="451" y="12853"/>
                    <a:pt x="526" y="12829"/>
                    <a:pt x="602" y="12779"/>
                  </a:cubicBezTo>
                  <a:cubicBezTo>
                    <a:pt x="676" y="12728"/>
                    <a:pt x="702" y="12652"/>
                    <a:pt x="726" y="12552"/>
                  </a:cubicBezTo>
                  <a:cubicBezTo>
                    <a:pt x="752" y="12528"/>
                    <a:pt x="752" y="12502"/>
                    <a:pt x="752" y="12452"/>
                  </a:cubicBezTo>
                  <a:lnTo>
                    <a:pt x="752" y="12328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52" y="326"/>
                    <a:pt x="726" y="276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5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5"/>
            <p:cNvSpPr/>
            <p:nvPr/>
          </p:nvSpPr>
          <p:spPr>
            <a:xfrm>
              <a:off x="2631584" y="-162527"/>
              <a:ext cx="21827" cy="168055"/>
            </a:xfrm>
            <a:custGeom>
              <a:avLst/>
              <a:gdLst/>
              <a:ahLst/>
              <a:cxnLst/>
              <a:rect l="l" t="t" r="r" b="b"/>
              <a:pathLst>
                <a:path w="752" h="5790" extrusionOk="0">
                  <a:moveTo>
                    <a:pt x="377" y="1"/>
                  </a:moveTo>
                  <a:cubicBezTo>
                    <a:pt x="301" y="1"/>
                    <a:pt x="227" y="27"/>
                    <a:pt x="150" y="77"/>
                  </a:cubicBezTo>
                  <a:cubicBezTo>
                    <a:pt x="76" y="127"/>
                    <a:pt x="50" y="201"/>
                    <a:pt x="26" y="277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8"/>
                  </a:lnTo>
                  <a:lnTo>
                    <a:pt x="0" y="5262"/>
                  </a:lnTo>
                  <a:lnTo>
                    <a:pt x="0" y="5388"/>
                  </a:lnTo>
                  <a:cubicBezTo>
                    <a:pt x="0" y="5438"/>
                    <a:pt x="0" y="5462"/>
                    <a:pt x="26" y="5488"/>
                  </a:cubicBezTo>
                  <a:cubicBezTo>
                    <a:pt x="50" y="5589"/>
                    <a:pt x="76" y="5663"/>
                    <a:pt x="150" y="5713"/>
                  </a:cubicBezTo>
                  <a:cubicBezTo>
                    <a:pt x="227" y="5763"/>
                    <a:pt x="301" y="5789"/>
                    <a:pt x="377" y="5789"/>
                  </a:cubicBezTo>
                  <a:cubicBezTo>
                    <a:pt x="451" y="5789"/>
                    <a:pt x="551" y="5763"/>
                    <a:pt x="601" y="5713"/>
                  </a:cubicBezTo>
                  <a:cubicBezTo>
                    <a:pt x="677" y="5663"/>
                    <a:pt x="728" y="5589"/>
                    <a:pt x="728" y="5488"/>
                  </a:cubicBezTo>
                  <a:cubicBezTo>
                    <a:pt x="752" y="5462"/>
                    <a:pt x="752" y="5438"/>
                    <a:pt x="752" y="5388"/>
                  </a:cubicBezTo>
                  <a:lnTo>
                    <a:pt x="752" y="526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277"/>
                  </a:cubicBezTo>
                  <a:cubicBezTo>
                    <a:pt x="728" y="201"/>
                    <a:pt x="677" y="127"/>
                    <a:pt x="601" y="77"/>
                  </a:cubicBezTo>
                  <a:cubicBezTo>
                    <a:pt x="551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5"/>
            <p:cNvSpPr/>
            <p:nvPr/>
          </p:nvSpPr>
          <p:spPr>
            <a:xfrm>
              <a:off x="2769739" y="-213436"/>
              <a:ext cx="21827" cy="269845"/>
            </a:xfrm>
            <a:custGeom>
              <a:avLst/>
              <a:gdLst/>
              <a:ahLst/>
              <a:cxnLst/>
              <a:rect l="l" t="t" r="r" b="b"/>
              <a:pathLst>
                <a:path w="752" h="9297" extrusionOk="0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378"/>
                  </a:cubicBezTo>
                  <a:lnTo>
                    <a:pt x="0" y="502"/>
                  </a:lnTo>
                  <a:lnTo>
                    <a:pt x="0" y="8770"/>
                  </a:lnTo>
                  <a:lnTo>
                    <a:pt x="0" y="8896"/>
                  </a:lnTo>
                  <a:cubicBezTo>
                    <a:pt x="0" y="8946"/>
                    <a:pt x="0" y="8996"/>
                    <a:pt x="26" y="9020"/>
                  </a:cubicBezTo>
                  <a:cubicBezTo>
                    <a:pt x="26" y="9096"/>
                    <a:pt x="76" y="9171"/>
                    <a:pt x="151" y="9221"/>
                  </a:cubicBezTo>
                  <a:cubicBezTo>
                    <a:pt x="201" y="9271"/>
                    <a:pt x="301" y="9297"/>
                    <a:pt x="377" y="9297"/>
                  </a:cubicBezTo>
                  <a:cubicBezTo>
                    <a:pt x="451" y="9297"/>
                    <a:pt x="527" y="9271"/>
                    <a:pt x="602" y="9221"/>
                  </a:cubicBezTo>
                  <a:cubicBezTo>
                    <a:pt x="678" y="9171"/>
                    <a:pt x="702" y="9096"/>
                    <a:pt x="728" y="9020"/>
                  </a:cubicBezTo>
                  <a:cubicBezTo>
                    <a:pt x="752" y="8996"/>
                    <a:pt x="752" y="8946"/>
                    <a:pt x="752" y="8896"/>
                  </a:cubicBezTo>
                  <a:lnTo>
                    <a:pt x="752" y="8770"/>
                  </a:lnTo>
                  <a:lnTo>
                    <a:pt x="752" y="502"/>
                  </a:lnTo>
                  <a:lnTo>
                    <a:pt x="752" y="378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8" y="127"/>
                    <a:pt x="602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5"/>
            <p:cNvSpPr/>
            <p:nvPr/>
          </p:nvSpPr>
          <p:spPr>
            <a:xfrm>
              <a:off x="2722487" y="-221388"/>
              <a:ext cx="21856" cy="285780"/>
            </a:xfrm>
            <a:custGeom>
              <a:avLst/>
              <a:gdLst/>
              <a:ahLst/>
              <a:cxnLst/>
              <a:rect l="l" t="t" r="r" b="b"/>
              <a:pathLst>
                <a:path w="753" h="9846" extrusionOk="0">
                  <a:moveTo>
                    <a:pt x="376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5" y="124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25"/>
                  </a:lnTo>
                  <a:lnTo>
                    <a:pt x="1" y="9320"/>
                  </a:lnTo>
                  <a:lnTo>
                    <a:pt x="1" y="9445"/>
                  </a:lnTo>
                  <a:lnTo>
                    <a:pt x="1" y="9571"/>
                  </a:lnTo>
                  <a:cubicBezTo>
                    <a:pt x="25" y="9645"/>
                    <a:pt x="75" y="9721"/>
                    <a:pt x="151" y="9771"/>
                  </a:cubicBezTo>
                  <a:cubicBezTo>
                    <a:pt x="201" y="9821"/>
                    <a:pt x="301" y="9845"/>
                    <a:pt x="376" y="9845"/>
                  </a:cubicBezTo>
                  <a:cubicBezTo>
                    <a:pt x="452" y="9845"/>
                    <a:pt x="526" y="9821"/>
                    <a:pt x="602" y="9771"/>
                  </a:cubicBezTo>
                  <a:cubicBezTo>
                    <a:pt x="652" y="9721"/>
                    <a:pt x="702" y="9645"/>
                    <a:pt x="726" y="9571"/>
                  </a:cubicBezTo>
                  <a:cubicBezTo>
                    <a:pt x="752" y="9521"/>
                    <a:pt x="752" y="9495"/>
                    <a:pt x="752" y="9445"/>
                  </a:cubicBezTo>
                  <a:lnTo>
                    <a:pt x="752" y="9320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5"/>
            <p:cNvSpPr/>
            <p:nvPr/>
          </p:nvSpPr>
          <p:spPr>
            <a:xfrm>
              <a:off x="2347959" y="-217760"/>
              <a:ext cx="21856" cy="278553"/>
            </a:xfrm>
            <a:custGeom>
              <a:avLst/>
              <a:gdLst/>
              <a:ahLst/>
              <a:cxnLst/>
              <a:rect l="l" t="t" r="r" b="b"/>
              <a:pathLst>
                <a:path w="753" h="9597" extrusionOk="0">
                  <a:moveTo>
                    <a:pt x="368" y="0"/>
                  </a:moveTo>
                  <a:cubicBezTo>
                    <a:pt x="290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9069"/>
                  </a:lnTo>
                  <a:lnTo>
                    <a:pt x="1" y="9195"/>
                  </a:lnTo>
                  <a:lnTo>
                    <a:pt x="1" y="9296"/>
                  </a:lnTo>
                  <a:cubicBezTo>
                    <a:pt x="27" y="9396"/>
                    <a:pt x="77" y="9446"/>
                    <a:pt x="151" y="9520"/>
                  </a:cubicBezTo>
                  <a:cubicBezTo>
                    <a:pt x="201" y="9570"/>
                    <a:pt x="278" y="9596"/>
                    <a:pt x="378" y="9596"/>
                  </a:cubicBezTo>
                  <a:cubicBezTo>
                    <a:pt x="452" y="9596"/>
                    <a:pt x="528" y="9570"/>
                    <a:pt x="602" y="9520"/>
                  </a:cubicBezTo>
                  <a:cubicBezTo>
                    <a:pt x="652" y="9446"/>
                    <a:pt x="702" y="9396"/>
                    <a:pt x="729" y="9296"/>
                  </a:cubicBezTo>
                  <a:cubicBezTo>
                    <a:pt x="729" y="9269"/>
                    <a:pt x="753" y="9245"/>
                    <a:pt x="753" y="9195"/>
                  </a:cubicBezTo>
                  <a:lnTo>
                    <a:pt x="753" y="906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27" y="26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5"/>
            <p:cNvSpPr/>
            <p:nvPr/>
          </p:nvSpPr>
          <p:spPr>
            <a:xfrm>
              <a:off x="2299982" y="-292701"/>
              <a:ext cx="22610" cy="428351"/>
            </a:xfrm>
            <a:custGeom>
              <a:avLst/>
              <a:gdLst/>
              <a:ahLst/>
              <a:cxnLst/>
              <a:rect l="l" t="t" r="r" b="b"/>
              <a:pathLst>
                <a:path w="779" h="14758" extrusionOk="0">
                  <a:moveTo>
                    <a:pt x="389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6" y="276"/>
                  </a:cubicBezTo>
                  <a:lnTo>
                    <a:pt x="26" y="403"/>
                  </a:lnTo>
                  <a:cubicBezTo>
                    <a:pt x="0" y="453"/>
                    <a:pt x="0" y="477"/>
                    <a:pt x="0" y="527"/>
                  </a:cubicBezTo>
                  <a:lnTo>
                    <a:pt x="0" y="14233"/>
                  </a:lnTo>
                  <a:cubicBezTo>
                    <a:pt x="0" y="14283"/>
                    <a:pt x="0" y="14307"/>
                    <a:pt x="26" y="14357"/>
                  </a:cubicBezTo>
                  <a:lnTo>
                    <a:pt x="26" y="14457"/>
                  </a:lnTo>
                  <a:cubicBezTo>
                    <a:pt x="51" y="14557"/>
                    <a:pt x="101" y="14633"/>
                    <a:pt x="151" y="14684"/>
                  </a:cubicBezTo>
                  <a:cubicBezTo>
                    <a:pt x="227" y="14734"/>
                    <a:pt x="301" y="14758"/>
                    <a:pt x="401" y="14758"/>
                  </a:cubicBezTo>
                  <a:cubicBezTo>
                    <a:pt x="477" y="14758"/>
                    <a:pt x="552" y="14734"/>
                    <a:pt x="628" y="14684"/>
                  </a:cubicBezTo>
                  <a:cubicBezTo>
                    <a:pt x="678" y="14633"/>
                    <a:pt x="728" y="14557"/>
                    <a:pt x="752" y="14457"/>
                  </a:cubicBezTo>
                  <a:cubicBezTo>
                    <a:pt x="752" y="14433"/>
                    <a:pt x="752" y="14407"/>
                    <a:pt x="778" y="14357"/>
                  </a:cubicBezTo>
                  <a:lnTo>
                    <a:pt x="778" y="14233"/>
                  </a:lnTo>
                  <a:lnTo>
                    <a:pt x="778" y="527"/>
                  </a:lnTo>
                  <a:lnTo>
                    <a:pt x="778" y="403"/>
                  </a:lnTo>
                  <a:cubicBezTo>
                    <a:pt x="752" y="353"/>
                    <a:pt x="752" y="327"/>
                    <a:pt x="752" y="276"/>
                  </a:cubicBezTo>
                  <a:cubicBezTo>
                    <a:pt x="728" y="202"/>
                    <a:pt x="678" y="126"/>
                    <a:pt x="628" y="76"/>
                  </a:cubicBezTo>
                  <a:cubicBezTo>
                    <a:pt x="553" y="26"/>
                    <a:pt x="471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2537052" y="-146535"/>
              <a:ext cx="21827" cy="136040"/>
            </a:xfrm>
            <a:custGeom>
              <a:avLst/>
              <a:gdLst/>
              <a:ahLst/>
              <a:cxnLst/>
              <a:rect l="l" t="t" r="r" b="b"/>
              <a:pathLst>
                <a:path w="752" h="4687" extrusionOk="0">
                  <a:moveTo>
                    <a:pt x="377" y="1"/>
                  </a:moveTo>
                  <a:cubicBezTo>
                    <a:pt x="301" y="1"/>
                    <a:pt x="200" y="27"/>
                    <a:pt x="150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402"/>
                  </a:cubicBezTo>
                  <a:lnTo>
                    <a:pt x="0" y="528"/>
                  </a:lnTo>
                  <a:lnTo>
                    <a:pt x="0" y="4160"/>
                  </a:lnTo>
                  <a:lnTo>
                    <a:pt x="0" y="4286"/>
                  </a:lnTo>
                  <a:cubicBezTo>
                    <a:pt x="0" y="4336"/>
                    <a:pt x="0" y="4360"/>
                    <a:pt x="26" y="4410"/>
                  </a:cubicBezTo>
                  <a:cubicBezTo>
                    <a:pt x="26" y="4486"/>
                    <a:pt x="76" y="4561"/>
                    <a:pt x="150" y="4611"/>
                  </a:cubicBezTo>
                  <a:cubicBezTo>
                    <a:pt x="200" y="4661"/>
                    <a:pt x="301" y="4687"/>
                    <a:pt x="377" y="4687"/>
                  </a:cubicBezTo>
                  <a:cubicBezTo>
                    <a:pt x="451" y="4687"/>
                    <a:pt x="527" y="4661"/>
                    <a:pt x="601" y="4611"/>
                  </a:cubicBezTo>
                  <a:cubicBezTo>
                    <a:pt x="677" y="4561"/>
                    <a:pt x="702" y="4486"/>
                    <a:pt x="728" y="4410"/>
                  </a:cubicBezTo>
                  <a:cubicBezTo>
                    <a:pt x="752" y="4360"/>
                    <a:pt x="752" y="4336"/>
                    <a:pt x="752" y="4286"/>
                  </a:cubicBezTo>
                  <a:lnTo>
                    <a:pt x="752" y="4160"/>
                  </a:lnTo>
                  <a:lnTo>
                    <a:pt x="752" y="528"/>
                  </a:lnTo>
                  <a:lnTo>
                    <a:pt x="752" y="402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7" y="127"/>
                    <a:pt x="601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5"/>
            <p:cNvSpPr/>
            <p:nvPr/>
          </p:nvSpPr>
          <p:spPr>
            <a:xfrm>
              <a:off x="2395269" y="-193786"/>
              <a:ext cx="21856" cy="230546"/>
            </a:xfrm>
            <a:custGeom>
              <a:avLst/>
              <a:gdLst/>
              <a:ahLst/>
              <a:cxnLst/>
              <a:rect l="l" t="t" r="r" b="b"/>
              <a:pathLst>
                <a:path w="753" h="7943" extrusionOk="0">
                  <a:moveTo>
                    <a:pt x="376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75" y="126"/>
                    <a:pt x="25" y="202"/>
                    <a:pt x="0" y="276"/>
                  </a:cubicBezTo>
                  <a:lnTo>
                    <a:pt x="0" y="402"/>
                  </a:lnTo>
                  <a:lnTo>
                    <a:pt x="0" y="502"/>
                  </a:lnTo>
                  <a:lnTo>
                    <a:pt x="0" y="7417"/>
                  </a:lnTo>
                  <a:lnTo>
                    <a:pt x="0" y="7542"/>
                  </a:lnTo>
                  <a:lnTo>
                    <a:pt x="0" y="7668"/>
                  </a:lnTo>
                  <a:cubicBezTo>
                    <a:pt x="25" y="7742"/>
                    <a:pt x="75" y="7818"/>
                    <a:pt x="151" y="7868"/>
                  </a:cubicBezTo>
                  <a:cubicBezTo>
                    <a:pt x="201" y="7918"/>
                    <a:pt x="275" y="7942"/>
                    <a:pt x="375" y="7942"/>
                  </a:cubicBezTo>
                  <a:cubicBezTo>
                    <a:pt x="451" y="7942"/>
                    <a:pt x="526" y="7918"/>
                    <a:pt x="602" y="7868"/>
                  </a:cubicBezTo>
                  <a:cubicBezTo>
                    <a:pt x="652" y="7818"/>
                    <a:pt x="702" y="7742"/>
                    <a:pt x="726" y="7668"/>
                  </a:cubicBezTo>
                  <a:cubicBezTo>
                    <a:pt x="726" y="7618"/>
                    <a:pt x="752" y="7592"/>
                    <a:pt x="752" y="7542"/>
                  </a:cubicBezTo>
                  <a:lnTo>
                    <a:pt x="752" y="7417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2"/>
                    <a:pt x="726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5"/>
            <p:cNvSpPr/>
            <p:nvPr/>
          </p:nvSpPr>
          <p:spPr>
            <a:xfrm>
              <a:off x="3195843" y="-178520"/>
              <a:ext cx="21856" cy="199286"/>
            </a:xfrm>
            <a:custGeom>
              <a:avLst/>
              <a:gdLst/>
              <a:ahLst/>
              <a:cxnLst/>
              <a:rect l="l" t="t" r="r" b="b"/>
              <a:pathLst>
                <a:path w="753" h="6866" extrusionOk="0">
                  <a:moveTo>
                    <a:pt x="378" y="0"/>
                  </a:moveTo>
                  <a:cubicBezTo>
                    <a:pt x="278" y="0"/>
                    <a:pt x="201" y="26"/>
                    <a:pt x="151" y="77"/>
                  </a:cubicBezTo>
                  <a:cubicBezTo>
                    <a:pt x="77" y="151"/>
                    <a:pt x="27" y="201"/>
                    <a:pt x="1" y="301"/>
                  </a:cubicBezTo>
                  <a:lnTo>
                    <a:pt x="1" y="401"/>
                  </a:lnTo>
                  <a:lnTo>
                    <a:pt x="1" y="528"/>
                  </a:lnTo>
                  <a:lnTo>
                    <a:pt x="1" y="6364"/>
                  </a:lnTo>
                  <a:lnTo>
                    <a:pt x="1" y="6464"/>
                  </a:lnTo>
                  <a:lnTo>
                    <a:pt x="1" y="6591"/>
                  </a:lnTo>
                  <a:cubicBezTo>
                    <a:pt x="27" y="6665"/>
                    <a:pt x="77" y="6741"/>
                    <a:pt x="151" y="6791"/>
                  </a:cubicBezTo>
                  <a:cubicBezTo>
                    <a:pt x="201" y="6841"/>
                    <a:pt x="278" y="6865"/>
                    <a:pt x="378" y="6865"/>
                  </a:cubicBezTo>
                  <a:cubicBezTo>
                    <a:pt x="452" y="6865"/>
                    <a:pt x="528" y="6841"/>
                    <a:pt x="602" y="6791"/>
                  </a:cubicBezTo>
                  <a:cubicBezTo>
                    <a:pt x="652" y="6741"/>
                    <a:pt x="702" y="6665"/>
                    <a:pt x="728" y="6591"/>
                  </a:cubicBezTo>
                  <a:cubicBezTo>
                    <a:pt x="728" y="6565"/>
                    <a:pt x="753" y="6514"/>
                    <a:pt x="753" y="6464"/>
                  </a:cubicBezTo>
                  <a:lnTo>
                    <a:pt x="753" y="6364"/>
                  </a:lnTo>
                  <a:lnTo>
                    <a:pt x="753" y="528"/>
                  </a:lnTo>
                  <a:lnTo>
                    <a:pt x="753" y="401"/>
                  </a:lnTo>
                  <a:cubicBezTo>
                    <a:pt x="753" y="351"/>
                    <a:pt x="728" y="327"/>
                    <a:pt x="728" y="301"/>
                  </a:cubicBezTo>
                  <a:cubicBezTo>
                    <a:pt x="702" y="201"/>
                    <a:pt x="652" y="151"/>
                    <a:pt x="602" y="77"/>
                  </a:cubicBezTo>
                  <a:cubicBezTo>
                    <a:pt x="528" y="26"/>
                    <a:pt x="452" y="0"/>
                    <a:pt x="37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5"/>
            <p:cNvSpPr/>
            <p:nvPr/>
          </p:nvSpPr>
          <p:spPr>
            <a:xfrm>
              <a:off x="3053334" y="-166126"/>
              <a:ext cx="21827" cy="175253"/>
            </a:xfrm>
            <a:custGeom>
              <a:avLst/>
              <a:gdLst/>
              <a:ahLst/>
              <a:cxnLst/>
              <a:rect l="l" t="t" r="r" b="b"/>
              <a:pathLst>
                <a:path w="752" h="603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77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77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5"/>
            <p:cNvSpPr/>
            <p:nvPr/>
          </p:nvSpPr>
          <p:spPr>
            <a:xfrm>
              <a:off x="3147866" y="-276650"/>
              <a:ext cx="22610" cy="396307"/>
            </a:xfrm>
            <a:custGeom>
              <a:avLst/>
              <a:gdLst/>
              <a:ahLst/>
              <a:cxnLst/>
              <a:rect l="l" t="t" r="r" b="b"/>
              <a:pathLst>
                <a:path w="779" h="13654" extrusionOk="0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4"/>
                    <a:pt x="50" y="201"/>
                    <a:pt x="26" y="275"/>
                  </a:cubicBezTo>
                  <a:lnTo>
                    <a:pt x="26" y="401"/>
                  </a:lnTo>
                  <a:cubicBezTo>
                    <a:pt x="0" y="425"/>
                    <a:pt x="0" y="475"/>
                    <a:pt x="0" y="525"/>
                  </a:cubicBezTo>
                  <a:lnTo>
                    <a:pt x="0" y="13128"/>
                  </a:lnTo>
                  <a:cubicBezTo>
                    <a:pt x="0" y="13179"/>
                    <a:pt x="0" y="13203"/>
                    <a:pt x="26" y="13253"/>
                  </a:cubicBezTo>
                  <a:lnTo>
                    <a:pt x="26" y="13379"/>
                  </a:lnTo>
                  <a:cubicBezTo>
                    <a:pt x="50" y="13453"/>
                    <a:pt x="101" y="13529"/>
                    <a:pt x="151" y="13579"/>
                  </a:cubicBezTo>
                  <a:cubicBezTo>
                    <a:pt x="227" y="13629"/>
                    <a:pt x="301" y="13654"/>
                    <a:pt x="401" y="13654"/>
                  </a:cubicBezTo>
                  <a:cubicBezTo>
                    <a:pt x="477" y="13654"/>
                    <a:pt x="552" y="13629"/>
                    <a:pt x="628" y="13579"/>
                  </a:cubicBezTo>
                  <a:cubicBezTo>
                    <a:pt x="678" y="13529"/>
                    <a:pt x="728" y="13453"/>
                    <a:pt x="752" y="13379"/>
                  </a:cubicBezTo>
                  <a:cubicBezTo>
                    <a:pt x="752" y="13329"/>
                    <a:pt x="752" y="13303"/>
                    <a:pt x="778" y="13253"/>
                  </a:cubicBezTo>
                  <a:lnTo>
                    <a:pt x="778" y="13128"/>
                  </a:lnTo>
                  <a:lnTo>
                    <a:pt x="778" y="525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4"/>
                    <a:pt x="628" y="74"/>
                  </a:cubicBezTo>
                  <a:cubicBezTo>
                    <a:pt x="552" y="24"/>
                    <a:pt x="477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5"/>
            <p:cNvSpPr/>
            <p:nvPr/>
          </p:nvSpPr>
          <p:spPr>
            <a:xfrm>
              <a:off x="3100614" y="-126857"/>
              <a:ext cx="22552" cy="96711"/>
            </a:xfrm>
            <a:custGeom>
              <a:avLst/>
              <a:gdLst/>
              <a:ahLst/>
              <a:cxnLst/>
              <a:rect l="l" t="t" r="r" b="b"/>
              <a:pathLst>
                <a:path w="777" h="3332" extrusionOk="0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1"/>
                    <a:pt x="25" y="275"/>
                  </a:cubicBezTo>
                  <a:cubicBezTo>
                    <a:pt x="25" y="325"/>
                    <a:pt x="25" y="351"/>
                    <a:pt x="1" y="401"/>
                  </a:cubicBezTo>
                  <a:lnTo>
                    <a:pt x="1" y="525"/>
                  </a:lnTo>
                  <a:lnTo>
                    <a:pt x="1" y="2806"/>
                  </a:lnTo>
                  <a:lnTo>
                    <a:pt x="1" y="2931"/>
                  </a:lnTo>
                  <a:cubicBezTo>
                    <a:pt x="25" y="2981"/>
                    <a:pt x="25" y="3007"/>
                    <a:pt x="25" y="3057"/>
                  </a:cubicBezTo>
                  <a:cubicBezTo>
                    <a:pt x="51" y="3131"/>
                    <a:pt x="101" y="3207"/>
                    <a:pt x="151" y="3257"/>
                  </a:cubicBezTo>
                  <a:cubicBezTo>
                    <a:pt x="225" y="3307"/>
                    <a:pt x="301" y="3331"/>
                    <a:pt x="376" y="3331"/>
                  </a:cubicBezTo>
                  <a:cubicBezTo>
                    <a:pt x="476" y="3331"/>
                    <a:pt x="552" y="3307"/>
                    <a:pt x="626" y="3257"/>
                  </a:cubicBezTo>
                  <a:cubicBezTo>
                    <a:pt x="676" y="3207"/>
                    <a:pt x="726" y="3131"/>
                    <a:pt x="752" y="3057"/>
                  </a:cubicBezTo>
                  <a:lnTo>
                    <a:pt x="752" y="2931"/>
                  </a:lnTo>
                  <a:cubicBezTo>
                    <a:pt x="777" y="2880"/>
                    <a:pt x="777" y="2856"/>
                    <a:pt x="777" y="2806"/>
                  </a:cubicBezTo>
                  <a:lnTo>
                    <a:pt x="777" y="525"/>
                  </a:lnTo>
                  <a:cubicBezTo>
                    <a:pt x="777" y="475"/>
                    <a:pt x="777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26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5"/>
            <p:cNvSpPr/>
            <p:nvPr/>
          </p:nvSpPr>
          <p:spPr>
            <a:xfrm>
              <a:off x="3243152" y="-118904"/>
              <a:ext cx="21856" cy="80777"/>
            </a:xfrm>
            <a:custGeom>
              <a:avLst/>
              <a:gdLst/>
              <a:ahLst/>
              <a:cxnLst/>
              <a:rect l="l" t="t" r="r" b="b"/>
              <a:pathLst>
                <a:path w="753" h="2783" extrusionOk="0">
                  <a:moveTo>
                    <a:pt x="375" y="1"/>
                  </a:moveTo>
                  <a:cubicBezTo>
                    <a:pt x="275" y="1"/>
                    <a:pt x="201" y="27"/>
                    <a:pt x="151" y="77"/>
                  </a:cubicBezTo>
                  <a:cubicBezTo>
                    <a:pt x="75" y="127"/>
                    <a:pt x="24" y="201"/>
                    <a:pt x="0" y="277"/>
                  </a:cubicBezTo>
                  <a:lnTo>
                    <a:pt x="0" y="402"/>
                  </a:lnTo>
                  <a:lnTo>
                    <a:pt x="0" y="528"/>
                  </a:lnTo>
                  <a:lnTo>
                    <a:pt x="0" y="2256"/>
                  </a:lnTo>
                  <a:lnTo>
                    <a:pt x="0" y="2382"/>
                  </a:lnTo>
                  <a:lnTo>
                    <a:pt x="0" y="2506"/>
                  </a:lnTo>
                  <a:cubicBezTo>
                    <a:pt x="24" y="2582"/>
                    <a:pt x="75" y="2657"/>
                    <a:pt x="151" y="2707"/>
                  </a:cubicBezTo>
                  <a:cubicBezTo>
                    <a:pt x="201" y="2757"/>
                    <a:pt x="275" y="2783"/>
                    <a:pt x="375" y="2783"/>
                  </a:cubicBezTo>
                  <a:cubicBezTo>
                    <a:pt x="451" y="2783"/>
                    <a:pt x="526" y="2757"/>
                    <a:pt x="602" y="2707"/>
                  </a:cubicBezTo>
                  <a:cubicBezTo>
                    <a:pt x="652" y="2657"/>
                    <a:pt x="702" y="2582"/>
                    <a:pt x="726" y="2506"/>
                  </a:cubicBezTo>
                  <a:cubicBezTo>
                    <a:pt x="726" y="2456"/>
                    <a:pt x="752" y="2432"/>
                    <a:pt x="752" y="2382"/>
                  </a:cubicBezTo>
                  <a:lnTo>
                    <a:pt x="752" y="2256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1"/>
                    <a:pt x="726" y="277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5"/>
            <p:cNvSpPr/>
            <p:nvPr/>
          </p:nvSpPr>
          <p:spPr>
            <a:xfrm>
              <a:off x="2958802" y="-166126"/>
              <a:ext cx="21827" cy="175253"/>
            </a:xfrm>
            <a:custGeom>
              <a:avLst/>
              <a:gdLst/>
              <a:ahLst/>
              <a:cxnLst/>
              <a:rect l="l" t="t" r="r" b="b"/>
              <a:pathLst>
                <a:path w="752" h="603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51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5"/>
            <p:cNvSpPr/>
            <p:nvPr/>
          </p:nvSpPr>
          <p:spPr>
            <a:xfrm>
              <a:off x="2864270" y="-206151"/>
              <a:ext cx="21827" cy="254549"/>
            </a:xfrm>
            <a:custGeom>
              <a:avLst/>
              <a:gdLst/>
              <a:ahLst/>
              <a:cxnLst/>
              <a:rect l="l" t="t" r="r" b="b"/>
              <a:pathLst>
                <a:path w="752" h="8770" extrusionOk="0">
                  <a:moveTo>
                    <a:pt x="377" y="0"/>
                  </a:moveTo>
                  <a:cubicBezTo>
                    <a:pt x="301" y="0"/>
                    <a:pt x="227" y="26"/>
                    <a:pt x="151" y="101"/>
                  </a:cubicBezTo>
                  <a:cubicBezTo>
                    <a:pt x="76" y="151"/>
                    <a:pt x="50" y="201"/>
                    <a:pt x="26" y="301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7"/>
                  </a:lnTo>
                  <a:lnTo>
                    <a:pt x="0" y="8268"/>
                  </a:lnTo>
                  <a:lnTo>
                    <a:pt x="0" y="8368"/>
                  </a:lnTo>
                  <a:cubicBezTo>
                    <a:pt x="0" y="8418"/>
                    <a:pt x="0" y="8469"/>
                    <a:pt x="26" y="8495"/>
                  </a:cubicBezTo>
                  <a:cubicBezTo>
                    <a:pt x="50" y="8569"/>
                    <a:pt x="76" y="8645"/>
                    <a:pt x="151" y="8695"/>
                  </a:cubicBezTo>
                  <a:cubicBezTo>
                    <a:pt x="227" y="8745"/>
                    <a:pt x="301" y="8769"/>
                    <a:pt x="377" y="8769"/>
                  </a:cubicBezTo>
                  <a:cubicBezTo>
                    <a:pt x="451" y="8769"/>
                    <a:pt x="551" y="8745"/>
                    <a:pt x="602" y="8695"/>
                  </a:cubicBezTo>
                  <a:cubicBezTo>
                    <a:pt x="678" y="8645"/>
                    <a:pt x="728" y="8569"/>
                    <a:pt x="728" y="8495"/>
                  </a:cubicBezTo>
                  <a:cubicBezTo>
                    <a:pt x="752" y="8469"/>
                    <a:pt x="752" y="8418"/>
                    <a:pt x="752" y="8368"/>
                  </a:cubicBezTo>
                  <a:lnTo>
                    <a:pt x="752" y="8268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301"/>
                  </a:cubicBezTo>
                  <a:cubicBezTo>
                    <a:pt x="728" y="201"/>
                    <a:pt x="678" y="151"/>
                    <a:pt x="602" y="101"/>
                  </a:cubicBezTo>
                  <a:cubicBezTo>
                    <a:pt x="551" y="26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5"/>
            <p:cNvSpPr/>
            <p:nvPr/>
          </p:nvSpPr>
          <p:spPr>
            <a:xfrm>
              <a:off x="2252731" y="-237439"/>
              <a:ext cx="22552" cy="317824"/>
            </a:xfrm>
            <a:custGeom>
              <a:avLst/>
              <a:gdLst/>
              <a:ahLst/>
              <a:cxnLst/>
              <a:rect l="l" t="t" r="r" b="b"/>
              <a:pathLst>
                <a:path w="777" h="10950" extrusionOk="0">
                  <a:moveTo>
                    <a:pt x="386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25" y="10599"/>
                    <a:pt x="25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2" y="10950"/>
                    <a:pt x="376" y="10950"/>
                  </a:cubicBezTo>
                  <a:cubicBezTo>
                    <a:pt x="476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53" y="10649"/>
                  </a:cubicBezTo>
                  <a:lnTo>
                    <a:pt x="753" y="10549"/>
                  </a:lnTo>
                  <a:cubicBezTo>
                    <a:pt x="777" y="10499"/>
                    <a:pt x="777" y="10475"/>
                    <a:pt x="777" y="10424"/>
                  </a:cubicBezTo>
                  <a:lnTo>
                    <a:pt x="777" y="527"/>
                  </a:lnTo>
                  <a:cubicBezTo>
                    <a:pt x="777" y="477"/>
                    <a:pt x="777" y="453"/>
                    <a:pt x="753" y="403"/>
                  </a:cubicBezTo>
                  <a:lnTo>
                    <a:pt x="753" y="277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5"/>
            <p:cNvSpPr/>
            <p:nvPr/>
          </p:nvSpPr>
          <p:spPr>
            <a:xfrm>
              <a:off x="2817019" y="-158870"/>
              <a:ext cx="21856" cy="160015"/>
            </a:xfrm>
            <a:custGeom>
              <a:avLst/>
              <a:gdLst/>
              <a:ahLst/>
              <a:cxnLst/>
              <a:rect l="l" t="t" r="r" b="b"/>
              <a:pathLst>
                <a:path w="753" h="5513" extrusionOk="0">
                  <a:moveTo>
                    <a:pt x="376" y="1"/>
                  </a:moveTo>
                  <a:cubicBezTo>
                    <a:pt x="301" y="1"/>
                    <a:pt x="225" y="25"/>
                    <a:pt x="151" y="101"/>
                  </a:cubicBezTo>
                  <a:cubicBezTo>
                    <a:pt x="75" y="151"/>
                    <a:pt x="51" y="201"/>
                    <a:pt x="25" y="301"/>
                  </a:cubicBezTo>
                  <a:cubicBezTo>
                    <a:pt x="1" y="326"/>
                    <a:pt x="1" y="376"/>
                    <a:pt x="1" y="402"/>
                  </a:cubicBezTo>
                  <a:lnTo>
                    <a:pt x="1" y="526"/>
                  </a:lnTo>
                  <a:lnTo>
                    <a:pt x="1" y="4986"/>
                  </a:lnTo>
                  <a:lnTo>
                    <a:pt x="1" y="5112"/>
                  </a:lnTo>
                  <a:cubicBezTo>
                    <a:pt x="1" y="5162"/>
                    <a:pt x="1" y="5212"/>
                    <a:pt x="25" y="5236"/>
                  </a:cubicBezTo>
                  <a:cubicBezTo>
                    <a:pt x="51" y="5312"/>
                    <a:pt x="75" y="5386"/>
                    <a:pt x="151" y="5437"/>
                  </a:cubicBezTo>
                  <a:cubicBezTo>
                    <a:pt x="225" y="5487"/>
                    <a:pt x="301" y="5513"/>
                    <a:pt x="376" y="5513"/>
                  </a:cubicBezTo>
                  <a:cubicBezTo>
                    <a:pt x="452" y="5513"/>
                    <a:pt x="526" y="5487"/>
                    <a:pt x="602" y="5437"/>
                  </a:cubicBezTo>
                  <a:cubicBezTo>
                    <a:pt x="676" y="5386"/>
                    <a:pt x="702" y="5312"/>
                    <a:pt x="726" y="5236"/>
                  </a:cubicBezTo>
                  <a:cubicBezTo>
                    <a:pt x="752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52" y="326"/>
                    <a:pt x="726" y="301"/>
                  </a:cubicBezTo>
                  <a:cubicBezTo>
                    <a:pt x="702" y="201"/>
                    <a:pt x="676" y="151"/>
                    <a:pt x="602" y="101"/>
                  </a:cubicBezTo>
                  <a:cubicBezTo>
                    <a:pt x="526" y="51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5"/>
            <p:cNvSpPr/>
            <p:nvPr/>
          </p:nvSpPr>
          <p:spPr>
            <a:xfrm>
              <a:off x="3006083" y="-142849"/>
              <a:ext cx="21856" cy="128697"/>
            </a:xfrm>
            <a:custGeom>
              <a:avLst/>
              <a:gdLst/>
              <a:ahLst/>
              <a:cxnLst/>
              <a:rect l="l" t="t" r="r" b="b"/>
              <a:pathLst>
                <a:path w="753" h="4434" extrusionOk="0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0"/>
                    <a:pt x="25" y="275"/>
                  </a:cubicBezTo>
                  <a:cubicBezTo>
                    <a:pt x="25" y="325"/>
                    <a:pt x="1" y="351"/>
                    <a:pt x="1" y="401"/>
                  </a:cubicBezTo>
                  <a:lnTo>
                    <a:pt x="1" y="525"/>
                  </a:lnTo>
                  <a:lnTo>
                    <a:pt x="1" y="3908"/>
                  </a:lnTo>
                  <a:lnTo>
                    <a:pt x="1" y="4033"/>
                  </a:lnTo>
                  <a:cubicBezTo>
                    <a:pt x="1" y="4083"/>
                    <a:pt x="25" y="4109"/>
                    <a:pt x="25" y="4133"/>
                  </a:cubicBezTo>
                  <a:cubicBezTo>
                    <a:pt x="51" y="4233"/>
                    <a:pt x="101" y="4283"/>
                    <a:pt x="151" y="4333"/>
                  </a:cubicBezTo>
                  <a:cubicBezTo>
                    <a:pt x="225" y="4410"/>
                    <a:pt x="301" y="4434"/>
                    <a:pt x="376" y="4434"/>
                  </a:cubicBezTo>
                  <a:cubicBezTo>
                    <a:pt x="476" y="4434"/>
                    <a:pt x="552" y="4410"/>
                    <a:pt x="602" y="4333"/>
                  </a:cubicBezTo>
                  <a:cubicBezTo>
                    <a:pt x="676" y="4283"/>
                    <a:pt x="726" y="4233"/>
                    <a:pt x="752" y="4133"/>
                  </a:cubicBezTo>
                  <a:lnTo>
                    <a:pt x="752" y="4033"/>
                  </a:lnTo>
                  <a:lnTo>
                    <a:pt x="752" y="3908"/>
                  </a:lnTo>
                  <a:lnTo>
                    <a:pt x="752" y="525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6" y="200"/>
                    <a:pt x="676" y="124"/>
                    <a:pt x="602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45"/>
          <p:cNvSpPr txBox="1">
            <a:spLocks noGrp="1"/>
          </p:cNvSpPr>
          <p:nvPr>
            <p:ph type="subTitle" idx="4294967295"/>
          </p:nvPr>
        </p:nvSpPr>
        <p:spPr>
          <a:xfrm>
            <a:off x="2532925" y="4096294"/>
            <a:ext cx="5142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/>
              <a:t>1:23</a:t>
            </a:r>
            <a:endParaRPr sz="900" dirty="0"/>
          </a:p>
        </p:txBody>
      </p:sp>
      <p:sp>
        <p:nvSpPr>
          <p:cNvPr id="2505" name="Google Shape;2505;p45"/>
          <p:cNvSpPr txBox="1">
            <a:spLocks noGrp="1"/>
          </p:cNvSpPr>
          <p:nvPr>
            <p:ph type="subTitle" idx="4294967295"/>
          </p:nvPr>
        </p:nvSpPr>
        <p:spPr>
          <a:xfrm>
            <a:off x="6021125" y="4096294"/>
            <a:ext cx="5142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2:36</a:t>
            </a:r>
            <a:endParaRPr sz="900"/>
          </a:p>
        </p:txBody>
      </p:sp>
      <p:sp>
        <p:nvSpPr>
          <p:cNvPr id="2506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Technology</a:t>
            </a:r>
          </a:p>
        </p:txBody>
      </p:sp>
      <p:sp>
        <p:nvSpPr>
          <p:cNvPr id="72" name="Google Shape;2560;p48" hidden="1">
            <a:extLst>
              <a:ext uri="{FF2B5EF4-FFF2-40B4-BE49-F238E27FC236}">
                <a16:creationId xmlns:a16="http://schemas.microsoft.com/office/drawing/2014/main" id="{C4C8EF3D-F78F-4082-9F7A-B8697E95400F}"/>
              </a:ext>
            </a:extLst>
          </p:cNvPr>
          <p:cNvSpPr txBox="1">
            <a:spLocks/>
          </p:cNvSpPr>
          <p:nvPr/>
        </p:nvSpPr>
        <p:spPr>
          <a:xfrm>
            <a:off x="2590707" y="2599269"/>
            <a:ext cx="290347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-US" sz="5000" dirty="0"/>
              <a:t>React</a:t>
            </a:r>
            <a:endParaRPr lang="en-US" sz="5000" dirty="0">
              <a:solidFill>
                <a:schemeClr val="accent1"/>
              </a:solidFill>
            </a:endParaRPr>
          </a:p>
        </p:txBody>
      </p:sp>
      <p:sp>
        <p:nvSpPr>
          <p:cNvPr id="73" name="Google Shape;2560;p48" hidden="1">
            <a:extLst>
              <a:ext uri="{FF2B5EF4-FFF2-40B4-BE49-F238E27FC236}">
                <a16:creationId xmlns:a16="http://schemas.microsoft.com/office/drawing/2014/main" id="{1C130579-8AE6-439E-931A-EF7D74A9BE10}"/>
              </a:ext>
            </a:extLst>
          </p:cNvPr>
          <p:cNvSpPr txBox="1">
            <a:spLocks/>
          </p:cNvSpPr>
          <p:nvPr/>
        </p:nvSpPr>
        <p:spPr>
          <a:xfrm>
            <a:off x="5290920" y="2574600"/>
            <a:ext cx="1208053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sz="5000" dirty="0">
                <a:solidFill>
                  <a:srgbClr val="FF7BAB"/>
                </a:solidFill>
              </a:rPr>
              <a:t>JS</a:t>
            </a:r>
            <a:endParaRPr lang="en-US" sz="5000" dirty="0">
              <a:solidFill>
                <a:srgbClr val="FF7BA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" grpId="0" build="p"/>
      <p:bldP spid="25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!!Title"/>
          <p:cNvSpPr txBox="1">
            <a:spLocks noGrp="1"/>
          </p:cNvSpPr>
          <p:nvPr>
            <p:ph type="title"/>
          </p:nvPr>
        </p:nvSpPr>
        <p:spPr>
          <a:xfrm>
            <a:off x="3932888" y="1289625"/>
            <a:ext cx="42897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Giới</a:t>
            </a:r>
            <a:r>
              <a:rPr lang="en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3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thiệu</a:t>
            </a:r>
            <a:endParaRPr sz="3600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61" name="Google Shape;2561;p48"/>
          <p:cNvSpPr txBox="1">
            <a:spLocks noGrp="1"/>
          </p:cNvSpPr>
          <p:nvPr>
            <p:ph type="body" idx="1"/>
          </p:nvPr>
        </p:nvSpPr>
        <p:spPr>
          <a:xfrm>
            <a:off x="3932887" y="2087175"/>
            <a:ext cx="4511201" cy="176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React JS là thư viện Javascript được xây dựng bởi Meta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Đang được các công ty lơn nổi tiếng sử dụng như: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Yahoo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Airbnb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Facebook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Instagram</a:t>
            </a:r>
          </a:p>
        </p:txBody>
      </p:sp>
      <p:pic>
        <p:nvPicPr>
          <p:cNvPr id="2562" name="Google Shape;2562;p48"/>
          <p:cNvPicPr preferRelativeResize="0"/>
          <p:nvPr/>
        </p:nvPicPr>
        <p:blipFill rotWithShape="1">
          <a:blip r:embed="rId3"/>
          <a:srcRect t="-24951" b="-24951"/>
          <a:stretch/>
        </p:blipFill>
        <p:spPr>
          <a:xfrm>
            <a:off x="921388" y="715350"/>
            <a:ext cx="2476800" cy="3712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563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Technology</a:t>
            </a:r>
            <a:endParaRPr sz="12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" name="!!Title">
            <a:extLst>
              <a:ext uri="{FF2B5EF4-FFF2-40B4-BE49-F238E27FC236}">
                <a16:creationId xmlns:a16="http://schemas.microsoft.com/office/drawing/2014/main" id="{3B6C978F-105C-400B-830B-14C859E342DD}"/>
              </a:ext>
            </a:extLst>
          </p:cNvPr>
          <p:cNvSpPr txBox="1">
            <a:spLocks/>
          </p:cNvSpPr>
          <p:nvPr/>
        </p:nvSpPr>
        <p:spPr>
          <a:xfrm>
            <a:off x="921388" y="3532725"/>
            <a:ext cx="24768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-US" sz="2400" dirty="0"/>
              <a:t>React </a:t>
            </a:r>
            <a:r>
              <a:rPr lang="en" sz="2400" dirty="0">
                <a:solidFill>
                  <a:schemeClr val="accent1"/>
                </a:solidFill>
              </a:rPr>
              <a:t>JS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Google Shape;2560;p48">
            <a:extLst>
              <a:ext uri="{FF2B5EF4-FFF2-40B4-BE49-F238E27FC236}">
                <a16:creationId xmlns:a16="http://schemas.microsoft.com/office/drawing/2014/main" id="{82C62E52-83DB-4517-B0BB-BC70823AD647}"/>
              </a:ext>
            </a:extLst>
          </p:cNvPr>
          <p:cNvSpPr txBox="1">
            <a:spLocks/>
          </p:cNvSpPr>
          <p:nvPr/>
        </p:nvSpPr>
        <p:spPr>
          <a:xfrm>
            <a:off x="921388" y="3532725"/>
            <a:ext cx="196929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-US" sz="2400" dirty="0"/>
              <a:t>React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Google Shape;2560;p48">
            <a:extLst>
              <a:ext uri="{FF2B5EF4-FFF2-40B4-BE49-F238E27FC236}">
                <a16:creationId xmlns:a16="http://schemas.microsoft.com/office/drawing/2014/main" id="{0F473D52-46A5-4B7B-A466-602577014FBF}"/>
              </a:ext>
            </a:extLst>
          </p:cNvPr>
          <p:cNvSpPr txBox="1">
            <a:spLocks/>
          </p:cNvSpPr>
          <p:nvPr/>
        </p:nvSpPr>
        <p:spPr>
          <a:xfrm>
            <a:off x="2190134" y="3532725"/>
            <a:ext cx="1208053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sz="2400" dirty="0">
                <a:solidFill>
                  <a:schemeClr val="accent1"/>
                </a:solidFill>
              </a:rPr>
              <a:t>JS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5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25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25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25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25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25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25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500" fill="hold"/>
                                            <p:tgtEl>
                                              <p:spTgt spid="25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500" fill="hold"/>
                                            <p:tgtEl>
                                              <p:spTgt spid="25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25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9" dur="500" fill="hold"/>
                                            <p:tgtEl>
                                              <p:spTgt spid="25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1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25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25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1" grpId="0" uiExpand="1" build="p"/>
          <p:bldP spid="6" grpId="0"/>
          <p:bldP spid="7" grpId="0"/>
          <p:bldP spid="7" grpId="1"/>
          <p:bldP spid="8" grpId="0"/>
          <p:bldP spid="8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5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5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5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5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5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5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5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5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5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5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5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1" grpId="0" uiExpand="1" build="p"/>
          <p:bldP spid="6" grpId="0"/>
          <p:bldP spid="7" grpId="0"/>
          <p:bldP spid="7" grpId="1"/>
          <p:bldP spid="8" grpId="0"/>
          <p:bldP spid="8" grpId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9"/>
          <p:cNvSpPr txBox="1">
            <a:spLocks noGrp="1"/>
          </p:cNvSpPr>
          <p:nvPr>
            <p:ph type="subTitle" idx="1"/>
          </p:nvPr>
        </p:nvSpPr>
        <p:spPr>
          <a:xfrm>
            <a:off x="418812" y="1257353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 có thể được tái sử dụng dễ dàng</a:t>
            </a:r>
          </a:p>
        </p:txBody>
      </p:sp>
      <p:sp>
        <p:nvSpPr>
          <p:cNvPr id="749" name="Google Shape;749;p39"/>
          <p:cNvSpPr txBox="1">
            <a:spLocks noGrp="1"/>
          </p:cNvSpPr>
          <p:nvPr>
            <p:ph type="subTitle" idx="4"/>
          </p:nvPr>
        </p:nvSpPr>
        <p:spPr>
          <a:xfrm>
            <a:off x="418812" y="3819161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Seo friendly</a:t>
            </a:r>
            <a:endParaRPr dirty="0"/>
          </a:p>
        </p:txBody>
      </p:sp>
      <p:sp>
        <p:nvSpPr>
          <p:cNvPr id="751" name="Google Shape;751;p39"/>
          <p:cNvSpPr txBox="1">
            <a:spLocks noGrp="1"/>
          </p:cNvSpPr>
          <p:nvPr>
            <p:ph type="subTitle" idx="6"/>
          </p:nvPr>
        </p:nvSpPr>
        <p:spPr>
          <a:xfrm>
            <a:off x="418812" y="2538257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 dễ dàng với chrome extension</a:t>
            </a:r>
            <a:endParaRPr dirty="0"/>
          </a:p>
        </p:txBody>
      </p:sp>
      <p:sp>
        <p:nvSpPr>
          <p:cNvPr id="753" name="Google Shape;753;p39"/>
          <p:cNvSpPr txBox="1">
            <a:spLocks noGrp="1"/>
          </p:cNvSpPr>
          <p:nvPr>
            <p:ph type="subTitle" idx="8"/>
          </p:nvPr>
        </p:nvSpPr>
        <p:spPr>
          <a:xfrm>
            <a:off x="6025788" y="1257353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Dễ dàng tạo UI test cases</a:t>
            </a:r>
          </a:p>
        </p:txBody>
      </p:sp>
      <p:sp>
        <p:nvSpPr>
          <p:cNvPr id="758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Technology</a:t>
            </a:r>
          </a:p>
        </p:txBody>
      </p:sp>
      <p:pic>
        <p:nvPicPr>
          <p:cNvPr id="20" name="Google Shape;2562;p48">
            <a:extLst>
              <a:ext uri="{FF2B5EF4-FFF2-40B4-BE49-F238E27FC236}">
                <a16:creationId xmlns:a16="http://schemas.microsoft.com/office/drawing/2014/main" id="{34D3A88F-5B8A-4CFF-B4A6-3278A95EC02E}"/>
              </a:ext>
            </a:extLst>
          </p:cNvPr>
          <p:cNvPicPr preferRelativeResize="0"/>
          <p:nvPr/>
        </p:nvPicPr>
        <p:blipFill rotWithShape="1">
          <a:blip r:embed="rId3"/>
          <a:srcRect t="-24951" b="-24951"/>
          <a:stretch/>
        </p:blipFill>
        <p:spPr>
          <a:xfrm>
            <a:off x="3333600" y="715350"/>
            <a:ext cx="2476800" cy="3712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pic>
        <p:nvPicPr>
          <p:cNvPr id="19" name="Graphic 18" descr="Inventory outline">
            <a:extLst>
              <a:ext uri="{FF2B5EF4-FFF2-40B4-BE49-F238E27FC236}">
                <a16:creationId xmlns:a16="http://schemas.microsoft.com/office/drawing/2014/main" id="{914977A7-D1D7-4B79-82FF-00AF72B2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7929" y="800153"/>
            <a:ext cx="457200" cy="457200"/>
          </a:xfrm>
          <a:prstGeom prst="rect">
            <a:avLst/>
          </a:prstGeom>
        </p:spPr>
      </p:pic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998079A8-1D85-42E3-B91B-4E33EC9EE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768" y="2081057"/>
            <a:ext cx="457200" cy="4572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257A692-9BA9-4B37-A4C4-01D4EC915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768" y="3428947"/>
            <a:ext cx="457200" cy="457200"/>
          </a:xfrm>
          <a:prstGeom prst="rect">
            <a:avLst/>
          </a:prstGeom>
        </p:spPr>
      </p:pic>
      <p:sp>
        <p:nvSpPr>
          <p:cNvPr id="12" name="Google Shape;753;p39">
            <a:extLst>
              <a:ext uri="{FF2B5EF4-FFF2-40B4-BE49-F238E27FC236}">
                <a16:creationId xmlns:a16="http://schemas.microsoft.com/office/drawing/2014/main" id="{C3EBBDE8-F9CC-4443-B1E1-A97417E3B289}"/>
              </a:ext>
            </a:extLst>
          </p:cNvPr>
          <p:cNvSpPr txBox="1">
            <a:spLocks/>
          </p:cNvSpPr>
          <p:nvPr/>
        </p:nvSpPr>
        <p:spPr>
          <a:xfrm>
            <a:off x="6025788" y="2538257"/>
            <a:ext cx="269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/>
              <a:t>Tốc độ hiển thị components số lượng lớn cao</a:t>
            </a:r>
          </a:p>
        </p:txBody>
      </p:sp>
      <p:sp>
        <p:nvSpPr>
          <p:cNvPr id="13" name="Google Shape;753;p39">
            <a:extLst>
              <a:ext uri="{FF2B5EF4-FFF2-40B4-BE49-F238E27FC236}">
                <a16:creationId xmlns:a16="http://schemas.microsoft.com/office/drawing/2014/main" id="{67187D94-0AF5-4BA8-9D2C-723DA38E7167}"/>
              </a:ext>
            </a:extLst>
          </p:cNvPr>
          <p:cNvSpPr txBox="1">
            <a:spLocks/>
          </p:cNvSpPr>
          <p:nvPr/>
        </p:nvSpPr>
        <p:spPr>
          <a:xfrm>
            <a:off x="6025788" y="3819161"/>
            <a:ext cx="269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/>
              <a:t>React JS virtual Dom</a:t>
            </a:r>
          </a:p>
        </p:txBody>
      </p:sp>
      <p:pic>
        <p:nvPicPr>
          <p:cNvPr id="7" name="Graphic 6" descr="Clipboard Mixed outline">
            <a:extLst>
              <a:ext uri="{FF2B5EF4-FFF2-40B4-BE49-F238E27FC236}">
                <a16:creationId xmlns:a16="http://schemas.microsoft.com/office/drawing/2014/main" id="{0D6DFD5E-5BF0-457F-A26C-60F382ED6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8871" y="839539"/>
            <a:ext cx="457200" cy="4572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E6DE6A9-8F94-4B0E-96C6-CE4E28197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8871" y="2081057"/>
            <a:ext cx="457200" cy="457200"/>
          </a:xfrm>
          <a:prstGeom prst="rect">
            <a:avLst/>
          </a:prstGeom>
        </p:spPr>
      </p:pic>
      <p:pic>
        <p:nvPicPr>
          <p:cNvPr id="11" name="Graphic 10" descr="Remote learning science outline">
            <a:extLst>
              <a:ext uri="{FF2B5EF4-FFF2-40B4-BE49-F238E27FC236}">
                <a16:creationId xmlns:a16="http://schemas.microsoft.com/office/drawing/2014/main" id="{70565AC1-77FB-4A52-83B6-166DA646F6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88871" y="3428947"/>
            <a:ext cx="457200" cy="457200"/>
          </a:xfrm>
          <a:prstGeom prst="rect">
            <a:avLst/>
          </a:prstGeom>
        </p:spPr>
      </p:pic>
      <p:sp>
        <p:nvSpPr>
          <p:cNvPr id="22" name="Google Shape;2560;p48">
            <a:extLst>
              <a:ext uri="{FF2B5EF4-FFF2-40B4-BE49-F238E27FC236}">
                <a16:creationId xmlns:a16="http://schemas.microsoft.com/office/drawing/2014/main" id="{A9B05718-1A94-4173-8417-16884104BD85}"/>
              </a:ext>
            </a:extLst>
          </p:cNvPr>
          <p:cNvSpPr txBox="1">
            <a:spLocks/>
          </p:cNvSpPr>
          <p:nvPr/>
        </p:nvSpPr>
        <p:spPr>
          <a:xfrm>
            <a:off x="3587277" y="975589"/>
            <a:ext cx="196929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-US" sz="2400" dirty="0"/>
              <a:t>React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Google Shape;2560;p48">
            <a:extLst>
              <a:ext uri="{FF2B5EF4-FFF2-40B4-BE49-F238E27FC236}">
                <a16:creationId xmlns:a16="http://schemas.microsoft.com/office/drawing/2014/main" id="{8172CA31-D5B7-41C1-967D-A39D2D2DE906}"/>
              </a:ext>
            </a:extLst>
          </p:cNvPr>
          <p:cNvSpPr txBox="1">
            <a:spLocks/>
          </p:cNvSpPr>
          <p:nvPr/>
        </p:nvSpPr>
        <p:spPr>
          <a:xfrm>
            <a:off x="3967898" y="3498011"/>
            <a:ext cx="1208053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sz="2400" dirty="0">
                <a:solidFill>
                  <a:schemeClr val="accent1"/>
                </a:solidFill>
              </a:rPr>
              <a:t>JS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!!Title">
            <a:extLst>
              <a:ext uri="{FF2B5EF4-FFF2-40B4-BE49-F238E27FC236}">
                <a16:creationId xmlns:a16="http://schemas.microsoft.com/office/drawing/2014/main" id="{EB4E3DE5-907D-4602-9DF6-BBBB2A1FA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Tính </a:t>
            </a:r>
            <a:r>
              <a:rPr lang="en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endParaRPr b="1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0" build="p"/>
      <p:bldP spid="749" grpId="0" build="p"/>
      <p:bldP spid="751" grpId="0" build="p"/>
      <p:bldP spid="753" grpId="0" build="p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45"/>
          <p:cNvSpPr/>
          <p:nvPr/>
        </p:nvSpPr>
        <p:spPr>
          <a:xfrm>
            <a:off x="3742950" y="656388"/>
            <a:ext cx="1658100" cy="165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!!Title"/>
          <p:cNvSpPr txBox="1">
            <a:spLocks noGrp="1"/>
          </p:cNvSpPr>
          <p:nvPr>
            <p:ph type="title"/>
          </p:nvPr>
        </p:nvSpPr>
        <p:spPr>
          <a:xfrm>
            <a:off x="691800" y="2487600"/>
            <a:ext cx="776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</a:t>
            </a:r>
            <a:r>
              <a:rPr lang="en" dirty="0">
                <a:solidFill>
                  <a:schemeClr val="dk2"/>
                </a:solidFill>
              </a:rPr>
              <a:t>Tích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39" name="Google Shape;2439;p45"/>
          <p:cNvSpPr txBox="1">
            <a:spLocks noGrp="1"/>
          </p:cNvSpPr>
          <p:nvPr>
            <p:ph type="title" idx="2"/>
          </p:nvPr>
        </p:nvSpPr>
        <p:spPr>
          <a:xfrm>
            <a:off x="3656850" y="1064538"/>
            <a:ext cx="183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40" name="Google Shape;2440;p45"/>
          <p:cNvSpPr txBox="1">
            <a:spLocks noGrp="1"/>
          </p:cNvSpPr>
          <p:nvPr>
            <p:ph type="subTitle" idx="1"/>
          </p:nvPr>
        </p:nvSpPr>
        <p:spPr>
          <a:xfrm>
            <a:off x="1910850" y="3350096"/>
            <a:ext cx="53223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441" name="Google Shape;2441;p45"/>
          <p:cNvGrpSpPr/>
          <p:nvPr/>
        </p:nvGrpSpPr>
        <p:grpSpPr>
          <a:xfrm>
            <a:off x="3129779" y="4033173"/>
            <a:ext cx="2884743" cy="459611"/>
            <a:chOff x="1034702" y="-308664"/>
            <a:chExt cx="2884743" cy="459611"/>
          </a:xfrm>
        </p:grpSpPr>
        <p:sp>
          <p:nvSpPr>
            <p:cNvPr id="2442" name="Google Shape;2442;p45"/>
            <p:cNvSpPr/>
            <p:nvPr/>
          </p:nvSpPr>
          <p:spPr>
            <a:xfrm>
              <a:off x="1456453" y="-158696"/>
              <a:ext cx="21856" cy="159841"/>
            </a:xfrm>
            <a:custGeom>
              <a:avLst/>
              <a:gdLst/>
              <a:ahLst/>
              <a:cxnLst/>
              <a:rect l="l" t="t" r="r" b="b"/>
              <a:pathLst>
                <a:path w="753" h="5507" extrusionOk="0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27" y="295"/>
                  </a:cubicBezTo>
                  <a:cubicBezTo>
                    <a:pt x="1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1" y="5206"/>
                    <a:pt x="27" y="5230"/>
                  </a:cubicBezTo>
                  <a:cubicBezTo>
                    <a:pt x="27" y="5306"/>
                    <a:pt x="77" y="5380"/>
                    <a:pt x="151" y="5431"/>
                  </a:cubicBezTo>
                  <a:cubicBezTo>
                    <a:pt x="201" y="5481"/>
                    <a:pt x="301" y="5507"/>
                    <a:pt x="378" y="5507"/>
                  </a:cubicBezTo>
                  <a:cubicBezTo>
                    <a:pt x="452" y="5507"/>
                    <a:pt x="528" y="5481"/>
                    <a:pt x="602" y="5431"/>
                  </a:cubicBezTo>
                  <a:cubicBezTo>
                    <a:pt x="678" y="5380"/>
                    <a:pt x="702" y="5306"/>
                    <a:pt x="728" y="5230"/>
                  </a:cubicBezTo>
                  <a:cubicBezTo>
                    <a:pt x="752" y="5206"/>
                    <a:pt x="752" y="5156"/>
                    <a:pt x="752" y="5106"/>
                  </a:cubicBez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70"/>
                    <a:pt x="752" y="320"/>
                    <a:pt x="728" y="295"/>
                  </a:cubicBezTo>
                  <a:cubicBezTo>
                    <a:pt x="702" y="195"/>
                    <a:pt x="678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1692826" y="-154517"/>
              <a:ext cx="21827" cy="152004"/>
            </a:xfrm>
            <a:custGeom>
              <a:avLst/>
              <a:gdLst/>
              <a:ahLst/>
              <a:cxnLst/>
              <a:rect l="l" t="t" r="r" b="b"/>
              <a:pathLst>
                <a:path w="752" h="5237" extrusionOk="0">
                  <a:moveTo>
                    <a:pt x="375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101" y="125"/>
                    <a:pt x="50" y="202"/>
                    <a:pt x="24" y="276"/>
                  </a:cubicBezTo>
                  <a:cubicBezTo>
                    <a:pt x="24" y="326"/>
                    <a:pt x="0" y="352"/>
                    <a:pt x="0" y="402"/>
                  </a:cubicBezTo>
                  <a:lnTo>
                    <a:pt x="0" y="526"/>
                  </a:lnTo>
                  <a:lnTo>
                    <a:pt x="0" y="4711"/>
                  </a:lnTo>
                  <a:lnTo>
                    <a:pt x="0" y="4836"/>
                  </a:lnTo>
                  <a:cubicBezTo>
                    <a:pt x="0" y="4886"/>
                    <a:pt x="24" y="4912"/>
                    <a:pt x="24" y="4962"/>
                  </a:cubicBezTo>
                  <a:cubicBezTo>
                    <a:pt x="50" y="5036"/>
                    <a:pt x="101" y="5112"/>
                    <a:pt x="151" y="5162"/>
                  </a:cubicBezTo>
                  <a:cubicBezTo>
                    <a:pt x="225" y="5212"/>
                    <a:pt x="301" y="5236"/>
                    <a:pt x="375" y="5236"/>
                  </a:cubicBezTo>
                  <a:cubicBezTo>
                    <a:pt x="475" y="5236"/>
                    <a:pt x="552" y="5212"/>
                    <a:pt x="602" y="5162"/>
                  </a:cubicBezTo>
                  <a:cubicBezTo>
                    <a:pt x="676" y="5112"/>
                    <a:pt x="726" y="5036"/>
                    <a:pt x="752" y="4962"/>
                  </a:cubicBezTo>
                  <a:lnTo>
                    <a:pt x="752" y="4836"/>
                  </a:lnTo>
                  <a:lnTo>
                    <a:pt x="752" y="4711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6" y="202"/>
                    <a:pt x="676" y="125"/>
                    <a:pt x="602" y="75"/>
                  </a:cubicBezTo>
                  <a:cubicBezTo>
                    <a:pt x="538" y="25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1783700" y="-190129"/>
              <a:ext cx="21827" cy="223289"/>
            </a:xfrm>
            <a:custGeom>
              <a:avLst/>
              <a:gdLst/>
              <a:ahLst/>
              <a:cxnLst/>
              <a:rect l="l" t="t" r="r" b="b"/>
              <a:pathLst>
                <a:path w="752" h="7693" extrusionOk="0">
                  <a:moveTo>
                    <a:pt x="377" y="1"/>
                  </a:moveTo>
                  <a:cubicBezTo>
                    <a:pt x="295" y="1"/>
                    <a:pt x="214" y="26"/>
                    <a:pt x="150" y="76"/>
                  </a:cubicBezTo>
                  <a:cubicBezTo>
                    <a:pt x="76" y="126"/>
                    <a:pt x="50" y="200"/>
                    <a:pt x="26" y="276"/>
                  </a:cubicBezTo>
                  <a:cubicBezTo>
                    <a:pt x="0" y="326"/>
                    <a:pt x="0" y="350"/>
                    <a:pt x="0" y="400"/>
                  </a:cubicBezTo>
                  <a:lnTo>
                    <a:pt x="0" y="527"/>
                  </a:lnTo>
                  <a:lnTo>
                    <a:pt x="0" y="7165"/>
                  </a:lnTo>
                  <a:lnTo>
                    <a:pt x="0" y="7291"/>
                  </a:lnTo>
                  <a:cubicBezTo>
                    <a:pt x="0" y="7341"/>
                    <a:pt x="0" y="7365"/>
                    <a:pt x="26" y="7391"/>
                  </a:cubicBezTo>
                  <a:cubicBezTo>
                    <a:pt x="50" y="7492"/>
                    <a:pt x="76" y="7566"/>
                    <a:pt x="150" y="7616"/>
                  </a:cubicBezTo>
                  <a:cubicBezTo>
                    <a:pt x="227" y="7666"/>
                    <a:pt x="301" y="7692"/>
                    <a:pt x="377" y="7692"/>
                  </a:cubicBezTo>
                  <a:cubicBezTo>
                    <a:pt x="451" y="7692"/>
                    <a:pt x="551" y="7666"/>
                    <a:pt x="601" y="7616"/>
                  </a:cubicBezTo>
                  <a:cubicBezTo>
                    <a:pt x="678" y="7542"/>
                    <a:pt x="728" y="7492"/>
                    <a:pt x="728" y="7391"/>
                  </a:cubicBezTo>
                  <a:cubicBezTo>
                    <a:pt x="752" y="7365"/>
                    <a:pt x="752" y="7341"/>
                    <a:pt x="752" y="7291"/>
                  </a:cubicBezTo>
                  <a:lnTo>
                    <a:pt x="752" y="7165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8" y="276"/>
                  </a:cubicBezTo>
                  <a:cubicBezTo>
                    <a:pt x="728" y="200"/>
                    <a:pt x="678" y="126"/>
                    <a:pt x="601" y="76"/>
                  </a:cubicBezTo>
                  <a:cubicBezTo>
                    <a:pt x="539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1645516" y="-126886"/>
              <a:ext cx="21856" cy="96740"/>
            </a:xfrm>
            <a:custGeom>
              <a:avLst/>
              <a:gdLst/>
              <a:ahLst/>
              <a:cxnLst/>
              <a:rect l="l" t="t" r="r" b="b"/>
              <a:pathLst>
                <a:path w="753" h="3333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101" y="125"/>
                    <a:pt x="51" y="202"/>
                    <a:pt x="27" y="276"/>
                  </a:cubicBezTo>
                  <a:cubicBezTo>
                    <a:pt x="27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2807"/>
                  </a:lnTo>
                  <a:lnTo>
                    <a:pt x="1" y="2932"/>
                  </a:lnTo>
                  <a:cubicBezTo>
                    <a:pt x="1" y="2982"/>
                    <a:pt x="27" y="3008"/>
                    <a:pt x="27" y="3058"/>
                  </a:cubicBezTo>
                  <a:cubicBezTo>
                    <a:pt x="51" y="3132"/>
                    <a:pt x="101" y="3208"/>
                    <a:pt x="151" y="3258"/>
                  </a:cubicBezTo>
                  <a:cubicBezTo>
                    <a:pt x="227" y="3308"/>
                    <a:pt x="301" y="3332"/>
                    <a:pt x="378" y="3332"/>
                  </a:cubicBezTo>
                  <a:cubicBezTo>
                    <a:pt x="452" y="3332"/>
                    <a:pt x="552" y="3308"/>
                    <a:pt x="602" y="3258"/>
                  </a:cubicBezTo>
                  <a:cubicBezTo>
                    <a:pt x="678" y="3208"/>
                    <a:pt x="728" y="3132"/>
                    <a:pt x="752" y="3058"/>
                  </a:cubicBezTo>
                  <a:lnTo>
                    <a:pt x="752" y="2932"/>
                  </a:lnTo>
                  <a:lnTo>
                    <a:pt x="752" y="2807"/>
                  </a:lnTo>
                  <a:lnTo>
                    <a:pt x="752" y="526"/>
                  </a:lnTo>
                  <a:lnTo>
                    <a:pt x="752" y="402"/>
                  </a:lnTo>
                  <a:lnTo>
                    <a:pt x="752" y="276"/>
                  </a:lnTo>
                  <a:cubicBezTo>
                    <a:pt x="728" y="202"/>
                    <a:pt x="678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1598294" y="-201768"/>
              <a:ext cx="21827" cy="246538"/>
            </a:xfrm>
            <a:custGeom>
              <a:avLst/>
              <a:gdLst/>
              <a:ahLst/>
              <a:cxnLst/>
              <a:rect l="l" t="t" r="r" b="b"/>
              <a:pathLst>
                <a:path w="752" h="8494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0" y="200"/>
                    <a:pt x="24" y="276"/>
                  </a:cubicBezTo>
                  <a:cubicBezTo>
                    <a:pt x="0" y="300"/>
                    <a:pt x="0" y="350"/>
                    <a:pt x="0" y="401"/>
                  </a:cubicBezTo>
                  <a:lnTo>
                    <a:pt x="0" y="527"/>
                  </a:lnTo>
                  <a:lnTo>
                    <a:pt x="0" y="7967"/>
                  </a:lnTo>
                  <a:lnTo>
                    <a:pt x="0" y="8093"/>
                  </a:lnTo>
                  <a:cubicBezTo>
                    <a:pt x="0" y="8143"/>
                    <a:pt x="0" y="8167"/>
                    <a:pt x="24" y="8217"/>
                  </a:cubicBezTo>
                  <a:cubicBezTo>
                    <a:pt x="50" y="8294"/>
                    <a:pt x="101" y="8368"/>
                    <a:pt x="151" y="8418"/>
                  </a:cubicBezTo>
                  <a:cubicBezTo>
                    <a:pt x="225" y="8468"/>
                    <a:pt x="301" y="8494"/>
                    <a:pt x="375" y="8494"/>
                  </a:cubicBezTo>
                  <a:cubicBezTo>
                    <a:pt x="451" y="8494"/>
                    <a:pt x="551" y="8468"/>
                    <a:pt x="602" y="8418"/>
                  </a:cubicBezTo>
                  <a:cubicBezTo>
                    <a:pt x="676" y="8368"/>
                    <a:pt x="726" y="8294"/>
                    <a:pt x="726" y="8217"/>
                  </a:cubicBezTo>
                  <a:cubicBezTo>
                    <a:pt x="752" y="8167"/>
                    <a:pt x="752" y="8143"/>
                    <a:pt x="752" y="8093"/>
                  </a:cubicBezTo>
                  <a:lnTo>
                    <a:pt x="752" y="7967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0"/>
                    <a:pt x="752" y="300"/>
                    <a:pt x="726" y="276"/>
                  </a:cubicBezTo>
                  <a:cubicBezTo>
                    <a:pt x="726" y="200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1503762" y="-170538"/>
              <a:ext cx="21827" cy="184019"/>
            </a:xfrm>
            <a:custGeom>
              <a:avLst/>
              <a:gdLst/>
              <a:ahLst/>
              <a:cxnLst/>
              <a:rect l="l" t="t" r="r" b="b"/>
              <a:pathLst>
                <a:path w="752" h="6340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50" y="202"/>
                    <a:pt x="24" y="303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5815"/>
                  </a:lnTo>
                  <a:lnTo>
                    <a:pt x="0" y="5939"/>
                  </a:lnTo>
                  <a:cubicBezTo>
                    <a:pt x="0" y="5965"/>
                    <a:pt x="0" y="6015"/>
                    <a:pt x="24" y="6039"/>
                  </a:cubicBezTo>
                  <a:cubicBezTo>
                    <a:pt x="50" y="6139"/>
                    <a:pt x="74" y="6189"/>
                    <a:pt x="151" y="6239"/>
                  </a:cubicBezTo>
                  <a:cubicBezTo>
                    <a:pt x="225" y="6316"/>
                    <a:pt x="301" y="6340"/>
                    <a:pt x="375" y="6340"/>
                  </a:cubicBezTo>
                  <a:cubicBezTo>
                    <a:pt x="451" y="6340"/>
                    <a:pt x="525" y="6316"/>
                    <a:pt x="602" y="6239"/>
                  </a:cubicBezTo>
                  <a:cubicBezTo>
                    <a:pt x="676" y="6189"/>
                    <a:pt x="702" y="6139"/>
                    <a:pt x="726" y="6039"/>
                  </a:cubicBezTo>
                  <a:cubicBezTo>
                    <a:pt x="752" y="6015"/>
                    <a:pt x="752" y="5965"/>
                    <a:pt x="752" y="5939"/>
                  </a:cubicBezTo>
                  <a:lnTo>
                    <a:pt x="752" y="5815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303"/>
                  </a:cubicBezTo>
                  <a:cubicBezTo>
                    <a:pt x="702" y="202"/>
                    <a:pt x="676" y="126"/>
                    <a:pt x="602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1830981" y="-237439"/>
              <a:ext cx="21856" cy="317824"/>
            </a:xfrm>
            <a:custGeom>
              <a:avLst/>
              <a:gdLst/>
              <a:ahLst/>
              <a:cxnLst/>
              <a:rect l="l" t="t" r="r" b="b"/>
              <a:pathLst>
                <a:path w="753" h="10950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1" y="327"/>
                    <a:pt x="1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1" y="10599"/>
                    <a:pt x="1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1" y="10950"/>
                    <a:pt x="375" y="10950"/>
                  </a:cubicBezTo>
                  <a:cubicBezTo>
                    <a:pt x="452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26" y="10649"/>
                  </a:cubicBezTo>
                  <a:cubicBezTo>
                    <a:pt x="752" y="10625"/>
                    <a:pt x="752" y="10599"/>
                    <a:pt x="752" y="10549"/>
                  </a:cubicBezTo>
                  <a:lnTo>
                    <a:pt x="752" y="10424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7"/>
                  </a:cubicBez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1550984" y="-111155"/>
              <a:ext cx="21856" cy="65016"/>
            </a:xfrm>
            <a:custGeom>
              <a:avLst/>
              <a:gdLst/>
              <a:ahLst/>
              <a:cxnLst/>
              <a:rect l="l" t="t" r="r" b="b"/>
              <a:pathLst>
                <a:path w="753" h="2240" extrusionOk="0">
                  <a:moveTo>
                    <a:pt x="364" y="0"/>
                  </a:moveTo>
                  <a:cubicBezTo>
                    <a:pt x="287" y="0"/>
                    <a:pt x="211" y="26"/>
                    <a:pt x="151" y="85"/>
                  </a:cubicBezTo>
                  <a:cubicBezTo>
                    <a:pt x="77" y="135"/>
                    <a:pt x="51" y="211"/>
                    <a:pt x="27" y="285"/>
                  </a:cubicBezTo>
                  <a:cubicBezTo>
                    <a:pt x="1" y="311"/>
                    <a:pt x="1" y="361"/>
                    <a:pt x="1" y="385"/>
                  </a:cubicBezTo>
                  <a:lnTo>
                    <a:pt x="1" y="511"/>
                  </a:lnTo>
                  <a:lnTo>
                    <a:pt x="1" y="1714"/>
                  </a:lnTo>
                  <a:lnTo>
                    <a:pt x="1" y="1838"/>
                  </a:lnTo>
                  <a:cubicBezTo>
                    <a:pt x="1" y="1888"/>
                    <a:pt x="1" y="1939"/>
                    <a:pt x="27" y="1965"/>
                  </a:cubicBezTo>
                  <a:cubicBezTo>
                    <a:pt x="51" y="2039"/>
                    <a:pt x="77" y="2115"/>
                    <a:pt x="151" y="2165"/>
                  </a:cubicBezTo>
                  <a:cubicBezTo>
                    <a:pt x="227" y="2215"/>
                    <a:pt x="301" y="2239"/>
                    <a:pt x="378" y="2239"/>
                  </a:cubicBezTo>
                  <a:cubicBezTo>
                    <a:pt x="452" y="2239"/>
                    <a:pt x="552" y="2215"/>
                    <a:pt x="602" y="2165"/>
                  </a:cubicBezTo>
                  <a:cubicBezTo>
                    <a:pt x="678" y="2115"/>
                    <a:pt x="728" y="2039"/>
                    <a:pt x="728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714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8" y="285"/>
                  </a:cubicBezTo>
                  <a:cubicBezTo>
                    <a:pt x="728" y="211"/>
                    <a:pt x="678" y="135"/>
                    <a:pt x="602" y="85"/>
                  </a:cubicBezTo>
                  <a:cubicBezTo>
                    <a:pt x="537" y="32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1736449" y="-95598"/>
              <a:ext cx="21856" cy="34220"/>
            </a:xfrm>
            <a:custGeom>
              <a:avLst/>
              <a:gdLst/>
              <a:ahLst/>
              <a:cxnLst/>
              <a:rect l="l" t="t" r="r" b="b"/>
              <a:pathLst>
                <a:path w="753" h="1179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51" y="200"/>
                    <a:pt x="25" y="300"/>
                  </a:cubicBezTo>
                  <a:cubicBezTo>
                    <a:pt x="1" y="326"/>
                    <a:pt x="1" y="350"/>
                    <a:pt x="1" y="400"/>
                  </a:cubicBezTo>
                  <a:lnTo>
                    <a:pt x="1" y="527"/>
                  </a:lnTo>
                  <a:lnTo>
                    <a:pt x="1" y="651"/>
                  </a:lnTo>
                  <a:lnTo>
                    <a:pt x="1" y="777"/>
                  </a:lnTo>
                  <a:cubicBezTo>
                    <a:pt x="1" y="801"/>
                    <a:pt x="1" y="851"/>
                    <a:pt x="25" y="877"/>
                  </a:cubicBezTo>
                  <a:cubicBezTo>
                    <a:pt x="51" y="978"/>
                    <a:pt x="75" y="1028"/>
                    <a:pt x="151" y="1078"/>
                  </a:cubicBezTo>
                  <a:cubicBezTo>
                    <a:pt x="225" y="1128"/>
                    <a:pt x="301" y="1178"/>
                    <a:pt x="375" y="1178"/>
                  </a:cubicBezTo>
                  <a:cubicBezTo>
                    <a:pt x="452" y="1178"/>
                    <a:pt x="526" y="1128"/>
                    <a:pt x="602" y="1078"/>
                  </a:cubicBezTo>
                  <a:cubicBezTo>
                    <a:pt x="676" y="1028"/>
                    <a:pt x="702" y="952"/>
                    <a:pt x="726" y="877"/>
                  </a:cubicBezTo>
                  <a:cubicBezTo>
                    <a:pt x="752" y="851"/>
                    <a:pt x="752" y="801"/>
                    <a:pt x="752" y="777"/>
                  </a:cubicBezTo>
                  <a:lnTo>
                    <a:pt x="752" y="651"/>
                  </a:lnTo>
                  <a:lnTo>
                    <a:pt x="752" y="527"/>
                  </a:lnTo>
                  <a:lnTo>
                    <a:pt x="752" y="400"/>
                  </a:lnTo>
                  <a:cubicBezTo>
                    <a:pt x="752" y="350"/>
                    <a:pt x="752" y="326"/>
                    <a:pt x="726" y="300"/>
                  </a:cubicBezTo>
                  <a:cubicBezTo>
                    <a:pt x="702" y="200"/>
                    <a:pt x="676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2115273" y="-142878"/>
              <a:ext cx="21856" cy="128726"/>
            </a:xfrm>
            <a:custGeom>
              <a:avLst/>
              <a:gdLst/>
              <a:ahLst/>
              <a:cxnLst/>
              <a:rect l="l" t="t" r="r" b="b"/>
              <a:pathLst>
                <a:path w="753" h="4435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cubicBezTo>
                    <a:pt x="77" y="125"/>
                    <a:pt x="27" y="201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3909"/>
                  </a:lnTo>
                  <a:lnTo>
                    <a:pt x="1" y="4034"/>
                  </a:lnTo>
                  <a:lnTo>
                    <a:pt x="1" y="4134"/>
                  </a:lnTo>
                  <a:cubicBezTo>
                    <a:pt x="27" y="4234"/>
                    <a:pt x="77" y="4284"/>
                    <a:pt x="151" y="4334"/>
                  </a:cubicBezTo>
                  <a:cubicBezTo>
                    <a:pt x="201" y="4411"/>
                    <a:pt x="277" y="4435"/>
                    <a:pt x="378" y="4435"/>
                  </a:cubicBezTo>
                  <a:cubicBezTo>
                    <a:pt x="452" y="4435"/>
                    <a:pt x="528" y="4411"/>
                    <a:pt x="602" y="4334"/>
                  </a:cubicBezTo>
                  <a:cubicBezTo>
                    <a:pt x="652" y="4284"/>
                    <a:pt x="702" y="4234"/>
                    <a:pt x="728" y="4134"/>
                  </a:cubicBezTo>
                  <a:cubicBezTo>
                    <a:pt x="728" y="4110"/>
                    <a:pt x="752" y="4084"/>
                    <a:pt x="752" y="4034"/>
                  </a:cubicBezTo>
                  <a:lnTo>
                    <a:pt x="752" y="3909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28" y="326"/>
                    <a:pt x="728" y="276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40" y="25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2209804" y="-103434"/>
              <a:ext cx="21856" cy="49313"/>
            </a:xfrm>
            <a:custGeom>
              <a:avLst/>
              <a:gdLst/>
              <a:ahLst/>
              <a:cxnLst/>
              <a:rect l="l" t="t" r="r" b="b"/>
              <a:pathLst>
                <a:path w="753" h="1699" extrusionOk="0">
                  <a:moveTo>
                    <a:pt x="377" y="0"/>
                  </a:moveTo>
                  <a:cubicBezTo>
                    <a:pt x="296" y="0"/>
                    <a:pt x="214" y="32"/>
                    <a:pt x="151" y="95"/>
                  </a:cubicBezTo>
                  <a:cubicBezTo>
                    <a:pt x="77" y="145"/>
                    <a:pt x="27" y="195"/>
                    <a:pt x="1" y="296"/>
                  </a:cubicBezTo>
                  <a:lnTo>
                    <a:pt x="1" y="396"/>
                  </a:lnTo>
                  <a:lnTo>
                    <a:pt x="1" y="520"/>
                  </a:lnTo>
                  <a:lnTo>
                    <a:pt x="1" y="1198"/>
                  </a:lnTo>
                  <a:lnTo>
                    <a:pt x="1" y="1298"/>
                  </a:lnTo>
                  <a:lnTo>
                    <a:pt x="1" y="1422"/>
                  </a:lnTo>
                  <a:cubicBezTo>
                    <a:pt x="27" y="1498"/>
                    <a:pt x="77" y="1572"/>
                    <a:pt x="151" y="1622"/>
                  </a:cubicBezTo>
                  <a:cubicBezTo>
                    <a:pt x="201" y="1673"/>
                    <a:pt x="301" y="1699"/>
                    <a:pt x="378" y="1699"/>
                  </a:cubicBezTo>
                  <a:cubicBezTo>
                    <a:pt x="452" y="1699"/>
                    <a:pt x="528" y="1673"/>
                    <a:pt x="602" y="1622"/>
                  </a:cubicBezTo>
                  <a:cubicBezTo>
                    <a:pt x="652" y="1572"/>
                    <a:pt x="702" y="1498"/>
                    <a:pt x="728" y="1422"/>
                  </a:cubicBezTo>
                  <a:cubicBezTo>
                    <a:pt x="728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8" y="320"/>
                    <a:pt x="728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40" y="32"/>
                    <a:pt x="459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2162582" y="-118875"/>
              <a:ext cx="21827" cy="80748"/>
            </a:xfrm>
            <a:custGeom>
              <a:avLst/>
              <a:gdLst/>
              <a:ahLst/>
              <a:cxnLst/>
              <a:rect l="l" t="t" r="r" b="b"/>
              <a:pathLst>
                <a:path w="752" h="2782" extrusionOk="0">
                  <a:moveTo>
                    <a:pt x="375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4" y="126"/>
                    <a:pt x="24" y="200"/>
                    <a:pt x="0" y="276"/>
                  </a:cubicBezTo>
                  <a:lnTo>
                    <a:pt x="0" y="401"/>
                  </a:lnTo>
                  <a:lnTo>
                    <a:pt x="0" y="501"/>
                  </a:lnTo>
                  <a:lnTo>
                    <a:pt x="0" y="2255"/>
                  </a:lnTo>
                  <a:lnTo>
                    <a:pt x="0" y="2381"/>
                  </a:lnTo>
                  <a:lnTo>
                    <a:pt x="0" y="2505"/>
                  </a:lnTo>
                  <a:cubicBezTo>
                    <a:pt x="24" y="2581"/>
                    <a:pt x="74" y="2656"/>
                    <a:pt x="151" y="2706"/>
                  </a:cubicBezTo>
                  <a:cubicBezTo>
                    <a:pt x="201" y="2756"/>
                    <a:pt x="275" y="2782"/>
                    <a:pt x="375" y="2782"/>
                  </a:cubicBezTo>
                  <a:cubicBezTo>
                    <a:pt x="451" y="2782"/>
                    <a:pt x="525" y="2756"/>
                    <a:pt x="601" y="2706"/>
                  </a:cubicBezTo>
                  <a:cubicBezTo>
                    <a:pt x="652" y="2656"/>
                    <a:pt x="702" y="2581"/>
                    <a:pt x="726" y="2505"/>
                  </a:cubicBezTo>
                  <a:cubicBezTo>
                    <a:pt x="726" y="2455"/>
                    <a:pt x="752" y="2431"/>
                    <a:pt x="752" y="2381"/>
                  </a:cubicBezTo>
                  <a:lnTo>
                    <a:pt x="752" y="2255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26" y="300"/>
                    <a:pt x="726" y="276"/>
                  </a:cubicBezTo>
                  <a:cubicBezTo>
                    <a:pt x="702" y="200"/>
                    <a:pt x="652" y="126"/>
                    <a:pt x="601" y="76"/>
                  </a:cubicBezTo>
                  <a:cubicBezTo>
                    <a:pt x="538" y="26"/>
                    <a:pt x="45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2020044" y="-198169"/>
              <a:ext cx="22552" cy="239282"/>
            </a:xfrm>
            <a:custGeom>
              <a:avLst/>
              <a:gdLst/>
              <a:ahLst/>
              <a:cxnLst/>
              <a:rect l="l" t="t" r="r" b="b"/>
              <a:pathLst>
                <a:path w="777" h="8244" extrusionOk="0">
                  <a:moveTo>
                    <a:pt x="385" y="1"/>
                  </a:moveTo>
                  <a:cubicBezTo>
                    <a:pt x="307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303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7719"/>
                  </a:lnTo>
                  <a:lnTo>
                    <a:pt x="1" y="7843"/>
                  </a:lnTo>
                  <a:cubicBezTo>
                    <a:pt x="25" y="7869"/>
                    <a:pt x="25" y="7919"/>
                    <a:pt x="25" y="7943"/>
                  </a:cubicBezTo>
                  <a:cubicBezTo>
                    <a:pt x="51" y="8043"/>
                    <a:pt x="101" y="8093"/>
                    <a:pt x="151" y="8143"/>
                  </a:cubicBezTo>
                  <a:cubicBezTo>
                    <a:pt x="225" y="8194"/>
                    <a:pt x="301" y="8244"/>
                    <a:pt x="375" y="8244"/>
                  </a:cubicBezTo>
                  <a:cubicBezTo>
                    <a:pt x="476" y="8244"/>
                    <a:pt x="552" y="8194"/>
                    <a:pt x="602" y="8143"/>
                  </a:cubicBezTo>
                  <a:cubicBezTo>
                    <a:pt x="676" y="8093"/>
                    <a:pt x="726" y="8019"/>
                    <a:pt x="752" y="7943"/>
                  </a:cubicBezTo>
                  <a:lnTo>
                    <a:pt x="752" y="7843"/>
                  </a:lnTo>
                  <a:cubicBezTo>
                    <a:pt x="776" y="7793"/>
                    <a:pt x="776" y="7743"/>
                    <a:pt x="776" y="7719"/>
                  </a:cubicBezTo>
                  <a:lnTo>
                    <a:pt x="776" y="527"/>
                  </a:lnTo>
                  <a:cubicBezTo>
                    <a:pt x="776" y="477"/>
                    <a:pt x="776" y="453"/>
                    <a:pt x="752" y="403"/>
                  </a:cubicBezTo>
                  <a:lnTo>
                    <a:pt x="752" y="303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1878232" y="-213958"/>
              <a:ext cx="21827" cy="270368"/>
            </a:xfrm>
            <a:custGeom>
              <a:avLst/>
              <a:gdLst/>
              <a:ahLst/>
              <a:cxnLst/>
              <a:rect l="l" t="t" r="r" b="b"/>
              <a:pathLst>
                <a:path w="752" h="9315" extrusionOk="0">
                  <a:moveTo>
                    <a:pt x="377" y="0"/>
                  </a:moveTo>
                  <a:cubicBezTo>
                    <a:pt x="295" y="0"/>
                    <a:pt x="214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51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1925512" y="-158696"/>
              <a:ext cx="21856" cy="159841"/>
            </a:xfrm>
            <a:custGeom>
              <a:avLst/>
              <a:gdLst/>
              <a:ahLst/>
              <a:cxnLst/>
              <a:rect l="l" t="t" r="r" b="b"/>
              <a:pathLst>
                <a:path w="753" h="5507" extrusionOk="0">
                  <a:moveTo>
                    <a:pt x="376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101" y="145"/>
                    <a:pt x="51" y="195"/>
                    <a:pt x="25" y="295"/>
                  </a:cubicBezTo>
                  <a:cubicBezTo>
                    <a:pt x="25" y="320"/>
                    <a:pt x="1" y="370"/>
                    <a:pt x="1" y="396"/>
                  </a:cubicBezTo>
                  <a:lnTo>
                    <a:pt x="1" y="520"/>
                  </a:lnTo>
                  <a:lnTo>
                    <a:pt x="1" y="4980"/>
                  </a:lnTo>
                  <a:lnTo>
                    <a:pt x="1" y="5106"/>
                  </a:lnTo>
                  <a:cubicBezTo>
                    <a:pt x="1" y="5156"/>
                    <a:pt x="25" y="5206"/>
                    <a:pt x="25" y="5230"/>
                  </a:cubicBezTo>
                  <a:cubicBezTo>
                    <a:pt x="51" y="5306"/>
                    <a:pt x="101" y="5380"/>
                    <a:pt x="151" y="5431"/>
                  </a:cubicBezTo>
                  <a:cubicBezTo>
                    <a:pt x="225" y="5481"/>
                    <a:pt x="301" y="5507"/>
                    <a:pt x="375" y="5507"/>
                  </a:cubicBezTo>
                  <a:cubicBezTo>
                    <a:pt x="476" y="5507"/>
                    <a:pt x="552" y="5481"/>
                    <a:pt x="602" y="5431"/>
                  </a:cubicBezTo>
                  <a:cubicBezTo>
                    <a:pt x="676" y="5380"/>
                    <a:pt x="726" y="5306"/>
                    <a:pt x="752" y="5230"/>
                  </a:cubicBezTo>
                  <a:lnTo>
                    <a:pt x="752" y="5106"/>
                  </a:lnTo>
                  <a:lnTo>
                    <a:pt x="752" y="4980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6" y="195"/>
                    <a:pt x="676" y="145"/>
                    <a:pt x="602" y="95"/>
                  </a:cubicBezTo>
                  <a:cubicBezTo>
                    <a:pt x="539" y="32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2067296" y="-126886"/>
              <a:ext cx="22581" cy="96740"/>
            </a:xfrm>
            <a:custGeom>
              <a:avLst/>
              <a:gdLst/>
              <a:ahLst/>
              <a:cxnLst/>
              <a:rect l="l" t="t" r="r" b="b"/>
              <a:pathLst>
                <a:path w="778" h="3333" extrusionOk="0">
                  <a:moveTo>
                    <a:pt x="389" y="0"/>
                  </a:moveTo>
                  <a:cubicBezTo>
                    <a:pt x="307" y="0"/>
                    <a:pt x="226" y="25"/>
                    <a:pt x="150" y="75"/>
                  </a:cubicBezTo>
                  <a:cubicBezTo>
                    <a:pt x="100" y="125"/>
                    <a:pt x="50" y="202"/>
                    <a:pt x="26" y="276"/>
                  </a:cubicBezTo>
                  <a:lnTo>
                    <a:pt x="26" y="402"/>
                  </a:lnTo>
                  <a:cubicBezTo>
                    <a:pt x="0" y="426"/>
                    <a:pt x="0" y="476"/>
                    <a:pt x="0" y="526"/>
                  </a:cubicBezTo>
                  <a:lnTo>
                    <a:pt x="0" y="2807"/>
                  </a:lnTo>
                  <a:cubicBezTo>
                    <a:pt x="0" y="2857"/>
                    <a:pt x="0" y="2881"/>
                    <a:pt x="26" y="2932"/>
                  </a:cubicBezTo>
                  <a:lnTo>
                    <a:pt x="26" y="3058"/>
                  </a:lnTo>
                  <a:cubicBezTo>
                    <a:pt x="50" y="3132"/>
                    <a:pt x="100" y="3208"/>
                    <a:pt x="150" y="3258"/>
                  </a:cubicBezTo>
                  <a:cubicBezTo>
                    <a:pt x="227" y="3308"/>
                    <a:pt x="301" y="3332"/>
                    <a:pt x="401" y="3332"/>
                  </a:cubicBezTo>
                  <a:cubicBezTo>
                    <a:pt x="477" y="3332"/>
                    <a:pt x="551" y="3308"/>
                    <a:pt x="627" y="3258"/>
                  </a:cubicBezTo>
                  <a:cubicBezTo>
                    <a:pt x="678" y="3208"/>
                    <a:pt x="728" y="3132"/>
                    <a:pt x="752" y="3058"/>
                  </a:cubicBezTo>
                  <a:cubicBezTo>
                    <a:pt x="752" y="3008"/>
                    <a:pt x="752" y="2982"/>
                    <a:pt x="778" y="2932"/>
                  </a:cubicBezTo>
                  <a:lnTo>
                    <a:pt x="778" y="2807"/>
                  </a:lnTo>
                  <a:lnTo>
                    <a:pt x="778" y="526"/>
                  </a:lnTo>
                  <a:lnTo>
                    <a:pt x="778" y="402"/>
                  </a:lnTo>
                  <a:cubicBezTo>
                    <a:pt x="752" y="352"/>
                    <a:pt x="752" y="326"/>
                    <a:pt x="752" y="276"/>
                  </a:cubicBezTo>
                  <a:cubicBezTo>
                    <a:pt x="728" y="202"/>
                    <a:pt x="678" y="125"/>
                    <a:pt x="627" y="75"/>
                  </a:cubicBezTo>
                  <a:cubicBezTo>
                    <a:pt x="552" y="25"/>
                    <a:pt x="471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1081983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6" y="1"/>
                  </a:moveTo>
                  <a:cubicBezTo>
                    <a:pt x="295" y="1"/>
                    <a:pt x="213" y="26"/>
                    <a:pt x="151" y="76"/>
                  </a:cubicBezTo>
                  <a:cubicBezTo>
                    <a:pt x="75" y="126"/>
                    <a:pt x="25" y="200"/>
                    <a:pt x="1" y="276"/>
                  </a:cubicBezTo>
                  <a:lnTo>
                    <a:pt x="1" y="351"/>
                  </a:lnTo>
                  <a:lnTo>
                    <a:pt x="1" y="501"/>
                  </a:lnTo>
                  <a:lnTo>
                    <a:pt x="1" y="601"/>
                  </a:lnTo>
                  <a:cubicBezTo>
                    <a:pt x="25" y="677"/>
                    <a:pt x="75" y="751"/>
                    <a:pt x="151" y="802"/>
                  </a:cubicBezTo>
                  <a:cubicBezTo>
                    <a:pt x="201" y="852"/>
                    <a:pt x="276" y="878"/>
                    <a:pt x="376" y="878"/>
                  </a:cubicBezTo>
                  <a:cubicBezTo>
                    <a:pt x="452" y="878"/>
                    <a:pt x="526" y="852"/>
                    <a:pt x="602" y="802"/>
                  </a:cubicBezTo>
                  <a:cubicBezTo>
                    <a:pt x="652" y="751"/>
                    <a:pt x="702" y="677"/>
                    <a:pt x="727" y="601"/>
                  </a:cubicBezTo>
                  <a:cubicBezTo>
                    <a:pt x="727" y="577"/>
                    <a:pt x="727" y="551"/>
                    <a:pt x="753" y="501"/>
                  </a:cubicBezTo>
                  <a:lnTo>
                    <a:pt x="753" y="351"/>
                  </a:lnTo>
                  <a:cubicBezTo>
                    <a:pt x="727" y="327"/>
                    <a:pt x="727" y="301"/>
                    <a:pt x="727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1034702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277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lnTo>
                    <a:pt x="728" y="501"/>
                  </a:lnTo>
                  <a:lnTo>
                    <a:pt x="752" y="501"/>
                  </a:lnTo>
                  <a:lnTo>
                    <a:pt x="752" y="351"/>
                  </a:lnTo>
                  <a:lnTo>
                    <a:pt x="728" y="351"/>
                  </a:lnTo>
                  <a:lnTo>
                    <a:pt x="728" y="276"/>
                  </a:ln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2489801" y="-292701"/>
              <a:ext cx="21856" cy="428351"/>
            </a:xfrm>
            <a:custGeom>
              <a:avLst/>
              <a:gdLst/>
              <a:ahLst/>
              <a:cxnLst/>
              <a:rect l="l" t="t" r="r" b="b"/>
              <a:pathLst>
                <a:path w="753" h="14758" extrusionOk="0">
                  <a:moveTo>
                    <a:pt x="376" y="1"/>
                  </a:moveTo>
                  <a:cubicBezTo>
                    <a:pt x="294" y="1"/>
                    <a:pt x="213" y="26"/>
                    <a:pt x="151" y="76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0" y="327"/>
                    <a:pt x="0" y="353"/>
                    <a:pt x="0" y="403"/>
                  </a:cubicBezTo>
                  <a:lnTo>
                    <a:pt x="0" y="527"/>
                  </a:lnTo>
                  <a:lnTo>
                    <a:pt x="0" y="14233"/>
                  </a:lnTo>
                  <a:lnTo>
                    <a:pt x="0" y="14357"/>
                  </a:lnTo>
                  <a:cubicBezTo>
                    <a:pt x="0" y="14407"/>
                    <a:pt x="0" y="14433"/>
                    <a:pt x="25" y="14457"/>
                  </a:cubicBezTo>
                  <a:cubicBezTo>
                    <a:pt x="25" y="14557"/>
                    <a:pt x="75" y="14633"/>
                    <a:pt x="151" y="14684"/>
                  </a:cubicBezTo>
                  <a:cubicBezTo>
                    <a:pt x="201" y="14734"/>
                    <a:pt x="301" y="14758"/>
                    <a:pt x="375" y="14758"/>
                  </a:cubicBezTo>
                  <a:cubicBezTo>
                    <a:pt x="451" y="14758"/>
                    <a:pt x="526" y="14734"/>
                    <a:pt x="602" y="14684"/>
                  </a:cubicBezTo>
                  <a:cubicBezTo>
                    <a:pt x="652" y="14633"/>
                    <a:pt x="702" y="14557"/>
                    <a:pt x="726" y="14457"/>
                  </a:cubicBezTo>
                  <a:cubicBezTo>
                    <a:pt x="752" y="14433"/>
                    <a:pt x="752" y="14407"/>
                    <a:pt x="752" y="14357"/>
                  </a:cubicBezTo>
                  <a:lnTo>
                    <a:pt x="752" y="14233"/>
                  </a:lnTo>
                  <a:lnTo>
                    <a:pt x="752" y="527"/>
                  </a:lnTo>
                  <a:lnTo>
                    <a:pt x="752" y="403"/>
                  </a:lnTo>
                  <a:cubicBezTo>
                    <a:pt x="752" y="353"/>
                    <a:pt x="752" y="327"/>
                    <a:pt x="726" y="276"/>
                  </a:cubicBezTo>
                  <a:cubicBezTo>
                    <a:pt x="702" y="202"/>
                    <a:pt x="652" y="126"/>
                    <a:pt x="602" y="76"/>
                  </a:cubicBezTo>
                  <a:cubicBezTo>
                    <a:pt x="539" y="26"/>
                    <a:pt x="457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2442491" y="-284661"/>
              <a:ext cx="21856" cy="412358"/>
            </a:xfrm>
            <a:custGeom>
              <a:avLst/>
              <a:gdLst/>
              <a:ahLst/>
              <a:cxnLst/>
              <a:rect l="l" t="t" r="r" b="b"/>
              <a:pathLst>
                <a:path w="753" h="14207" extrusionOk="0">
                  <a:moveTo>
                    <a:pt x="378" y="0"/>
                  </a:moveTo>
                  <a:cubicBezTo>
                    <a:pt x="296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13679"/>
                  </a:lnTo>
                  <a:lnTo>
                    <a:pt x="1" y="13805"/>
                  </a:lnTo>
                  <a:lnTo>
                    <a:pt x="1" y="13905"/>
                  </a:lnTo>
                  <a:cubicBezTo>
                    <a:pt x="27" y="14006"/>
                    <a:pt x="77" y="14080"/>
                    <a:pt x="151" y="14130"/>
                  </a:cubicBezTo>
                  <a:cubicBezTo>
                    <a:pt x="201" y="14180"/>
                    <a:pt x="302" y="14206"/>
                    <a:pt x="378" y="14206"/>
                  </a:cubicBezTo>
                  <a:cubicBezTo>
                    <a:pt x="452" y="14206"/>
                    <a:pt x="528" y="14180"/>
                    <a:pt x="602" y="14130"/>
                  </a:cubicBezTo>
                  <a:cubicBezTo>
                    <a:pt x="652" y="14080"/>
                    <a:pt x="702" y="14006"/>
                    <a:pt x="729" y="13905"/>
                  </a:cubicBezTo>
                  <a:cubicBezTo>
                    <a:pt x="729" y="13879"/>
                    <a:pt x="753" y="13855"/>
                    <a:pt x="753" y="13805"/>
                  </a:cubicBezTo>
                  <a:lnTo>
                    <a:pt x="753" y="1367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1223766" y="-87616"/>
              <a:ext cx="21856" cy="18199"/>
            </a:xfrm>
            <a:custGeom>
              <a:avLst/>
              <a:gdLst/>
              <a:ahLst/>
              <a:cxnLst/>
              <a:rect l="l" t="t" r="r" b="b"/>
              <a:pathLst>
                <a:path w="753" h="627" extrusionOk="0">
                  <a:moveTo>
                    <a:pt x="377" y="0"/>
                  </a:moveTo>
                  <a:cubicBezTo>
                    <a:pt x="296" y="0"/>
                    <a:pt x="214" y="25"/>
                    <a:pt x="151" y="75"/>
                  </a:cubicBezTo>
                  <a:lnTo>
                    <a:pt x="77" y="151"/>
                  </a:lnTo>
                  <a:lnTo>
                    <a:pt x="77" y="101"/>
                  </a:lnTo>
                  <a:lnTo>
                    <a:pt x="1" y="101"/>
                  </a:lnTo>
                  <a:lnTo>
                    <a:pt x="1" y="526"/>
                  </a:lnTo>
                  <a:lnTo>
                    <a:pt x="77" y="526"/>
                  </a:lnTo>
                  <a:lnTo>
                    <a:pt x="77" y="452"/>
                  </a:lnTo>
                  <a:cubicBezTo>
                    <a:pt x="101" y="502"/>
                    <a:pt x="127" y="526"/>
                    <a:pt x="151" y="552"/>
                  </a:cubicBezTo>
                  <a:cubicBezTo>
                    <a:pt x="201" y="602"/>
                    <a:pt x="301" y="626"/>
                    <a:pt x="377" y="626"/>
                  </a:cubicBezTo>
                  <a:cubicBezTo>
                    <a:pt x="451" y="626"/>
                    <a:pt x="528" y="602"/>
                    <a:pt x="602" y="552"/>
                  </a:cubicBezTo>
                  <a:cubicBezTo>
                    <a:pt x="628" y="526"/>
                    <a:pt x="652" y="502"/>
                    <a:pt x="678" y="452"/>
                  </a:cubicBezTo>
                  <a:lnTo>
                    <a:pt x="678" y="526"/>
                  </a:lnTo>
                  <a:lnTo>
                    <a:pt x="752" y="526"/>
                  </a:lnTo>
                  <a:lnTo>
                    <a:pt x="752" y="101"/>
                  </a:lnTo>
                  <a:lnTo>
                    <a:pt x="678" y="101"/>
                  </a:lnTo>
                  <a:lnTo>
                    <a:pt x="678" y="151"/>
                  </a:lnTo>
                  <a:lnTo>
                    <a:pt x="602" y="75"/>
                  </a:lnTo>
                  <a:cubicBezTo>
                    <a:pt x="540" y="25"/>
                    <a:pt x="458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5"/>
            <p:cNvSpPr/>
            <p:nvPr/>
          </p:nvSpPr>
          <p:spPr>
            <a:xfrm>
              <a:off x="1267389" y="-99255"/>
              <a:ext cx="21856" cy="41477"/>
            </a:xfrm>
            <a:custGeom>
              <a:avLst/>
              <a:gdLst/>
              <a:ahLst/>
              <a:cxnLst/>
              <a:rect l="l" t="t" r="r" b="b"/>
              <a:pathLst>
                <a:path w="753" h="1429" extrusionOk="0">
                  <a:moveTo>
                    <a:pt x="368" y="0"/>
                  </a:moveTo>
                  <a:cubicBezTo>
                    <a:pt x="289" y="0"/>
                    <a:pt x="214" y="25"/>
                    <a:pt x="151" y="75"/>
                  </a:cubicBezTo>
                  <a:cubicBezTo>
                    <a:pt x="77" y="126"/>
                    <a:pt x="27" y="202"/>
                    <a:pt x="1" y="276"/>
                  </a:cubicBezTo>
                  <a:lnTo>
                    <a:pt x="1" y="402"/>
                  </a:ln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lnTo>
                    <a:pt x="1" y="1154"/>
                  </a:lnTo>
                  <a:cubicBezTo>
                    <a:pt x="27" y="1228"/>
                    <a:pt x="77" y="1304"/>
                    <a:pt x="151" y="1354"/>
                  </a:cubicBezTo>
                  <a:cubicBezTo>
                    <a:pt x="201" y="1404"/>
                    <a:pt x="277" y="1428"/>
                    <a:pt x="378" y="1428"/>
                  </a:cubicBezTo>
                  <a:cubicBezTo>
                    <a:pt x="452" y="1428"/>
                    <a:pt x="528" y="1404"/>
                    <a:pt x="602" y="1354"/>
                  </a:cubicBezTo>
                  <a:cubicBezTo>
                    <a:pt x="652" y="1304"/>
                    <a:pt x="702" y="1228"/>
                    <a:pt x="728" y="1154"/>
                  </a:cubicBezTo>
                  <a:cubicBezTo>
                    <a:pt x="728" y="1104"/>
                    <a:pt x="728" y="1078"/>
                    <a:pt x="752" y="1027"/>
                  </a:cubicBezTo>
                  <a:lnTo>
                    <a:pt x="752" y="903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28" y="352"/>
                    <a:pt x="728" y="302"/>
                    <a:pt x="728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27" y="25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5"/>
            <p:cNvSpPr/>
            <p:nvPr/>
          </p:nvSpPr>
          <p:spPr>
            <a:xfrm>
              <a:off x="1409230" y="-111155"/>
              <a:ext cx="21827" cy="65016"/>
            </a:xfrm>
            <a:custGeom>
              <a:avLst/>
              <a:gdLst/>
              <a:ahLst/>
              <a:cxnLst/>
              <a:rect l="l" t="t" r="r" b="b"/>
              <a:pathLst>
                <a:path w="752" h="2240" extrusionOk="0">
                  <a:moveTo>
                    <a:pt x="362" y="0"/>
                  </a:moveTo>
                  <a:cubicBezTo>
                    <a:pt x="285" y="0"/>
                    <a:pt x="209" y="26"/>
                    <a:pt x="151" y="85"/>
                  </a:cubicBezTo>
                  <a:cubicBezTo>
                    <a:pt x="74" y="135"/>
                    <a:pt x="24" y="211"/>
                    <a:pt x="0" y="285"/>
                  </a:cubicBezTo>
                  <a:lnTo>
                    <a:pt x="0" y="385"/>
                  </a:lnTo>
                  <a:lnTo>
                    <a:pt x="0" y="511"/>
                  </a:lnTo>
                  <a:lnTo>
                    <a:pt x="0" y="1588"/>
                  </a:lnTo>
                  <a:lnTo>
                    <a:pt x="0" y="1838"/>
                  </a:lnTo>
                  <a:lnTo>
                    <a:pt x="0" y="1965"/>
                  </a:lnTo>
                  <a:cubicBezTo>
                    <a:pt x="24" y="2039"/>
                    <a:pt x="74" y="2115"/>
                    <a:pt x="151" y="2165"/>
                  </a:cubicBezTo>
                  <a:cubicBezTo>
                    <a:pt x="201" y="2215"/>
                    <a:pt x="301" y="2239"/>
                    <a:pt x="375" y="2239"/>
                  </a:cubicBezTo>
                  <a:cubicBezTo>
                    <a:pt x="451" y="2239"/>
                    <a:pt x="525" y="2215"/>
                    <a:pt x="602" y="2165"/>
                  </a:cubicBezTo>
                  <a:cubicBezTo>
                    <a:pt x="652" y="2115"/>
                    <a:pt x="702" y="2039"/>
                    <a:pt x="726" y="1965"/>
                  </a:cubicBezTo>
                  <a:cubicBezTo>
                    <a:pt x="752" y="1939"/>
                    <a:pt x="752" y="1888"/>
                    <a:pt x="752" y="1838"/>
                  </a:cubicBezTo>
                  <a:lnTo>
                    <a:pt x="752" y="1588"/>
                  </a:lnTo>
                  <a:lnTo>
                    <a:pt x="752" y="511"/>
                  </a:lnTo>
                  <a:lnTo>
                    <a:pt x="752" y="385"/>
                  </a:lnTo>
                  <a:cubicBezTo>
                    <a:pt x="752" y="361"/>
                    <a:pt x="752" y="311"/>
                    <a:pt x="726" y="285"/>
                  </a:cubicBezTo>
                  <a:cubicBezTo>
                    <a:pt x="702" y="211"/>
                    <a:pt x="652" y="135"/>
                    <a:pt x="602" y="85"/>
                  </a:cubicBezTo>
                  <a:cubicBezTo>
                    <a:pt x="535" y="32"/>
                    <a:pt x="448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5"/>
            <p:cNvSpPr/>
            <p:nvPr/>
          </p:nvSpPr>
          <p:spPr>
            <a:xfrm>
              <a:off x="1314699" y="-103434"/>
              <a:ext cx="21827" cy="49313"/>
            </a:xfrm>
            <a:custGeom>
              <a:avLst/>
              <a:gdLst/>
              <a:ahLst/>
              <a:cxnLst/>
              <a:rect l="l" t="t" r="r" b="b"/>
              <a:pathLst>
                <a:path w="752" h="1699" extrusionOk="0">
                  <a:moveTo>
                    <a:pt x="375" y="0"/>
                  </a:moveTo>
                  <a:cubicBezTo>
                    <a:pt x="294" y="0"/>
                    <a:pt x="213" y="32"/>
                    <a:pt x="151" y="95"/>
                  </a:cubicBezTo>
                  <a:cubicBezTo>
                    <a:pt x="74" y="145"/>
                    <a:pt x="24" y="195"/>
                    <a:pt x="0" y="296"/>
                  </a:cubicBezTo>
                  <a:lnTo>
                    <a:pt x="0" y="396"/>
                  </a:lnTo>
                  <a:lnTo>
                    <a:pt x="0" y="520"/>
                  </a:lnTo>
                  <a:lnTo>
                    <a:pt x="0" y="1198"/>
                  </a:lnTo>
                  <a:lnTo>
                    <a:pt x="0" y="1298"/>
                  </a:lnTo>
                  <a:lnTo>
                    <a:pt x="0" y="1422"/>
                  </a:lnTo>
                  <a:cubicBezTo>
                    <a:pt x="24" y="1498"/>
                    <a:pt x="74" y="1572"/>
                    <a:pt x="151" y="1622"/>
                  </a:cubicBezTo>
                  <a:cubicBezTo>
                    <a:pt x="201" y="1673"/>
                    <a:pt x="275" y="1699"/>
                    <a:pt x="375" y="1699"/>
                  </a:cubicBezTo>
                  <a:cubicBezTo>
                    <a:pt x="451" y="1699"/>
                    <a:pt x="525" y="1673"/>
                    <a:pt x="602" y="1622"/>
                  </a:cubicBezTo>
                  <a:cubicBezTo>
                    <a:pt x="652" y="1572"/>
                    <a:pt x="702" y="1498"/>
                    <a:pt x="726" y="1422"/>
                  </a:cubicBezTo>
                  <a:cubicBezTo>
                    <a:pt x="726" y="1398"/>
                    <a:pt x="752" y="1348"/>
                    <a:pt x="752" y="1298"/>
                  </a:cubicBezTo>
                  <a:lnTo>
                    <a:pt x="752" y="1198"/>
                  </a:lnTo>
                  <a:lnTo>
                    <a:pt x="752" y="520"/>
                  </a:lnTo>
                  <a:lnTo>
                    <a:pt x="752" y="396"/>
                  </a:lnTo>
                  <a:cubicBezTo>
                    <a:pt x="752" y="346"/>
                    <a:pt x="726" y="320"/>
                    <a:pt x="726" y="296"/>
                  </a:cubicBezTo>
                  <a:cubicBezTo>
                    <a:pt x="702" y="195"/>
                    <a:pt x="652" y="145"/>
                    <a:pt x="602" y="95"/>
                  </a:cubicBezTo>
                  <a:cubicBezTo>
                    <a:pt x="538" y="32"/>
                    <a:pt x="457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5"/>
            <p:cNvSpPr/>
            <p:nvPr/>
          </p:nvSpPr>
          <p:spPr>
            <a:xfrm>
              <a:off x="1361921" y="-146506"/>
              <a:ext cx="21856" cy="136011"/>
            </a:xfrm>
            <a:custGeom>
              <a:avLst/>
              <a:gdLst/>
              <a:ahLst/>
              <a:cxnLst/>
              <a:rect l="l" t="t" r="r" b="b"/>
              <a:pathLst>
                <a:path w="753" h="4686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1"/>
                  </a:lnTo>
                  <a:lnTo>
                    <a:pt x="1" y="527"/>
                  </a:lnTo>
                  <a:lnTo>
                    <a:pt x="1" y="4159"/>
                  </a:lnTo>
                  <a:lnTo>
                    <a:pt x="1" y="4285"/>
                  </a:lnTo>
                  <a:lnTo>
                    <a:pt x="1" y="4409"/>
                  </a:lnTo>
                  <a:cubicBezTo>
                    <a:pt x="27" y="4485"/>
                    <a:pt x="77" y="4560"/>
                    <a:pt x="151" y="4610"/>
                  </a:cubicBezTo>
                  <a:cubicBezTo>
                    <a:pt x="201" y="4660"/>
                    <a:pt x="301" y="4686"/>
                    <a:pt x="378" y="4686"/>
                  </a:cubicBezTo>
                  <a:cubicBezTo>
                    <a:pt x="452" y="4686"/>
                    <a:pt x="528" y="4660"/>
                    <a:pt x="602" y="4610"/>
                  </a:cubicBezTo>
                  <a:cubicBezTo>
                    <a:pt x="652" y="4560"/>
                    <a:pt x="702" y="4485"/>
                    <a:pt x="728" y="4409"/>
                  </a:cubicBezTo>
                  <a:cubicBezTo>
                    <a:pt x="728" y="4359"/>
                    <a:pt x="752" y="4335"/>
                    <a:pt x="752" y="4285"/>
                  </a:cubicBezTo>
                  <a:lnTo>
                    <a:pt x="752" y="4159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28" y="300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5"/>
            <p:cNvSpPr/>
            <p:nvPr/>
          </p:nvSpPr>
          <p:spPr>
            <a:xfrm>
              <a:off x="1129234" y="-91244"/>
              <a:ext cx="21856" cy="25484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377" y="1"/>
                  </a:moveTo>
                  <a:cubicBezTo>
                    <a:pt x="296" y="1"/>
                    <a:pt x="214" y="26"/>
                    <a:pt x="151" y="76"/>
                  </a:cubicBezTo>
                  <a:cubicBezTo>
                    <a:pt x="77" y="126"/>
                    <a:pt x="27" y="200"/>
                    <a:pt x="0" y="276"/>
                  </a:cubicBezTo>
                  <a:lnTo>
                    <a:pt x="0" y="351"/>
                  </a:lnTo>
                  <a:lnTo>
                    <a:pt x="0" y="501"/>
                  </a:lnTo>
                  <a:lnTo>
                    <a:pt x="0" y="601"/>
                  </a:lnTo>
                  <a:cubicBezTo>
                    <a:pt x="27" y="677"/>
                    <a:pt x="77" y="751"/>
                    <a:pt x="151" y="802"/>
                  </a:cubicBezTo>
                  <a:cubicBezTo>
                    <a:pt x="201" y="852"/>
                    <a:pt x="301" y="878"/>
                    <a:pt x="377" y="878"/>
                  </a:cubicBezTo>
                  <a:cubicBezTo>
                    <a:pt x="451" y="878"/>
                    <a:pt x="528" y="852"/>
                    <a:pt x="602" y="802"/>
                  </a:cubicBezTo>
                  <a:cubicBezTo>
                    <a:pt x="652" y="751"/>
                    <a:pt x="702" y="677"/>
                    <a:pt x="728" y="601"/>
                  </a:cubicBezTo>
                  <a:cubicBezTo>
                    <a:pt x="728" y="577"/>
                    <a:pt x="752" y="551"/>
                    <a:pt x="752" y="501"/>
                  </a:cubicBezTo>
                  <a:lnTo>
                    <a:pt x="752" y="351"/>
                  </a:lnTo>
                  <a:cubicBezTo>
                    <a:pt x="752" y="327"/>
                    <a:pt x="728" y="301"/>
                    <a:pt x="728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40" y="26"/>
                    <a:pt x="45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5"/>
            <p:cNvSpPr/>
            <p:nvPr/>
          </p:nvSpPr>
          <p:spPr>
            <a:xfrm>
              <a:off x="1176515" y="-99255"/>
              <a:ext cx="21856" cy="41477"/>
            </a:xfrm>
            <a:custGeom>
              <a:avLst/>
              <a:gdLst/>
              <a:ahLst/>
              <a:cxnLst/>
              <a:rect l="l" t="t" r="r" b="b"/>
              <a:pathLst>
                <a:path w="753" h="1429" extrusionOk="0">
                  <a:moveTo>
                    <a:pt x="376" y="0"/>
                  </a:moveTo>
                  <a:cubicBezTo>
                    <a:pt x="295" y="0"/>
                    <a:pt x="213" y="25"/>
                    <a:pt x="151" y="75"/>
                  </a:cubicBezTo>
                  <a:cubicBezTo>
                    <a:pt x="75" y="126"/>
                    <a:pt x="25" y="202"/>
                    <a:pt x="25" y="276"/>
                  </a:cubicBezTo>
                  <a:cubicBezTo>
                    <a:pt x="1" y="302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903"/>
                  </a:lnTo>
                  <a:lnTo>
                    <a:pt x="1" y="1027"/>
                  </a:lnTo>
                  <a:cubicBezTo>
                    <a:pt x="1" y="1078"/>
                    <a:pt x="1" y="1104"/>
                    <a:pt x="25" y="1154"/>
                  </a:cubicBezTo>
                  <a:cubicBezTo>
                    <a:pt x="25" y="1228"/>
                    <a:pt x="75" y="1304"/>
                    <a:pt x="151" y="1354"/>
                  </a:cubicBezTo>
                  <a:cubicBezTo>
                    <a:pt x="201" y="1404"/>
                    <a:pt x="302" y="1428"/>
                    <a:pt x="376" y="1428"/>
                  </a:cubicBezTo>
                  <a:cubicBezTo>
                    <a:pt x="452" y="1428"/>
                    <a:pt x="526" y="1404"/>
                    <a:pt x="602" y="1354"/>
                  </a:cubicBezTo>
                  <a:cubicBezTo>
                    <a:pt x="652" y="1304"/>
                    <a:pt x="703" y="1228"/>
                    <a:pt x="727" y="1154"/>
                  </a:cubicBezTo>
                  <a:cubicBezTo>
                    <a:pt x="753" y="1104"/>
                    <a:pt x="753" y="1078"/>
                    <a:pt x="753" y="1027"/>
                  </a:cubicBezTo>
                  <a:lnTo>
                    <a:pt x="753" y="903"/>
                  </a:lnTo>
                  <a:lnTo>
                    <a:pt x="753" y="526"/>
                  </a:lnTo>
                  <a:lnTo>
                    <a:pt x="753" y="402"/>
                  </a:lnTo>
                  <a:cubicBezTo>
                    <a:pt x="753" y="352"/>
                    <a:pt x="753" y="302"/>
                    <a:pt x="727" y="276"/>
                  </a:cubicBezTo>
                  <a:cubicBezTo>
                    <a:pt x="703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5"/>
            <p:cNvSpPr/>
            <p:nvPr/>
          </p:nvSpPr>
          <p:spPr>
            <a:xfrm>
              <a:off x="3803057" y="-87587"/>
              <a:ext cx="21856" cy="18170"/>
            </a:xfrm>
            <a:custGeom>
              <a:avLst/>
              <a:gdLst/>
              <a:ahLst/>
              <a:cxnLst/>
              <a:rect l="l" t="t" r="r" b="b"/>
              <a:pathLst>
                <a:path w="753" h="626" extrusionOk="0">
                  <a:moveTo>
                    <a:pt x="376" y="0"/>
                  </a:moveTo>
                  <a:cubicBezTo>
                    <a:pt x="302" y="0"/>
                    <a:pt x="201" y="24"/>
                    <a:pt x="151" y="74"/>
                  </a:cubicBezTo>
                  <a:lnTo>
                    <a:pt x="75" y="150"/>
                  </a:lnTo>
                  <a:lnTo>
                    <a:pt x="75" y="100"/>
                  </a:lnTo>
                  <a:lnTo>
                    <a:pt x="1" y="100"/>
                  </a:lnTo>
                  <a:lnTo>
                    <a:pt x="1" y="124"/>
                  </a:lnTo>
                  <a:lnTo>
                    <a:pt x="1" y="150"/>
                  </a:lnTo>
                  <a:lnTo>
                    <a:pt x="1" y="475"/>
                  </a:lnTo>
                  <a:lnTo>
                    <a:pt x="1" y="501"/>
                  </a:lnTo>
                  <a:lnTo>
                    <a:pt x="1" y="525"/>
                  </a:lnTo>
                  <a:lnTo>
                    <a:pt x="75" y="525"/>
                  </a:lnTo>
                  <a:lnTo>
                    <a:pt x="75" y="475"/>
                  </a:lnTo>
                  <a:lnTo>
                    <a:pt x="75" y="451"/>
                  </a:lnTo>
                  <a:cubicBezTo>
                    <a:pt x="101" y="501"/>
                    <a:pt x="125" y="525"/>
                    <a:pt x="151" y="551"/>
                  </a:cubicBezTo>
                  <a:cubicBezTo>
                    <a:pt x="201" y="601"/>
                    <a:pt x="302" y="625"/>
                    <a:pt x="376" y="625"/>
                  </a:cubicBezTo>
                  <a:cubicBezTo>
                    <a:pt x="452" y="625"/>
                    <a:pt x="526" y="601"/>
                    <a:pt x="602" y="551"/>
                  </a:cubicBezTo>
                  <a:cubicBezTo>
                    <a:pt x="626" y="525"/>
                    <a:pt x="652" y="501"/>
                    <a:pt x="676" y="451"/>
                  </a:cubicBezTo>
                  <a:lnTo>
                    <a:pt x="676" y="525"/>
                  </a:lnTo>
                  <a:lnTo>
                    <a:pt x="753" y="525"/>
                  </a:lnTo>
                  <a:lnTo>
                    <a:pt x="753" y="100"/>
                  </a:lnTo>
                  <a:lnTo>
                    <a:pt x="676" y="100"/>
                  </a:lnTo>
                  <a:lnTo>
                    <a:pt x="676" y="150"/>
                  </a:lnTo>
                  <a:lnTo>
                    <a:pt x="602" y="74"/>
                  </a:ln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5"/>
            <p:cNvSpPr/>
            <p:nvPr/>
          </p:nvSpPr>
          <p:spPr>
            <a:xfrm>
              <a:off x="3617622" y="-110864"/>
              <a:ext cx="21827" cy="64726"/>
            </a:xfrm>
            <a:custGeom>
              <a:avLst/>
              <a:gdLst/>
              <a:ahLst/>
              <a:cxnLst/>
              <a:rect l="l" t="t" r="r" b="b"/>
              <a:pathLst>
                <a:path w="752" h="2230" extrusionOk="0">
                  <a:moveTo>
                    <a:pt x="377" y="0"/>
                  </a:moveTo>
                  <a:cubicBezTo>
                    <a:pt x="301" y="0"/>
                    <a:pt x="201" y="24"/>
                    <a:pt x="151" y="75"/>
                  </a:cubicBezTo>
                  <a:cubicBezTo>
                    <a:pt x="76" y="125"/>
                    <a:pt x="26" y="201"/>
                    <a:pt x="26" y="275"/>
                  </a:cubicBezTo>
                  <a:cubicBezTo>
                    <a:pt x="0" y="301"/>
                    <a:pt x="0" y="351"/>
                    <a:pt x="0" y="375"/>
                  </a:cubicBezTo>
                  <a:lnTo>
                    <a:pt x="0" y="501"/>
                  </a:lnTo>
                  <a:lnTo>
                    <a:pt x="0" y="1728"/>
                  </a:lnTo>
                  <a:lnTo>
                    <a:pt x="0" y="1828"/>
                  </a:lnTo>
                  <a:cubicBezTo>
                    <a:pt x="0" y="1878"/>
                    <a:pt x="0" y="1929"/>
                    <a:pt x="26" y="1955"/>
                  </a:cubicBezTo>
                  <a:cubicBezTo>
                    <a:pt x="26" y="2029"/>
                    <a:pt x="76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51" y="2229"/>
                    <a:pt x="527" y="2205"/>
                    <a:pt x="602" y="2155"/>
                  </a:cubicBezTo>
                  <a:cubicBezTo>
                    <a:pt x="678" y="2105"/>
                    <a:pt x="702" y="2029"/>
                    <a:pt x="728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8" y="275"/>
                  </a:cubicBezTo>
                  <a:cubicBezTo>
                    <a:pt x="702" y="201"/>
                    <a:pt x="678" y="125"/>
                    <a:pt x="602" y="75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5"/>
            <p:cNvSpPr/>
            <p:nvPr/>
          </p:nvSpPr>
          <p:spPr>
            <a:xfrm>
              <a:off x="3570371" y="-95627"/>
              <a:ext cx="21856" cy="34250"/>
            </a:xfrm>
            <a:custGeom>
              <a:avLst/>
              <a:gdLst/>
              <a:ahLst/>
              <a:cxnLst/>
              <a:rect l="l" t="t" r="r" b="b"/>
              <a:pathLst>
                <a:path w="753" h="1180" extrusionOk="0">
                  <a:moveTo>
                    <a:pt x="376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5" y="127"/>
                    <a:pt x="25" y="201"/>
                    <a:pt x="1" y="301"/>
                  </a:cubicBezTo>
                  <a:lnTo>
                    <a:pt x="1" y="401"/>
                  </a:lnTo>
                  <a:lnTo>
                    <a:pt x="1" y="502"/>
                  </a:lnTo>
                  <a:lnTo>
                    <a:pt x="1" y="652"/>
                  </a:lnTo>
                  <a:lnTo>
                    <a:pt x="1" y="778"/>
                  </a:lnTo>
                  <a:lnTo>
                    <a:pt x="1" y="878"/>
                  </a:lnTo>
                  <a:cubicBezTo>
                    <a:pt x="25" y="979"/>
                    <a:pt x="75" y="1029"/>
                    <a:pt x="151" y="1079"/>
                  </a:cubicBezTo>
                  <a:cubicBezTo>
                    <a:pt x="201" y="1129"/>
                    <a:pt x="301" y="1179"/>
                    <a:pt x="376" y="1179"/>
                  </a:cubicBezTo>
                  <a:cubicBezTo>
                    <a:pt x="452" y="1179"/>
                    <a:pt x="526" y="1129"/>
                    <a:pt x="602" y="1079"/>
                  </a:cubicBezTo>
                  <a:cubicBezTo>
                    <a:pt x="652" y="1029"/>
                    <a:pt x="702" y="979"/>
                    <a:pt x="726" y="878"/>
                  </a:cubicBezTo>
                  <a:cubicBezTo>
                    <a:pt x="752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5"/>
            <p:cNvSpPr/>
            <p:nvPr/>
          </p:nvSpPr>
          <p:spPr>
            <a:xfrm>
              <a:off x="3523090" y="-126857"/>
              <a:ext cx="21827" cy="96711"/>
            </a:xfrm>
            <a:custGeom>
              <a:avLst/>
              <a:gdLst/>
              <a:ahLst/>
              <a:cxnLst/>
              <a:rect l="l" t="t" r="r" b="b"/>
              <a:pathLst>
                <a:path w="752" h="3332" extrusionOk="0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6" y="124"/>
                    <a:pt x="26" y="201"/>
                    <a:pt x="0" y="275"/>
                  </a:cubicBezTo>
                  <a:lnTo>
                    <a:pt x="0" y="401"/>
                  </a:lnTo>
                  <a:lnTo>
                    <a:pt x="0" y="525"/>
                  </a:lnTo>
                  <a:lnTo>
                    <a:pt x="0" y="2806"/>
                  </a:lnTo>
                  <a:lnTo>
                    <a:pt x="0" y="2931"/>
                  </a:lnTo>
                  <a:lnTo>
                    <a:pt x="0" y="3057"/>
                  </a:lnTo>
                  <a:cubicBezTo>
                    <a:pt x="26" y="3131"/>
                    <a:pt x="76" y="3207"/>
                    <a:pt x="151" y="3257"/>
                  </a:cubicBezTo>
                  <a:cubicBezTo>
                    <a:pt x="201" y="3307"/>
                    <a:pt x="277" y="3331"/>
                    <a:pt x="377" y="3331"/>
                  </a:cubicBezTo>
                  <a:cubicBezTo>
                    <a:pt x="451" y="3331"/>
                    <a:pt x="527" y="3307"/>
                    <a:pt x="602" y="3257"/>
                  </a:cubicBezTo>
                  <a:cubicBezTo>
                    <a:pt x="652" y="3207"/>
                    <a:pt x="702" y="3131"/>
                    <a:pt x="728" y="3057"/>
                  </a:cubicBezTo>
                  <a:cubicBezTo>
                    <a:pt x="728" y="3007"/>
                    <a:pt x="752" y="2981"/>
                    <a:pt x="752" y="2931"/>
                  </a:cubicBezTo>
                  <a:lnTo>
                    <a:pt x="752" y="2806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28" y="325"/>
                    <a:pt x="728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7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5"/>
            <p:cNvSpPr/>
            <p:nvPr/>
          </p:nvSpPr>
          <p:spPr>
            <a:xfrm>
              <a:off x="3664902" y="-110864"/>
              <a:ext cx="21856" cy="64726"/>
            </a:xfrm>
            <a:custGeom>
              <a:avLst/>
              <a:gdLst/>
              <a:ahLst/>
              <a:cxnLst/>
              <a:rect l="l" t="t" r="r" b="b"/>
              <a:pathLst>
                <a:path w="753" h="2230" extrusionOk="0">
                  <a:moveTo>
                    <a:pt x="376" y="0"/>
                  </a:moveTo>
                  <a:cubicBezTo>
                    <a:pt x="301" y="0"/>
                    <a:pt x="225" y="24"/>
                    <a:pt x="151" y="75"/>
                  </a:cubicBezTo>
                  <a:cubicBezTo>
                    <a:pt x="75" y="125"/>
                    <a:pt x="51" y="201"/>
                    <a:pt x="25" y="275"/>
                  </a:cubicBezTo>
                  <a:cubicBezTo>
                    <a:pt x="1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28"/>
                  </a:lnTo>
                  <a:lnTo>
                    <a:pt x="1" y="1828"/>
                  </a:lnTo>
                  <a:cubicBezTo>
                    <a:pt x="1" y="1878"/>
                    <a:pt x="1" y="1929"/>
                    <a:pt x="25" y="1955"/>
                  </a:cubicBezTo>
                  <a:cubicBezTo>
                    <a:pt x="51" y="2029"/>
                    <a:pt x="75" y="2105"/>
                    <a:pt x="151" y="2155"/>
                  </a:cubicBezTo>
                  <a:cubicBezTo>
                    <a:pt x="225" y="2205"/>
                    <a:pt x="301" y="2229"/>
                    <a:pt x="376" y="2229"/>
                  </a:cubicBezTo>
                  <a:cubicBezTo>
                    <a:pt x="452" y="2229"/>
                    <a:pt x="526" y="2205"/>
                    <a:pt x="602" y="2155"/>
                  </a:cubicBezTo>
                  <a:cubicBezTo>
                    <a:pt x="676" y="2105"/>
                    <a:pt x="702" y="2029"/>
                    <a:pt x="726" y="1955"/>
                  </a:cubicBezTo>
                  <a:cubicBezTo>
                    <a:pt x="752" y="1929"/>
                    <a:pt x="752" y="1878"/>
                    <a:pt x="752" y="1828"/>
                  </a:cubicBez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5"/>
            <p:cNvSpPr/>
            <p:nvPr/>
          </p:nvSpPr>
          <p:spPr>
            <a:xfrm>
              <a:off x="3333330" y="-182119"/>
              <a:ext cx="22523" cy="207239"/>
            </a:xfrm>
            <a:custGeom>
              <a:avLst/>
              <a:gdLst/>
              <a:ahLst/>
              <a:cxnLst/>
              <a:rect l="l" t="t" r="r" b="b"/>
              <a:pathLst>
                <a:path w="776" h="7140" extrusionOk="0">
                  <a:moveTo>
                    <a:pt x="375" y="0"/>
                  </a:moveTo>
                  <a:cubicBezTo>
                    <a:pt x="301" y="0"/>
                    <a:pt x="225" y="24"/>
                    <a:pt x="150" y="74"/>
                  </a:cubicBezTo>
                  <a:cubicBezTo>
                    <a:pt x="100" y="124"/>
                    <a:pt x="50" y="201"/>
                    <a:pt x="24" y="275"/>
                  </a:cubicBezTo>
                  <a:cubicBezTo>
                    <a:pt x="24" y="325"/>
                    <a:pt x="24" y="351"/>
                    <a:pt x="0" y="401"/>
                  </a:cubicBezTo>
                  <a:lnTo>
                    <a:pt x="0" y="525"/>
                  </a:lnTo>
                  <a:lnTo>
                    <a:pt x="0" y="6614"/>
                  </a:lnTo>
                  <a:lnTo>
                    <a:pt x="0" y="6739"/>
                  </a:lnTo>
                  <a:cubicBezTo>
                    <a:pt x="24" y="6789"/>
                    <a:pt x="24" y="6815"/>
                    <a:pt x="24" y="6839"/>
                  </a:cubicBezTo>
                  <a:cubicBezTo>
                    <a:pt x="50" y="6939"/>
                    <a:pt x="100" y="7015"/>
                    <a:pt x="150" y="7065"/>
                  </a:cubicBezTo>
                  <a:cubicBezTo>
                    <a:pt x="225" y="7115"/>
                    <a:pt x="301" y="7140"/>
                    <a:pt x="375" y="7140"/>
                  </a:cubicBezTo>
                  <a:cubicBezTo>
                    <a:pt x="475" y="7140"/>
                    <a:pt x="551" y="7115"/>
                    <a:pt x="601" y="7065"/>
                  </a:cubicBezTo>
                  <a:cubicBezTo>
                    <a:pt x="676" y="7015"/>
                    <a:pt x="726" y="6939"/>
                    <a:pt x="752" y="6839"/>
                  </a:cubicBezTo>
                  <a:lnTo>
                    <a:pt x="752" y="6739"/>
                  </a:lnTo>
                  <a:cubicBezTo>
                    <a:pt x="776" y="6689"/>
                    <a:pt x="776" y="6664"/>
                    <a:pt x="776" y="6614"/>
                  </a:cubicBezTo>
                  <a:lnTo>
                    <a:pt x="776" y="525"/>
                  </a:lnTo>
                  <a:cubicBezTo>
                    <a:pt x="776" y="475"/>
                    <a:pt x="776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01" y="74"/>
                  </a:cubicBezTo>
                  <a:cubicBezTo>
                    <a:pt x="551" y="24"/>
                    <a:pt x="475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5"/>
            <p:cNvSpPr/>
            <p:nvPr/>
          </p:nvSpPr>
          <p:spPr>
            <a:xfrm>
              <a:off x="3286021" y="-110864"/>
              <a:ext cx="21856" cy="64726"/>
            </a:xfrm>
            <a:custGeom>
              <a:avLst/>
              <a:gdLst/>
              <a:ahLst/>
              <a:cxnLst/>
              <a:rect l="l" t="t" r="r" b="b"/>
              <a:pathLst>
                <a:path w="753" h="2230" extrusionOk="0">
                  <a:moveTo>
                    <a:pt x="377" y="0"/>
                  </a:moveTo>
                  <a:cubicBezTo>
                    <a:pt x="301" y="0"/>
                    <a:pt x="227" y="24"/>
                    <a:pt x="151" y="75"/>
                  </a:cubicBezTo>
                  <a:cubicBezTo>
                    <a:pt x="101" y="125"/>
                    <a:pt x="51" y="201"/>
                    <a:pt x="27" y="275"/>
                  </a:cubicBezTo>
                  <a:cubicBezTo>
                    <a:pt x="27" y="301"/>
                    <a:pt x="1" y="351"/>
                    <a:pt x="1" y="375"/>
                  </a:cubicBezTo>
                  <a:lnTo>
                    <a:pt x="1" y="501"/>
                  </a:lnTo>
                  <a:lnTo>
                    <a:pt x="1" y="1704"/>
                  </a:lnTo>
                  <a:lnTo>
                    <a:pt x="1" y="1828"/>
                  </a:lnTo>
                  <a:cubicBezTo>
                    <a:pt x="1" y="1878"/>
                    <a:pt x="27" y="1929"/>
                    <a:pt x="27" y="1955"/>
                  </a:cubicBezTo>
                  <a:cubicBezTo>
                    <a:pt x="51" y="2029"/>
                    <a:pt x="101" y="2105"/>
                    <a:pt x="151" y="2155"/>
                  </a:cubicBezTo>
                  <a:cubicBezTo>
                    <a:pt x="227" y="2205"/>
                    <a:pt x="301" y="2229"/>
                    <a:pt x="377" y="2229"/>
                  </a:cubicBezTo>
                  <a:cubicBezTo>
                    <a:pt x="478" y="2229"/>
                    <a:pt x="552" y="2205"/>
                    <a:pt x="602" y="2155"/>
                  </a:cubicBezTo>
                  <a:cubicBezTo>
                    <a:pt x="678" y="2105"/>
                    <a:pt x="728" y="2029"/>
                    <a:pt x="752" y="1955"/>
                  </a:cubicBezTo>
                  <a:lnTo>
                    <a:pt x="752" y="1828"/>
                  </a:lnTo>
                  <a:lnTo>
                    <a:pt x="752" y="1704"/>
                  </a:lnTo>
                  <a:lnTo>
                    <a:pt x="752" y="501"/>
                  </a:lnTo>
                  <a:lnTo>
                    <a:pt x="752" y="375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5"/>
                  </a:cubicBezTo>
                  <a:cubicBezTo>
                    <a:pt x="552" y="24"/>
                    <a:pt x="478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5"/>
            <p:cNvSpPr/>
            <p:nvPr/>
          </p:nvSpPr>
          <p:spPr>
            <a:xfrm>
              <a:off x="3380553" y="-166126"/>
              <a:ext cx="22610" cy="175253"/>
            </a:xfrm>
            <a:custGeom>
              <a:avLst/>
              <a:gdLst/>
              <a:ahLst/>
              <a:cxnLst/>
              <a:rect l="l" t="t" r="r" b="b"/>
              <a:pathLst>
                <a:path w="779" h="6038" extrusionOk="0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1" y="201"/>
                    <a:pt x="27" y="275"/>
                  </a:cubicBezTo>
                  <a:lnTo>
                    <a:pt x="27" y="401"/>
                  </a:lnTo>
                  <a:cubicBezTo>
                    <a:pt x="1" y="425"/>
                    <a:pt x="1" y="475"/>
                    <a:pt x="1" y="501"/>
                  </a:cubicBezTo>
                  <a:lnTo>
                    <a:pt x="1" y="5512"/>
                  </a:lnTo>
                  <a:cubicBezTo>
                    <a:pt x="1" y="5562"/>
                    <a:pt x="1" y="5612"/>
                    <a:pt x="27" y="5636"/>
                  </a:cubicBezTo>
                  <a:lnTo>
                    <a:pt x="27" y="5763"/>
                  </a:lnTo>
                  <a:cubicBezTo>
                    <a:pt x="51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401" y="6037"/>
                  </a:cubicBezTo>
                  <a:cubicBezTo>
                    <a:pt x="478" y="6037"/>
                    <a:pt x="552" y="6013"/>
                    <a:pt x="628" y="5963"/>
                  </a:cubicBezTo>
                  <a:cubicBezTo>
                    <a:pt x="678" y="5913"/>
                    <a:pt x="728" y="5837"/>
                    <a:pt x="752" y="5763"/>
                  </a:cubicBezTo>
                  <a:cubicBezTo>
                    <a:pt x="752" y="5713"/>
                    <a:pt x="752" y="5687"/>
                    <a:pt x="778" y="5636"/>
                  </a:cubicBezTo>
                  <a:lnTo>
                    <a:pt x="778" y="5512"/>
                  </a:lnTo>
                  <a:lnTo>
                    <a:pt x="778" y="501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5"/>
                    <a:pt x="628" y="74"/>
                  </a:cubicBezTo>
                  <a:cubicBezTo>
                    <a:pt x="552" y="24"/>
                    <a:pt x="478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5"/>
            <p:cNvSpPr/>
            <p:nvPr/>
          </p:nvSpPr>
          <p:spPr>
            <a:xfrm>
              <a:off x="3428558" y="-158870"/>
              <a:ext cx="21827" cy="160015"/>
            </a:xfrm>
            <a:custGeom>
              <a:avLst/>
              <a:gdLst/>
              <a:ahLst/>
              <a:cxnLst/>
              <a:rect l="l" t="t" r="r" b="b"/>
              <a:pathLst>
                <a:path w="752" h="5513" extrusionOk="0">
                  <a:moveTo>
                    <a:pt x="377" y="1"/>
                  </a:moveTo>
                  <a:cubicBezTo>
                    <a:pt x="277" y="1"/>
                    <a:pt x="201" y="25"/>
                    <a:pt x="151" y="101"/>
                  </a:cubicBezTo>
                  <a:cubicBezTo>
                    <a:pt x="76" y="151"/>
                    <a:pt x="26" y="201"/>
                    <a:pt x="0" y="301"/>
                  </a:cubicBezTo>
                  <a:lnTo>
                    <a:pt x="0" y="402"/>
                  </a:lnTo>
                  <a:lnTo>
                    <a:pt x="0" y="526"/>
                  </a:lnTo>
                  <a:lnTo>
                    <a:pt x="0" y="4986"/>
                  </a:lnTo>
                  <a:lnTo>
                    <a:pt x="0" y="5112"/>
                  </a:lnTo>
                  <a:lnTo>
                    <a:pt x="0" y="5236"/>
                  </a:lnTo>
                  <a:cubicBezTo>
                    <a:pt x="26" y="5312"/>
                    <a:pt x="76" y="5386"/>
                    <a:pt x="151" y="5437"/>
                  </a:cubicBezTo>
                  <a:cubicBezTo>
                    <a:pt x="201" y="5487"/>
                    <a:pt x="277" y="5513"/>
                    <a:pt x="377" y="5513"/>
                  </a:cubicBezTo>
                  <a:cubicBezTo>
                    <a:pt x="451" y="5513"/>
                    <a:pt x="527" y="5487"/>
                    <a:pt x="601" y="5437"/>
                  </a:cubicBezTo>
                  <a:cubicBezTo>
                    <a:pt x="652" y="5386"/>
                    <a:pt x="702" y="5312"/>
                    <a:pt x="728" y="5236"/>
                  </a:cubicBezTo>
                  <a:cubicBezTo>
                    <a:pt x="728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28" y="326"/>
                    <a:pt x="728" y="301"/>
                  </a:cubicBezTo>
                  <a:cubicBezTo>
                    <a:pt x="702" y="201"/>
                    <a:pt x="652" y="151"/>
                    <a:pt x="601" y="101"/>
                  </a:cubicBezTo>
                  <a:cubicBezTo>
                    <a:pt x="527" y="51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1972764" y="-213958"/>
              <a:ext cx="21827" cy="270368"/>
            </a:xfrm>
            <a:custGeom>
              <a:avLst/>
              <a:gdLst/>
              <a:ahLst/>
              <a:cxnLst/>
              <a:rect l="l" t="t" r="r" b="b"/>
              <a:pathLst>
                <a:path w="752" h="9315" extrusionOk="0">
                  <a:moveTo>
                    <a:pt x="386" y="0"/>
                  </a:moveTo>
                  <a:cubicBezTo>
                    <a:pt x="307" y="0"/>
                    <a:pt x="226" y="32"/>
                    <a:pt x="150" y="95"/>
                  </a:cubicBezTo>
                  <a:cubicBezTo>
                    <a:pt x="100" y="145"/>
                    <a:pt x="50" y="219"/>
                    <a:pt x="26" y="295"/>
                  </a:cubicBezTo>
                  <a:cubicBezTo>
                    <a:pt x="26" y="319"/>
                    <a:pt x="0" y="370"/>
                    <a:pt x="0" y="396"/>
                  </a:cubicBezTo>
                  <a:lnTo>
                    <a:pt x="0" y="520"/>
                  </a:lnTo>
                  <a:lnTo>
                    <a:pt x="0" y="8788"/>
                  </a:lnTo>
                  <a:lnTo>
                    <a:pt x="0" y="8914"/>
                  </a:lnTo>
                  <a:cubicBezTo>
                    <a:pt x="0" y="8964"/>
                    <a:pt x="26" y="9014"/>
                    <a:pt x="26" y="9038"/>
                  </a:cubicBezTo>
                  <a:cubicBezTo>
                    <a:pt x="50" y="9114"/>
                    <a:pt x="100" y="9189"/>
                    <a:pt x="150" y="9239"/>
                  </a:cubicBezTo>
                  <a:cubicBezTo>
                    <a:pt x="227" y="9289"/>
                    <a:pt x="301" y="9315"/>
                    <a:pt x="377" y="9315"/>
                  </a:cubicBezTo>
                  <a:cubicBezTo>
                    <a:pt x="477" y="9315"/>
                    <a:pt x="551" y="9289"/>
                    <a:pt x="601" y="9239"/>
                  </a:cubicBezTo>
                  <a:cubicBezTo>
                    <a:pt x="678" y="9189"/>
                    <a:pt x="728" y="9114"/>
                    <a:pt x="752" y="9038"/>
                  </a:cubicBezTo>
                  <a:lnTo>
                    <a:pt x="752" y="8914"/>
                  </a:lnTo>
                  <a:lnTo>
                    <a:pt x="752" y="8788"/>
                  </a:lnTo>
                  <a:lnTo>
                    <a:pt x="752" y="520"/>
                  </a:lnTo>
                  <a:lnTo>
                    <a:pt x="752" y="396"/>
                  </a:lnTo>
                  <a:lnTo>
                    <a:pt x="752" y="295"/>
                  </a:lnTo>
                  <a:cubicBezTo>
                    <a:pt x="728" y="219"/>
                    <a:pt x="678" y="145"/>
                    <a:pt x="601" y="95"/>
                  </a:cubicBezTo>
                  <a:cubicBezTo>
                    <a:pt x="539" y="32"/>
                    <a:pt x="46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5"/>
            <p:cNvSpPr/>
            <p:nvPr/>
          </p:nvSpPr>
          <p:spPr>
            <a:xfrm>
              <a:off x="3475839" y="-138495"/>
              <a:ext cx="21856" cy="119989"/>
            </a:xfrm>
            <a:custGeom>
              <a:avLst/>
              <a:gdLst/>
              <a:ahLst/>
              <a:cxnLst/>
              <a:rect l="l" t="t" r="r" b="b"/>
              <a:pathLst>
                <a:path w="753" h="4134" extrusionOk="0">
                  <a:moveTo>
                    <a:pt x="376" y="0"/>
                  </a:moveTo>
                  <a:cubicBezTo>
                    <a:pt x="275" y="0"/>
                    <a:pt x="201" y="24"/>
                    <a:pt x="151" y="75"/>
                  </a:cubicBezTo>
                  <a:cubicBezTo>
                    <a:pt x="75" y="125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01"/>
                  </a:lnTo>
                  <a:lnTo>
                    <a:pt x="1" y="3608"/>
                  </a:lnTo>
                  <a:lnTo>
                    <a:pt x="1" y="3732"/>
                  </a:lnTo>
                  <a:lnTo>
                    <a:pt x="1" y="3859"/>
                  </a:lnTo>
                  <a:cubicBezTo>
                    <a:pt x="25" y="3933"/>
                    <a:pt x="75" y="4009"/>
                    <a:pt x="151" y="4059"/>
                  </a:cubicBezTo>
                  <a:cubicBezTo>
                    <a:pt x="201" y="4109"/>
                    <a:pt x="275" y="4133"/>
                    <a:pt x="376" y="4133"/>
                  </a:cubicBezTo>
                  <a:cubicBezTo>
                    <a:pt x="452" y="4133"/>
                    <a:pt x="526" y="4109"/>
                    <a:pt x="602" y="4059"/>
                  </a:cubicBezTo>
                  <a:cubicBezTo>
                    <a:pt x="652" y="4009"/>
                    <a:pt x="702" y="3933"/>
                    <a:pt x="726" y="3859"/>
                  </a:cubicBezTo>
                  <a:cubicBezTo>
                    <a:pt x="726" y="3833"/>
                    <a:pt x="752" y="3783"/>
                    <a:pt x="752" y="3732"/>
                  </a:cubicBezTo>
                  <a:lnTo>
                    <a:pt x="752" y="3608"/>
                  </a:lnTo>
                  <a:lnTo>
                    <a:pt x="752" y="501"/>
                  </a:lnTo>
                  <a:lnTo>
                    <a:pt x="752" y="375"/>
                  </a:lnTo>
                  <a:cubicBezTo>
                    <a:pt x="752" y="351"/>
                    <a:pt x="726" y="301"/>
                    <a:pt x="726" y="275"/>
                  </a:cubicBezTo>
                  <a:cubicBezTo>
                    <a:pt x="702" y="201"/>
                    <a:pt x="652" y="125"/>
                    <a:pt x="602" y="75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5"/>
            <p:cNvSpPr/>
            <p:nvPr/>
          </p:nvSpPr>
          <p:spPr>
            <a:xfrm>
              <a:off x="3712154" y="-99226"/>
              <a:ext cx="21827" cy="41448"/>
            </a:xfrm>
            <a:custGeom>
              <a:avLst/>
              <a:gdLst/>
              <a:ahLst/>
              <a:cxnLst/>
              <a:rect l="l" t="t" r="r" b="b"/>
              <a:pathLst>
                <a:path w="752" h="142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76" y="125"/>
                    <a:pt x="50" y="201"/>
                    <a:pt x="26" y="275"/>
                  </a:cubicBezTo>
                  <a:cubicBezTo>
                    <a:pt x="0" y="325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926"/>
                  </a:lnTo>
                  <a:lnTo>
                    <a:pt x="0" y="1026"/>
                  </a:lnTo>
                  <a:cubicBezTo>
                    <a:pt x="0" y="1077"/>
                    <a:pt x="0" y="1103"/>
                    <a:pt x="26" y="1153"/>
                  </a:cubicBezTo>
                  <a:cubicBezTo>
                    <a:pt x="50" y="1227"/>
                    <a:pt x="76" y="1303"/>
                    <a:pt x="151" y="1353"/>
                  </a:cubicBezTo>
                  <a:cubicBezTo>
                    <a:pt x="227" y="1403"/>
                    <a:pt x="301" y="1427"/>
                    <a:pt x="377" y="1427"/>
                  </a:cubicBezTo>
                  <a:cubicBezTo>
                    <a:pt x="451" y="1427"/>
                    <a:pt x="551" y="1403"/>
                    <a:pt x="602" y="1353"/>
                  </a:cubicBezTo>
                  <a:cubicBezTo>
                    <a:pt x="678" y="1303"/>
                    <a:pt x="728" y="1227"/>
                    <a:pt x="728" y="1153"/>
                  </a:cubicBezTo>
                  <a:cubicBezTo>
                    <a:pt x="752" y="1103"/>
                    <a:pt x="752" y="1077"/>
                    <a:pt x="752" y="1026"/>
                  </a:cubicBezTo>
                  <a:lnTo>
                    <a:pt x="752" y="902"/>
                  </a:lnTo>
                  <a:lnTo>
                    <a:pt x="752" y="525"/>
                  </a:lnTo>
                  <a:lnTo>
                    <a:pt x="752" y="401"/>
                  </a:lnTo>
                  <a:cubicBezTo>
                    <a:pt x="752" y="351"/>
                    <a:pt x="752" y="325"/>
                    <a:pt x="728" y="275"/>
                  </a:cubicBezTo>
                  <a:cubicBezTo>
                    <a:pt x="728" y="201"/>
                    <a:pt x="678" y="125"/>
                    <a:pt x="602" y="74"/>
                  </a:cubicBezTo>
                  <a:cubicBezTo>
                    <a:pt x="551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5"/>
            <p:cNvSpPr/>
            <p:nvPr/>
          </p:nvSpPr>
          <p:spPr>
            <a:xfrm>
              <a:off x="3850309" y="-87587"/>
              <a:ext cx="21856" cy="18170"/>
            </a:xfrm>
            <a:custGeom>
              <a:avLst/>
              <a:gdLst/>
              <a:ahLst/>
              <a:cxnLst/>
              <a:rect l="l" t="t" r="r" b="b"/>
              <a:pathLst>
                <a:path w="753" h="626" extrusionOk="0">
                  <a:moveTo>
                    <a:pt x="377" y="0"/>
                  </a:moveTo>
                  <a:cubicBezTo>
                    <a:pt x="301" y="0"/>
                    <a:pt x="201" y="24"/>
                    <a:pt x="151" y="74"/>
                  </a:cubicBezTo>
                  <a:lnTo>
                    <a:pt x="77" y="150"/>
                  </a:lnTo>
                  <a:lnTo>
                    <a:pt x="77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7" y="525"/>
                  </a:lnTo>
                  <a:lnTo>
                    <a:pt x="77" y="475"/>
                  </a:lnTo>
                  <a:lnTo>
                    <a:pt x="77" y="451"/>
                  </a:lnTo>
                  <a:cubicBezTo>
                    <a:pt x="101" y="501"/>
                    <a:pt x="127" y="525"/>
                    <a:pt x="151" y="551"/>
                  </a:cubicBezTo>
                  <a:cubicBezTo>
                    <a:pt x="201" y="601"/>
                    <a:pt x="301" y="625"/>
                    <a:pt x="377" y="625"/>
                  </a:cubicBezTo>
                  <a:cubicBezTo>
                    <a:pt x="451" y="625"/>
                    <a:pt x="528" y="601"/>
                    <a:pt x="602" y="551"/>
                  </a:cubicBezTo>
                  <a:cubicBezTo>
                    <a:pt x="628" y="525"/>
                    <a:pt x="652" y="501"/>
                    <a:pt x="678" y="451"/>
                  </a:cubicBezTo>
                  <a:lnTo>
                    <a:pt x="678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8" y="100"/>
                  </a:lnTo>
                  <a:lnTo>
                    <a:pt x="678" y="150"/>
                  </a:lnTo>
                  <a:lnTo>
                    <a:pt x="602" y="74"/>
                  </a:lnTo>
                  <a:cubicBezTo>
                    <a:pt x="528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5"/>
            <p:cNvSpPr/>
            <p:nvPr/>
          </p:nvSpPr>
          <p:spPr>
            <a:xfrm>
              <a:off x="3755777" y="-95627"/>
              <a:ext cx="21856" cy="34250"/>
            </a:xfrm>
            <a:custGeom>
              <a:avLst/>
              <a:gdLst/>
              <a:ahLst/>
              <a:cxnLst/>
              <a:rect l="l" t="t" r="r" b="b"/>
              <a:pathLst>
                <a:path w="753" h="1180" extrusionOk="0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7" y="127"/>
                    <a:pt x="27" y="201"/>
                    <a:pt x="0" y="301"/>
                  </a:cubicBezTo>
                  <a:lnTo>
                    <a:pt x="0" y="401"/>
                  </a:lnTo>
                  <a:lnTo>
                    <a:pt x="0" y="502"/>
                  </a:lnTo>
                  <a:lnTo>
                    <a:pt x="0" y="652"/>
                  </a:lnTo>
                  <a:lnTo>
                    <a:pt x="0" y="778"/>
                  </a:lnTo>
                  <a:lnTo>
                    <a:pt x="0" y="878"/>
                  </a:lnTo>
                  <a:cubicBezTo>
                    <a:pt x="27" y="979"/>
                    <a:pt x="77" y="1029"/>
                    <a:pt x="151" y="1079"/>
                  </a:cubicBezTo>
                  <a:cubicBezTo>
                    <a:pt x="201" y="1129"/>
                    <a:pt x="277" y="1179"/>
                    <a:pt x="377" y="1179"/>
                  </a:cubicBezTo>
                  <a:cubicBezTo>
                    <a:pt x="451" y="1179"/>
                    <a:pt x="528" y="1129"/>
                    <a:pt x="602" y="1079"/>
                  </a:cubicBezTo>
                  <a:cubicBezTo>
                    <a:pt x="652" y="1029"/>
                    <a:pt x="702" y="979"/>
                    <a:pt x="728" y="878"/>
                  </a:cubicBezTo>
                  <a:cubicBezTo>
                    <a:pt x="728" y="852"/>
                    <a:pt x="752" y="802"/>
                    <a:pt x="752" y="778"/>
                  </a:cubicBezTo>
                  <a:lnTo>
                    <a:pt x="752" y="65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28" y="327"/>
                    <a:pt x="728" y="301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8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5"/>
            <p:cNvSpPr/>
            <p:nvPr/>
          </p:nvSpPr>
          <p:spPr>
            <a:xfrm>
              <a:off x="3897618" y="-87587"/>
              <a:ext cx="21827" cy="18170"/>
            </a:xfrm>
            <a:custGeom>
              <a:avLst/>
              <a:gdLst/>
              <a:ahLst/>
              <a:cxnLst/>
              <a:rect l="l" t="t" r="r" b="b"/>
              <a:pathLst>
                <a:path w="752" h="626" extrusionOk="0">
                  <a:moveTo>
                    <a:pt x="375" y="0"/>
                  </a:moveTo>
                  <a:cubicBezTo>
                    <a:pt x="301" y="0"/>
                    <a:pt x="224" y="24"/>
                    <a:pt x="150" y="74"/>
                  </a:cubicBezTo>
                  <a:lnTo>
                    <a:pt x="74" y="150"/>
                  </a:lnTo>
                  <a:lnTo>
                    <a:pt x="74" y="100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25"/>
                  </a:lnTo>
                  <a:lnTo>
                    <a:pt x="74" y="525"/>
                  </a:lnTo>
                  <a:lnTo>
                    <a:pt x="74" y="475"/>
                  </a:lnTo>
                  <a:lnTo>
                    <a:pt x="74" y="451"/>
                  </a:lnTo>
                  <a:cubicBezTo>
                    <a:pt x="100" y="501"/>
                    <a:pt x="124" y="525"/>
                    <a:pt x="150" y="551"/>
                  </a:cubicBezTo>
                  <a:cubicBezTo>
                    <a:pt x="224" y="601"/>
                    <a:pt x="301" y="625"/>
                    <a:pt x="375" y="625"/>
                  </a:cubicBezTo>
                  <a:cubicBezTo>
                    <a:pt x="451" y="625"/>
                    <a:pt x="525" y="601"/>
                    <a:pt x="601" y="551"/>
                  </a:cubicBezTo>
                  <a:cubicBezTo>
                    <a:pt x="625" y="525"/>
                    <a:pt x="651" y="501"/>
                    <a:pt x="675" y="451"/>
                  </a:cubicBezTo>
                  <a:lnTo>
                    <a:pt x="675" y="525"/>
                  </a:lnTo>
                  <a:lnTo>
                    <a:pt x="752" y="525"/>
                  </a:lnTo>
                  <a:lnTo>
                    <a:pt x="752" y="100"/>
                  </a:lnTo>
                  <a:lnTo>
                    <a:pt x="675" y="100"/>
                  </a:lnTo>
                  <a:lnTo>
                    <a:pt x="675" y="150"/>
                  </a:lnTo>
                  <a:lnTo>
                    <a:pt x="601" y="74"/>
                  </a:lnTo>
                  <a:cubicBezTo>
                    <a:pt x="525" y="24"/>
                    <a:pt x="451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5"/>
            <p:cNvSpPr/>
            <p:nvPr/>
          </p:nvSpPr>
          <p:spPr>
            <a:xfrm>
              <a:off x="2911551" y="-308664"/>
              <a:ext cx="21856" cy="459611"/>
            </a:xfrm>
            <a:custGeom>
              <a:avLst/>
              <a:gdLst/>
              <a:ahLst/>
              <a:cxnLst/>
              <a:rect l="l" t="t" r="r" b="b"/>
              <a:pathLst>
                <a:path w="753" h="15835" extrusionOk="0">
                  <a:moveTo>
                    <a:pt x="376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101" y="151"/>
                    <a:pt x="51" y="201"/>
                    <a:pt x="25" y="301"/>
                  </a:cubicBezTo>
                  <a:cubicBezTo>
                    <a:pt x="1" y="325"/>
                    <a:pt x="1" y="351"/>
                    <a:pt x="1" y="402"/>
                  </a:cubicBezTo>
                  <a:lnTo>
                    <a:pt x="1" y="526"/>
                  </a:lnTo>
                  <a:lnTo>
                    <a:pt x="1" y="15334"/>
                  </a:lnTo>
                  <a:lnTo>
                    <a:pt x="1" y="15434"/>
                  </a:lnTo>
                  <a:cubicBezTo>
                    <a:pt x="1" y="15484"/>
                    <a:pt x="1" y="15534"/>
                    <a:pt x="25" y="15558"/>
                  </a:cubicBezTo>
                  <a:cubicBezTo>
                    <a:pt x="51" y="15634"/>
                    <a:pt x="101" y="15709"/>
                    <a:pt x="151" y="15759"/>
                  </a:cubicBezTo>
                  <a:cubicBezTo>
                    <a:pt x="225" y="15809"/>
                    <a:pt x="301" y="15835"/>
                    <a:pt x="376" y="15835"/>
                  </a:cubicBezTo>
                  <a:cubicBezTo>
                    <a:pt x="452" y="15835"/>
                    <a:pt x="552" y="15809"/>
                    <a:pt x="602" y="15759"/>
                  </a:cubicBezTo>
                  <a:cubicBezTo>
                    <a:pt x="676" y="15709"/>
                    <a:pt x="726" y="15634"/>
                    <a:pt x="726" y="15558"/>
                  </a:cubicBezTo>
                  <a:cubicBezTo>
                    <a:pt x="752" y="15534"/>
                    <a:pt x="752" y="15484"/>
                    <a:pt x="752" y="15434"/>
                  </a:cubicBezTo>
                  <a:lnTo>
                    <a:pt x="752" y="15334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1"/>
                    <a:pt x="752" y="325"/>
                    <a:pt x="726" y="301"/>
                  </a:cubicBezTo>
                  <a:cubicBezTo>
                    <a:pt x="726" y="201"/>
                    <a:pt x="676" y="151"/>
                    <a:pt x="602" y="75"/>
                  </a:cubicBezTo>
                  <a:cubicBezTo>
                    <a:pt x="552" y="25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5"/>
            <p:cNvSpPr/>
            <p:nvPr/>
          </p:nvSpPr>
          <p:spPr>
            <a:xfrm>
              <a:off x="2678864" y="-150889"/>
              <a:ext cx="21856" cy="144777"/>
            </a:xfrm>
            <a:custGeom>
              <a:avLst/>
              <a:gdLst/>
              <a:ahLst/>
              <a:cxnLst/>
              <a:rect l="l" t="t" r="r" b="b"/>
              <a:pathLst>
                <a:path w="753" h="4988" extrusionOk="0">
                  <a:moveTo>
                    <a:pt x="375" y="0"/>
                  </a:moveTo>
                  <a:cubicBezTo>
                    <a:pt x="301" y="0"/>
                    <a:pt x="225" y="26"/>
                    <a:pt x="151" y="77"/>
                  </a:cubicBezTo>
                  <a:cubicBezTo>
                    <a:pt x="101" y="127"/>
                    <a:pt x="51" y="201"/>
                    <a:pt x="25" y="301"/>
                  </a:cubicBezTo>
                  <a:cubicBezTo>
                    <a:pt x="1" y="327"/>
                    <a:pt x="1" y="351"/>
                    <a:pt x="1" y="401"/>
                  </a:cubicBezTo>
                  <a:lnTo>
                    <a:pt x="1" y="528"/>
                  </a:lnTo>
                  <a:lnTo>
                    <a:pt x="1" y="4460"/>
                  </a:lnTo>
                  <a:lnTo>
                    <a:pt x="1" y="4586"/>
                  </a:lnTo>
                  <a:cubicBezTo>
                    <a:pt x="1" y="4610"/>
                    <a:pt x="1" y="4660"/>
                    <a:pt x="25" y="4687"/>
                  </a:cubicBezTo>
                  <a:cubicBezTo>
                    <a:pt x="51" y="4761"/>
                    <a:pt x="101" y="4837"/>
                    <a:pt x="151" y="4887"/>
                  </a:cubicBezTo>
                  <a:cubicBezTo>
                    <a:pt x="225" y="4937"/>
                    <a:pt x="301" y="4987"/>
                    <a:pt x="375" y="4987"/>
                  </a:cubicBezTo>
                  <a:cubicBezTo>
                    <a:pt x="452" y="4987"/>
                    <a:pt x="552" y="4937"/>
                    <a:pt x="602" y="4887"/>
                  </a:cubicBezTo>
                  <a:cubicBezTo>
                    <a:pt x="676" y="4837"/>
                    <a:pt x="726" y="4761"/>
                    <a:pt x="726" y="4687"/>
                  </a:cubicBezTo>
                  <a:cubicBezTo>
                    <a:pt x="752" y="4660"/>
                    <a:pt x="752" y="4610"/>
                    <a:pt x="752" y="4586"/>
                  </a:cubicBezTo>
                  <a:lnTo>
                    <a:pt x="752" y="4460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6" y="301"/>
                  </a:cubicBezTo>
                  <a:cubicBezTo>
                    <a:pt x="726" y="201"/>
                    <a:pt x="676" y="127"/>
                    <a:pt x="602" y="77"/>
                  </a:cubicBezTo>
                  <a:cubicBezTo>
                    <a:pt x="552" y="26"/>
                    <a:pt x="452" y="0"/>
                    <a:pt x="3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5"/>
            <p:cNvSpPr/>
            <p:nvPr/>
          </p:nvSpPr>
          <p:spPr>
            <a:xfrm>
              <a:off x="2584332" y="-265041"/>
              <a:ext cx="21856" cy="373058"/>
            </a:xfrm>
            <a:custGeom>
              <a:avLst/>
              <a:gdLst/>
              <a:ahLst/>
              <a:cxnLst/>
              <a:rect l="l" t="t" r="r" b="b"/>
              <a:pathLst>
                <a:path w="753" h="12853" extrusionOk="0">
                  <a:moveTo>
                    <a:pt x="375" y="1"/>
                  </a:moveTo>
                  <a:cubicBezTo>
                    <a:pt x="301" y="1"/>
                    <a:pt x="225" y="25"/>
                    <a:pt x="151" y="75"/>
                  </a:cubicBezTo>
                  <a:cubicBezTo>
                    <a:pt x="75" y="125"/>
                    <a:pt x="51" y="201"/>
                    <a:pt x="25" y="276"/>
                  </a:cubicBezTo>
                  <a:cubicBezTo>
                    <a:pt x="1" y="326"/>
                    <a:pt x="1" y="352"/>
                    <a:pt x="1" y="402"/>
                  </a:cubicBezTo>
                  <a:lnTo>
                    <a:pt x="1" y="526"/>
                  </a:lnTo>
                  <a:lnTo>
                    <a:pt x="1" y="12328"/>
                  </a:lnTo>
                  <a:lnTo>
                    <a:pt x="1" y="12452"/>
                  </a:lnTo>
                  <a:cubicBezTo>
                    <a:pt x="1" y="12502"/>
                    <a:pt x="1" y="12528"/>
                    <a:pt x="25" y="12552"/>
                  </a:cubicBezTo>
                  <a:cubicBezTo>
                    <a:pt x="51" y="12652"/>
                    <a:pt x="75" y="12728"/>
                    <a:pt x="151" y="12779"/>
                  </a:cubicBezTo>
                  <a:cubicBezTo>
                    <a:pt x="225" y="12829"/>
                    <a:pt x="301" y="12853"/>
                    <a:pt x="375" y="12853"/>
                  </a:cubicBezTo>
                  <a:cubicBezTo>
                    <a:pt x="451" y="12853"/>
                    <a:pt x="526" y="12829"/>
                    <a:pt x="602" y="12779"/>
                  </a:cubicBezTo>
                  <a:cubicBezTo>
                    <a:pt x="676" y="12728"/>
                    <a:pt x="702" y="12652"/>
                    <a:pt x="726" y="12552"/>
                  </a:cubicBezTo>
                  <a:cubicBezTo>
                    <a:pt x="752" y="12528"/>
                    <a:pt x="752" y="12502"/>
                    <a:pt x="752" y="12452"/>
                  </a:cubicBezTo>
                  <a:lnTo>
                    <a:pt x="752" y="12328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52"/>
                    <a:pt x="752" y="326"/>
                    <a:pt x="726" y="276"/>
                  </a:cubicBezTo>
                  <a:cubicBezTo>
                    <a:pt x="702" y="201"/>
                    <a:pt x="676" y="125"/>
                    <a:pt x="602" y="75"/>
                  </a:cubicBezTo>
                  <a:cubicBezTo>
                    <a:pt x="526" y="25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5"/>
            <p:cNvSpPr/>
            <p:nvPr/>
          </p:nvSpPr>
          <p:spPr>
            <a:xfrm>
              <a:off x="2631584" y="-162527"/>
              <a:ext cx="21827" cy="168055"/>
            </a:xfrm>
            <a:custGeom>
              <a:avLst/>
              <a:gdLst/>
              <a:ahLst/>
              <a:cxnLst/>
              <a:rect l="l" t="t" r="r" b="b"/>
              <a:pathLst>
                <a:path w="752" h="5790" extrusionOk="0">
                  <a:moveTo>
                    <a:pt x="377" y="1"/>
                  </a:moveTo>
                  <a:cubicBezTo>
                    <a:pt x="301" y="1"/>
                    <a:pt x="227" y="27"/>
                    <a:pt x="150" y="77"/>
                  </a:cubicBezTo>
                  <a:cubicBezTo>
                    <a:pt x="76" y="127"/>
                    <a:pt x="50" y="201"/>
                    <a:pt x="26" y="277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8"/>
                  </a:lnTo>
                  <a:lnTo>
                    <a:pt x="0" y="5262"/>
                  </a:lnTo>
                  <a:lnTo>
                    <a:pt x="0" y="5388"/>
                  </a:lnTo>
                  <a:cubicBezTo>
                    <a:pt x="0" y="5438"/>
                    <a:pt x="0" y="5462"/>
                    <a:pt x="26" y="5488"/>
                  </a:cubicBezTo>
                  <a:cubicBezTo>
                    <a:pt x="50" y="5589"/>
                    <a:pt x="76" y="5663"/>
                    <a:pt x="150" y="5713"/>
                  </a:cubicBezTo>
                  <a:cubicBezTo>
                    <a:pt x="227" y="5763"/>
                    <a:pt x="301" y="5789"/>
                    <a:pt x="377" y="5789"/>
                  </a:cubicBezTo>
                  <a:cubicBezTo>
                    <a:pt x="451" y="5789"/>
                    <a:pt x="551" y="5763"/>
                    <a:pt x="601" y="5713"/>
                  </a:cubicBezTo>
                  <a:cubicBezTo>
                    <a:pt x="677" y="5663"/>
                    <a:pt x="728" y="5589"/>
                    <a:pt x="728" y="5488"/>
                  </a:cubicBezTo>
                  <a:cubicBezTo>
                    <a:pt x="752" y="5462"/>
                    <a:pt x="752" y="5438"/>
                    <a:pt x="752" y="5388"/>
                  </a:cubicBezTo>
                  <a:lnTo>
                    <a:pt x="752" y="5262"/>
                  </a:lnTo>
                  <a:lnTo>
                    <a:pt x="752" y="528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277"/>
                  </a:cubicBezTo>
                  <a:cubicBezTo>
                    <a:pt x="728" y="201"/>
                    <a:pt x="677" y="127"/>
                    <a:pt x="601" y="77"/>
                  </a:cubicBezTo>
                  <a:cubicBezTo>
                    <a:pt x="551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5"/>
            <p:cNvSpPr/>
            <p:nvPr/>
          </p:nvSpPr>
          <p:spPr>
            <a:xfrm>
              <a:off x="2769739" y="-213436"/>
              <a:ext cx="21827" cy="269845"/>
            </a:xfrm>
            <a:custGeom>
              <a:avLst/>
              <a:gdLst/>
              <a:ahLst/>
              <a:cxnLst/>
              <a:rect l="l" t="t" r="r" b="b"/>
              <a:pathLst>
                <a:path w="752" h="9297" extrusionOk="0">
                  <a:moveTo>
                    <a:pt x="377" y="1"/>
                  </a:moveTo>
                  <a:cubicBezTo>
                    <a:pt x="301" y="1"/>
                    <a:pt x="201" y="27"/>
                    <a:pt x="151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378"/>
                  </a:cubicBezTo>
                  <a:lnTo>
                    <a:pt x="0" y="502"/>
                  </a:lnTo>
                  <a:lnTo>
                    <a:pt x="0" y="8770"/>
                  </a:lnTo>
                  <a:lnTo>
                    <a:pt x="0" y="8896"/>
                  </a:lnTo>
                  <a:cubicBezTo>
                    <a:pt x="0" y="8946"/>
                    <a:pt x="0" y="8996"/>
                    <a:pt x="26" y="9020"/>
                  </a:cubicBezTo>
                  <a:cubicBezTo>
                    <a:pt x="26" y="9096"/>
                    <a:pt x="76" y="9171"/>
                    <a:pt x="151" y="9221"/>
                  </a:cubicBezTo>
                  <a:cubicBezTo>
                    <a:pt x="201" y="9271"/>
                    <a:pt x="301" y="9297"/>
                    <a:pt x="377" y="9297"/>
                  </a:cubicBezTo>
                  <a:cubicBezTo>
                    <a:pt x="451" y="9297"/>
                    <a:pt x="527" y="9271"/>
                    <a:pt x="602" y="9221"/>
                  </a:cubicBezTo>
                  <a:cubicBezTo>
                    <a:pt x="678" y="9171"/>
                    <a:pt x="702" y="9096"/>
                    <a:pt x="728" y="9020"/>
                  </a:cubicBezTo>
                  <a:cubicBezTo>
                    <a:pt x="752" y="8996"/>
                    <a:pt x="752" y="8946"/>
                    <a:pt x="752" y="8896"/>
                  </a:cubicBezTo>
                  <a:lnTo>
                    <a:pt x="752" y="8770"/>
                  </a:lnTo>
                  <a:lnTo>
                    <a:pt x="752" y="502"/>
                  </a:lnTo>
                  <a:lnTo>
                    <a:pt x="752" y="378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8" y="127"/>
                    <a:pt x="602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5"/>
            <p:cNvSpPr/>
            <p:nvPr/>
          </p:nvSpPr>
          <p:spPr>
            <a:xfrm>
              <a:off x="2722487" y="-221388"/>
              <a:ext cx="21856" cy="285780"/>
            </a:xfrm>
            <a:custGeom>
              <a:avLst/>
              <a:gdLst/>
              <a:ahLst/>
              <a:cxnLst/>
              <a:rect l="l" t="t" r="r" b="b"/>
              <a:pathLst>
                <a:path w="753" h="9846" extrusionOk="0">
                  <a:moveTo>
                    <a:pt x="376" y="0"/>
                  </a:moveTo>
                  <a:cubicBezTo>
                    <a:pt x="301" y="0"/>
                    <a:pt x="201" y="24"/>
                    <a:pt x="151" y="74"/>
                  </a:cubicBezTo>
                  <a:cubicBezTo>
                    <a:pt x="75" y="124"/>
                    <a:pt x="25" y="201"/>
                    <a:pt x="1" y="275"/>
                  </a:cubicBezTo>
                  <a:lnTo>
                    <a:pt x="1" y="401"/>
                  </a:lnTo>
                  <a:lnTo>
                    <a:pt x="1" y="525"/>
                  </a:lnTo>
                  <a:lnTo>
                    <a:pt x="1" y="9320"/>
                  </a:lnTo>
                  <a:lnTo>
                    <a:pt x="1" y="9445"/>
                  </a:lnTo>
                  <a:lnTo>
                    <a:pt x="1" y="9571"/>
                  </a:lnTo>
                  <a:cubicBezTo>
                    <a:pt x="25" y="9645"/>
                    <a:pt x="75" y="9721"/>
                    <a:pt x="151" y="9771"/>
                  </a:cubicBezTo>
                  <a:cubicBezTo>
                    <a:pt x="201" y="9821"/>
                    <a:pt x="301" y="9845"/>
                    <a:pt x="376" y="9845"/>
                  </a:cubicBezTo>
                  <a:cubicBezTo>
                    <a:pt x="452" y="9845"/>
                    <a:pt x="526" y="9821"/>
                    <a:pt x="602" y="9771"/>
                  </a:cubicBezTo>
                  <a:cubicBezTo>
                    <a:pt x="652" y="9721"/>
                    <a:pt x="702" y="9645"/>
                    <a:pt x="726" y="9571"/>
                  </a:cubicBezTo>
                  <a:cubicBezTo>
                    <a:pt x="752" y="9521"/>
                    <a:pt x="752" y="9495"/>
                    <a:pt x="752" y="9445"/>
                  </a:cubicBezTo>
                  <a:lnTo>
                    <a:pt x="752" y="9320"/>
                  </a:lnTo>
                  <a:lnTo>
                    <a:pt x="752" y="501"/>
                  </a:lnTo>
                  <a:lnTo>
                    <a:pt x="752" y="401"/>
                  </a:lnTo>
                  <a:cubicBezTo>
                    <a:pt x="752" y="351"/>
                    <a:pt x="752" y="301"/>
                    <a:pt x="726" y="275"/>
                  </a:cubicBezTo>
                  <a:cubicBezTo>
                    <a:pt x="702" y="201"/>
                    <a:pt x="652" y="124"/>
                    <a:pt x="602" y="74"/>
                  </a:cubicBezTo>
                  <a:cubicBezTo>
                    <a:pt x="526" y="24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5"/>
            <p:cNvSpPr/>
            <p:nvPr/>
          </p:nvSpPr>
          <p:spPr>
            <a:xfrm>
              <a:off x="2347959" y="-217760"/>
              <a:ext cx="21856" cy="278553"/>
            </a:xfrm>
            <a:custGeom>
              <a:avLst/>
              <a:gdLst/>
              <a:ahLst/>
              <a:cxnLst/>
              <a:rect l="l" t="t" r="r" b="b"/>
              <a:pathLst>
                <a:path w="753" h="9597" extrusionOk="0">
                  <a:moveTo>
                    <a:pt x="368" y="0"/>
                  </a:moveTo>
                  <a:cubicBezTo>
                    <a:pt x="290" y="0"/>
                    <a:pt x="214" y="26"/>
                    <a:pt x="151" y="76"/>
                  </a:cubicBezTo>
                  <a:cubicBezTo>
                    <a:pt x="77" y="126"/>
                    <a:pt x="27" y="200"/>
                    <a:pt x="1" y="276"/>
                  </a:cubicBezTo>
                  <a:lnTo>
                    <a:pt x="1" y="400"/>
                  </a:lnTo>
                  <a:lnTo>
                    <a:pt x="1" y="527"/>
                  </a:lnTo>
                  <a:lnTo>
                    <a:pt x="1" y="9069"/>
                  </a:lnTo>
                  <a:lnTo>
                    <a:pt x="1" y="9195"/>
                  </a:lnTo>
                  <a:lnTo>
                    <a:pt x="1" y="9296"/>
                  </a:lnTo>
                  <a:cubicBezTo>
                    <a:pt x="27" y="9396"/>
                    <a:pt x="77" y="9446"/>
                    <a:pt x="151" y="9520"/>
                  </a:cubicBezTo>
                  <a:cubicBezTo>
                    <a:pt x="201" y="9570"/>
                    <a:pt x="278" y="9596"/>
                    <a:pt x="378" y="9596"/>
                  </a:cubicBezTo>
                  <a:cubicBezTo>
                    <a:pt x="452" y="9596"/>
                    <a:pt x="528" y="9570"/>
                    <a:pt x="602" y="9520"/>
                  </a:cubicBezTo>
                  <a:cubicBezTo>
                    <a:pt x="652" y="9446"/>
                    <a:pt x="702" y="9396"/>
                    <a:pt x="729" y="9296"/>
                  </a:cubicBezTo>
                  <a:cubicBezTo>
                    <a:pt x="729" y="9269"/>
                    <a:pt x="753" y="9245"/>
                    <a:pt x="753" y="9195"/>
                  </a:cubicBezTo>
                  <a:lnTo>
                    <a:pt x="753" y="9069"/>
                  </a:lnTo>
                  <a:lnTo>
                    <a:pt x="753" y="527"/>
                  </a:lnTo>
                  <a:lnTo>
                    <a:pt x="753" y="400"/>
                  </a:lnTo>
                  <a:cubicBezTo>
                    <a:pt x="753" y="350"/>
                    <a:pt x="729" y="326"/>
                    <a:pt x="729" y="276"/>
                  </a:cubicBezTo>
                  <a:cubicBezTo>
                    <a:pt x="702" y="200"/>
                    <a:pt x="652" y="126"/>
                    <a:pt x="602" y="76"/>
                  </a:cubicBezTo>
                  <a:cubicBezTo>
                    <a:pt x="527" y="26"/>
                    <a:pt x="446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5"/>
            <p:cNvSpPr/>
            <p:nvPr/>
          </p:nvSpPr>
          <p:spPr>
            <a:xfrm>
              <a:off x="2299982" y="-292701"/>
              <a:ext cx="22610" cy="428351"/>
            </a:xfrm>
            <a:custGeom>
              <a:avLst/>
              <a:gdLst/>
              <a:ahLst/>
              <a:cxnLst/>
              <a:rect l="l" t="t" r="r" b="b"/>
              <a:pathLst>
                <a:path w="779" h="14758" extrusionOk="0">
                  <a:moveTo>
                    <a:pt x="389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6" y="276"/>
                  </a:cubicBezTo>
                  <a:lnTo>
                    <a:pt x="26" y="403"/>
                  </a:lnTo>
                  <a:cubicBezTo>
                    <a:pt x="0" y="453"/>
                    <a:pt x="0" y="477"/>
                    <a:pt x="0" y="527"/>
                  </a:cubicBezTo>
                  <a:lnTo>
                    <a:pt x="0" y="14233"/>
                  </a:lnTo>
                  <a:cubicBezTo>
                    <a:pt x="0" y="14283"/>
                    <a:pt x="0" y="14307"/>
                    <a:pt x="26" y="14357"/>
                  </a:cubicBezTo>
                  <a:lnTo>
                    <a:pt x="26" y="14457"/>
                  </a:lnTo>
                  <a:cubicBezTo>
                    <a:pt x="51" y="14557"/>
                    <a:pt x="101" y="14633"/>
                    <a:pt x="151" y="14684"/>
                  </a:cubicBezTo>
                  <a:cubicBezTo>
                    <a:pt x="227" y="14734"/>
                    <a:pt x="301" y="14758"/>
                    <a:pt x="401" y="14758"/>
                  </a:cubicBezTo>
                  <a:cubicBezTo>
                    <a:pt x="477" y="14758"/>
                    <a:pt x="552" y="14734"/>
                    <a:pt x="628" y="14684"/>
                  </a:cubicBezTo>
                  <a:cubicBezTo>
                    <a:pt x="678" y="14633"/>
                    <a:pt x="728" y="14557"/>
                    <a:pt x="752" y="14457"/>
                  </a:cubicBezTo>
                  <a:cubicBezTo>
                    <a:pt x="752" y="14433"/>
                    <a:pt x="752" y="14407"/>
                    <a:pt x="778" y="14357"/>
                  </a:cubicBezTo>
                  <a:lnTo>
                    <a:pt x="778" y="14233"/>
                  </a:lnTo>
                  <a:lnTo>
                    <a:pt x="778" y="527"/>
                  </a:lnTo>
                  <a:lnTo>
                    <a:pt x="778" y="403"/>
                  </a:lnTo>
                  <a:cubicBezTo>
                    <a:pt x="752" y="353"/>
                    <a:pt x="752" y="327"/>
                    <a:pt x="752" y="276"/>
                  </a:cubicBezTo>
                  <a:cubicBezTo>
                    <a:pt x="728" y="202"/>
                    <a:pt x="678" y="126"/>
                    <a:pt x="628" y="76"/>
                  </a:cubicBezTo>
                  <a:cubicBezTo>
                    <a:pt x="553" y="26"/>
                    <a:pt x="471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2537052" y="-146535"/>
              <a:ext cx="21827" cy="136040"/>
            </a:xfrm>
            <a:custGeom>
              <a:avLst/>
              <a:gdLst/>
              <a:ahLst/>
              <a:cxnLst/>
              <a:rect l="l" t="t" r="r" b="b"/>
              <a:pathLst>
                <a:path w="752" h="4687" extrusionOk="0">
                  <a:moveTo>
                    <a:pt x="377" y="1"/>
                  </a:moveTo>
                  <a:cubicBezTo>
                    <a:pt x="301" y="1"/>
                    <a:pt x="200" y="27"/>
                    <a:pt x="150" y="77"/>
                  </a:cubicBezTo>
                  <a:cubicBezTo>
                    <a:pt x="76" y="127"/>
                    <a:pt x="26" y="201"/>
                    <a:pt x="26" y="277"/>
                  </a:cubicBezTo>
                  <a:cubicBezTo>
                    <a:pt x="0" y="301"/>
                    <a:pt x="0" y="352"/>
                    <a:pt x="0" y="402"/>
                  </a:cubicBezTo>
                  <a:lnTo>
                    <a:pt x="0" y="528"/>
                  </a:lnTo>
                  <a:lnTo>
                    <a:pt x="0" y="4160"/>
                  </a:lnTo>
                  <a:lnTo>
                    <a:pt x="0" y="4286"/>
                  </a:lnTo>
                  <a:cubicBezTo>
                    <a:pt x="0" y="4336"/>
                    <a:pt x="0" y="4360"/>
                    <a:pt x="26" y="4410"/>
                  </a:cubicBezTo>
                  <a:cubicBezTo>
                    <a:pt x="26" y="4486"/>
                    <a:pt x="76" y="4561"/>
                    <a:pt x="150" y="4611"/>
                  </a:cubicBezTo>
                  <a:cubicBezTo>
                    <a:pt x="200" y="4661"/>
                    <a:pt x="301" y="4687"/>
                    <a:pt x="377" y="4687"/>
                  </a:cubicBezTo>
                  <a:cubicBezTo>
                    <a:pt x="451" y="4687"/>
                    <a:pt x="527" y="4661"/>
                    <a:pt x="601" y="4611"/>
                  </a:cubicBezTo>
                  <a:cubicBezTo>
                    <a:pt x="677" y="4561"/>
                    <a:pt x="702" y="4486"/>
                    <a:pt x="728" y="4410"/>
                  </a:cubicBezTo>
                  <a:cubicBezTo>
                    <a:pt x="752" y="4360"/>
                    <a:pt x="752" y="4336"/>
                    <a:pt x="752" y="4286"/>
                  </a:cubicBezTo>
                  <a:lnTo>
                    <a:pt x="752" y="4160"/>
                  </a:lnTo>
                  <a:lnTo>
                    <a:pt x="752" y="528"/>
                  </a:lnTo>
                  <a:lnTo>
                    <a:pt x="752" y="402"/>
                  </a:lnTo>
                  <a:cubicBezTo>
                    <a:pt x="752" y="352"/>
                    <a:pt x="752" y="301"/>
                    <a:pt x="728" y="277"/>
                  </a:cubicBezTo>
                  <a:cubicBezTo>
                    <a:pt x="702" y="201"/>
                    <a:pt x="677" y="127"/>
                    <a:pt x="601" y="77"/>
                  </a:cubicBezTo>
                  <a:cubicBezTo>
                    <a:pt x="527" y="27"/>
                    <a:pt x="451" y="1"/>
                    <a:pt x="37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5"/>
            <p:cNvSpPr/>
            <p:nvPr/>
          </p:nvSpPr>
          <p:spPr>
            <a:xfrm>
              <a:off x="2395269" y="-193786"/>
              <a:ext cx="21856" cy="230546"/>
            </a:xfrm>
            <a:custGeom>
              <a:avLst/>
              <a:gdLst/>
              <a:ahLst/>
              <a:cxnLst/>
              <a:rect l="l" t="t" r="r" b="b"/>
              <a:pathLst>
                <a:path w="753" h="7943" extrusionOk="0">
                  <a:moveTo>
                    <a:pt x="376" y="0"/>
                  </a:moveTo>
                  <a:cubicBezTo>
                    <a:pt x="294" y="0"/>
                    <a:pt x="213" y="25"/>
                    <a:pt x="151" y="75"/>
                  </a:cubicBezTo>
                  <a:cubicBezTo>
                    <a:pt x="75" y="126"/>
                    <a:pt x="25" y="202"/>
                    <a:pt x="0" y="276"/>
                  </a:cubicBezTo>
                  <a:lnTo>
                    <a:pt x="0" y="402"/>
                  </a:lnTo>
                  <a:lnTo>
                    <a:pt x="0" y="502"/>
                  </a:lnTo>
                  <a:lnTo>
                    <a:pt x="0" y="7417"/>
                  </a:lnTo>
                  <a:lnTo>
                    <a:pt x="0" y="7542"/>
                  </a:lnTo>
                  <a:lnTo>
                    <a:pt x="0" y="7668"/>
                  </a:lnTo>
                  <a:cubicBezTo>
                    <a:pt x="25" y="7742"/>
                    <a:pt x="75" y="7818"/>
                    <a:pt x="151" y="7868"/>
                  </a:cubicBezTo>
                  <a:cubicBezTo>
                    <a:pt x="201" y="7918"/>
                    <a:pt x="275" y="7942"/>
                    <a:pt x="375" y="7942"/>
                  </a:cubicBezTo>
                  <a:cubicBezTo>
                    <a:pt x="451" y="7942"/>
                    <a:pt x="526" y="7918"/>
                    <a:pt x="602" y="7868"/>
                  </a:cubicBezTo>
                  <a:cubicBezTo>
                    <a:pt x="652" y="7818"/>
                    <a:pt x="702" y="7742"/>
                    <a:pt x="726" y="7668"/>
                  </a:cubicBezTo>
                  <a:cubicBezTo>
                    <a:pt x="726" y="7618"/>
                    <a:pt x="752" y="7592"/>
                    <a:pt x="752" y="7542"/>
                  </a:cubicBezTo>
                  <a:lnTo>
                    <a:pt x="752" y="7417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2"/>
                    <a:pt x="726" y="276"/>
                  </a:cubicBezTo>
                  <a:cubicBezTo>
                    <a:pt x="702" y="202"/>
                    <a:pt x="652" y="126"/>
                    <a:pt x="602" y="75"/>
                  </a:cubicBezTo>
                  <a:cubicBezTo>
                    <a:pt x="539" y="25"/>
                    <a:pt x="457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5"/>
            <p:cNvSpPr/>
            <p:nvPr/>
          </p:nvSpPr>
          <p:spPr>
            <a:xfrm>
              <a:off x="3195843" y="-178520"/>
              <a:ext cx="21856" cy="199286"/>
            </a:xfrm>
            <a:custGeom>
              <a:avLst/>
              <a:gdLst/>
              <a:ahLst/>
              <a:cxnLst/>
              <a:rect l="l" t="t" r="r" b="b"/>
              <a:pathLst>
                <a:path w="753" h="6866" extrusionOk="0">
                  <a:moveTo>
                    <a:pt x="378" y="0"/>
                  </a:moveTo>
                  <a:cubicBezTo>
                    <a:pt x="278" y="0"/>
                    <a:pt x="201" y="26"/>
                    <a:pt x="151" y="77"/>
                  </a:cubicBezTo>
                  <a:cubicBezTo>
                    <a:pt x="77" y="151"/>
                    <a:pt x="27" y="201"/>
                    <a:pt x="1" y="301"/>
                  </a:cubicBezTo>
                  <a:lnTo>
                    <a:pt x="1" y="401"/>
                  </a:lnTo>
                  <a:lnTo>
                    <a:pt x="1" y="528"/>
                  </a:lnTo>
                  <a:lnTo>
                    <a:pt x="1" y="6364"/>
                  </a:lnTo>
                  <a:lnTo>
                    <a:pt x="1" y="6464"/>
                  </a:lnTo>
                  <a:lnTo>
                    <a:pt x="1" y="6591"/>
                  </a:lnTo>
                  <a:cubicBezTo>
                    <a:pt x="27" y="6665"/>
                    <a:pt x="77" y="6741"/>
                    <a:pt x="151" y="6791"/>
                  </a:cubicBezTo>
                  <a:cubicBezTo>
                    <a:pt x="201" y="6841"/>
                    <a:pt x="278" y="6865"/>
                    <a:pt x="378" y="6865"/>
                  </a:cubicBezTo>
                  <a:cubicBezTo>
                    <a:pt x="452" y="6865"/>
                    <a:pt x="528" y="6841"/>
                    <a:pt x="602" y="6791"/>
                  </a:cubicBezTo>
                  <a:cubicBezTo>
                    <a:pt x="652" y="6741"/>
                    <a:pt x="702" y="6665"/>
                    <a:pt x="728" y="6591"/>
                  </a:cubicBezTo>
                  <a:cubicBezTo>
                    <a:pt x="728" y="6565"/>
                    <a:pt x="753" y="6514"/>
                    <a:pt x="753" y="6464"/>
                  </a:cubicBezTo>
                  <a:lnTo>
                    <a:pt x="753" y="6364"/>
                  </a:lnTo>
                  <a:lnTo>
                    <a:pt x="753" y="528"/>
                  </a:lnTo>
                  <a:lnTo>
                    <a:pt x="753" y="401"/>
                  </a:lnTo>
                  <a:cubicBezTo>
                    <a:pt x="753" y="351"/>
                    <a:pt x="728" y="327"/>
                    <a:pt x="728" y="301"/>
                  </a:cubicBezTo>
                  <a:cubicBezTo>
                    <a:pt x="702" y="201"/>
                    <a:pt x="652" y="151"/>
                    <a:pt x="602" y="77"/>
                  </a:cubicBezTo>
                  <a:cubicBezTo>
                    <a:pt x="528" y="26"/>
                    <a:pt x="452" y="0"/>
                    <a:pt x="37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5"/>
            <p:cNvSpPr/>
            <p:nvPr/>
          </p:nvSpPr>
          <p:spPr>
            <a:xfrm>
              <a:off x="3053334" y="-166126"/>
              <a:ext cx="21827" cy="175253"/>
            </a:xfrm>
            <a:custGeom>
              <a:avLst/>
              <a:gdLst/>
              <a:ahLst/>
              <a:cxnLst/>
              <a:rect l="l" t="t" r="r" b="b"/>
              <a:pathLst>
                <a:path w="752" h="603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77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77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5"/>
            <p:cNvSpPr/>
            <p:nvPr/>
          </p:nvSpPr>
          <p:spPr>
            <a:xfrm>
              <a:off x="3147866" y="-276650"/>
              <a:ext cx="22610" cy="396307"/>
            </a:xfrm>
            <a:custGeom>
              <a:avLst/>
              <a:gdLst/>
              <a:ahLst/>
              <a:cxnLst/>
              <a:rect l="l" t="t" r="r" b="b"/>
              <a:pathLst>
                <a:path w="779" h="13654" extrusionOk="0">
                  <a:moveTo>
                    <a:pt x="401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4"/>
                    <a:pt x="50" y="201"/>
                    <a:pt x="26" y="275"/>
                  </a:cubicBezTo>
                  <a:lnTo>
                    <a:pt x="26" y="401"/>
                  </a:lnTo>
                  <a:cubicBezTo>
                    <a:pt x="0" y="425"/>
                    <a:pt x="0" y="475"/>
                    <a:pt x="0" y="525"/>
                  </a:cubicBezTo>
                  <a:lnTo>
                    <a:pt x="0" y="13128"/>
                  </a:lnTo>
                  <a:cubicBezTo>
                    <a:pt x="0" y="13179"/>
                    <a:pt x="0" y="13203"/>
                    <a:pt x="26" y="13253"/>
                  </a:cubicBezTo>
                  <a:lnTo>
                    <a:pt x="26" y="13379"/>
                  </a:lnTo>
                  <a:cubicBezTo>
                    <a:pt x="50" y="13453"/>
                    <a:pt x="101" y="13529"/>
                    <a:pt x="151" y="13579"/>
                  </a:cubicBezTo>
                  <a:cubicBezTo>
                    <a:pt x="227" y="13629"/>
                    <a:pt x="301" y="13654"/>
                    <a:pt x="401" y="13654"/>
                  </a:cubicBezTo>
                  <a:cubicBezTo>
                    <a:pt x="477" y="13654"/>
                    <a:pt x="552" y="13629"/>
                    <a:pt x="628" y="13579"/>
                  </a:cubicBezTo>
                  <a:cubicBezTo>
                    <a:pt x="678" y="13529"/>
                    <a:pt x="728" y="13453"/>
                    <a:pt x="752" y="13379"/>
                  </a:cubicBezTo>
                  <a:cubicBezTo>
                    <a:pt x="752" y="13329"/>
                    <a:pt x="752" y="13303"/>
                    <a:pt x="778" y="13253"/>
                  </a:cubicBezTo>
                  <a:lnTo>
                    <a:pt x="778" y="13128"/>
                  </a:lnTo>
                  <a:lnTo>
                    <a:pt x="778" y="525"/>
                  </a:lnTo>
                  <a:lnTo>
                    <a:pt x="778" y="401"/>
                  </a:lnTo>
                  <a:cubicBezTo>
                    <a:pt x="752" y="351"/>
                    <a:pt x="752" y="301"/>
                    <a:pt x="752" y="275"/>
                  </a:cubicBezTo>
                  <a:cubicBezTo>
                    <a:pt x="728" y="201"/>
                    <a:pt x="678" y="124"/>
                    <a:pt x="628" y="74"/>
                  </a:cubicBezTo>
                  <a:cubicBezTo>
                    <a:pt x="552" y="24"/>
                    <a:pt x="477" y="0"/>
                    <a:pt x="40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5"/>
            <p:cNvSpPr/>
            <p:nvPr/>
          </p:nvSpPr>
          <p:spPr>
            <a:xfrm>
              <a:off x="3100614" y="-126857"/>
              <a:ext cx="22552" cy="96711"/>
            </a:xfrm>
            <a:custGeom>
              <a:avLst/>
              <a:gdLst/>
              <a:ahLst/>
              <a:cxnLst/>
              <a:rect l="l" t="t" r="r" b="b"/>
              <a:pathLst>
                <a:path w="777" h="3332" extrusionOk="0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1"/>
                    <a:pt x="25" y="275"/>
                  </a:cubicBezTo>
                  <a:cubicBezTo>
                    <a:pt x="25" y="325"/>
                    <a:pt x="25" y="351"/>
                    <a:pt x="1" y="401"/>
                  </a:cubicBezTo>
                  <a:lnTo>
                    <a:pt x="1" y="525"/>
                  </a:lnTo>
                  <a:lnTo>
                    <a:pt x="1" y="2806"/>
                  </a:lnTo>
                  <a:lnTo>
                    <a:pt x="1" y="2931"/>
                  </a:lnTo>
                  <a:cubicBezTo>
                    <a:pt x="25" y="2981"/>
                    <a:pt x="25" y="3007"/>
                    <a:pt x="25" y="3057"/>
                  </a:cubicBezTo>
                  <a:cubicBezTo>
                    <a:pt x="51" y="3131"/>
                    <a:pt x="101" y="3207"/>
                    <a:pt x="151" y="3257"/>
                  </a:cubicBezTo>
                  <a:cubicBezTo>
                    <a:pt x="225" y="3307"/>
                    <a:pt x="301" y="3331"/>
                    <a:pt x="376" y="3331"/>
                  </a:cubicBezTo>
                  <a:cubicBezTo>
                    <a:pt x="476" y="3331"/>
                    <a:pt x="552" y="3307"/>
                    <a:pt x="626" y="3257"/>
                  </a:cubicBezTo>
                  <a:cubicBezTo>
                    <a:pt x="676" y="3207"/>
                    <a:pt x="726" y="3131"/>
                    <a:pt x="752" y="3057"/>
                  </a:cubicBezTo>
                  <a:lnTo>
                    <a:pt x="752" y="2931"/>
                  </a:lnTo>
                  <a:cubicBezTo>
                    <a:pt x="777" y="2880"/>
                    <a:pt x="777" y="2856"/>
                    <a:pt x="777" y="2806"/>
                  </a:cubicBezTo>
                  <a:lnTo>
                    <a:pt x="777" y="525"/>
                  </a:lnTo>
                  <a:cubicBezTo>
                    <a:pt x="777" y="475"/>
                    <a:pt x="777" y="425"/>
                    <a:pt x="752" y="401"/>
                  </a:cubicBezTo>
                  <a:lnTo>
                    <a:pt x="752" y="275"/>
                  </a:lnTo>
                  <a:cubicBezTo>
                    <a:pt x="726" y="201"/>
                    <a:pt x="676" y="124"/>
                    <a:pt x="626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5"/>
            <p:cNvSpPr/>
            <p:nvPr/>
          </p:nvSpPr>
          <p:spPr>
            <a:xfrm>
              <a:off x="3243152" y="-118904"/>
              <a:ext cx="21856" cy="80777"/>
            </a:xfrm>
            <a:custGeom>
              <a:avLst/>
              <a:gdLst/>
              <a:ahLst/>
              <a:cxnLst/>
              <a:rect l="l" t="t" r="r" b="b"/>
              <a:pathLst>
                <a:path w="753" h="2783" extrusionOk="0">
                  <a:moveTo>
                    <a:pt x="375" y="1"/>
                  </a:moveTo>
                  <a:cubicBezTo>
                    <a:pt x="275" y="1"/>
                    <a:pt x="201" y="27"/>
                    <a:pt x="151" y="77"/>
                  </a:cubicBezTo>
                  <a:cubicBezTo>
                    <a:pt x="75" y="127"/>
                    <a:pt x="24" y="201"/>
                    <a:pt x="0" y="277"/>
                  </a:cubicBezTo>
                  <a:lnTo>
                    <a:pt x="0" y="402"/>
                  </a:lnTo>
                  <a:lnTo>
                    <a:pt x="0" y="528"/>
                  </a:lnTo>
                  <a:lnTo>
                    <a:pt x="0" y="2256"/>
                  </a:lnTo>
                  <a:lnTo>
                    <a:pt x="0" y="2382"/>
                  </a:lnTo>
                  <a:lnTo>
                    <a:pt x="0" y="2506"/>
                  </a:lnTo>
                  <a:cubicBezTo>
                    <a:pt x="24" y="2582"/>
                    <a:pt x="75" y="2657"/>
                    <a:pt x="151" y="2707"/>
                  </a:cubicBezTo>
                  <a:cubicBezTo>
                    <a:pt x="201" y="2757"/>
                    <a:pt x="275" y="2783"/>
                    <a:pt x="375" y="2783"/>
                  </a:cubicBezTo>
                  <a:cubicBezTo>
                    <a:pt x="451" y="2783"/>
                    <a:pt x="526" y="2757"/>
                    <a:pt x="602" y="2707"/>
                  </a:cubicBezTo>
                  <a:cubicBezTo>
                    <a:pt x="652" y="2657"/>
                    <a:pt x="702" y="2582"/>
                    <a:pt x="726" y="2506"/>
                  </a:cubicBezTo>
                  <a:cubicBezTo>
                    <a:pt x="726" y="2456"/>
                    <a:pt x="752" y="2432"/>
                    <a:pt x="752" y="2382"/>
                  </a:cubicBezTo>
                  <a:lnTo>
                    <a:pt x="752" y="2256"/>
                  </a:lnTo>
                  <a:lnTo>
                    <a:pt x="752" y="502"/>
                  </a:lnTo>
                  <a:lnTo>
                    <a:pt x="752" y="402"/>
                  </a:lnTo>
                  <a:cubicBezTo>
                    <a:pt x="752" y="352"/>
                    <a:pt x="726" y="301"/>
                    <a:pt x="726" y="277"/>
                  </a:cubicBezTo>
                  <a:cubicBezTo>
                    <a:pt x="702" y="201"/>
                    <a:pt x="652" y="127"/>
                    <a:pt x="602" y="77"/>
                  </a:cubicBezTo>
                  <a:cubicBezTo>
                    <a:pt x="526" y="27"/>
                    <a:pt x="451" y="1"/>
                    <a:pt x="3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5"/>
            <p:cNvSpPr/>
            <p:nvPr/>
          </p:nvSpPr>
          <p:spPr>
            <a:xfrm>
              <a:off x="2958802" y="-166126"/>
              <a:ext cx="21827" cy="175253"/>
            </a:xfrm>
            <a:custGeom>
              <a:avLst/>
              <a:gdLst/>
              <a:ahLst/>
              <a:cxnLst/>
              <a:rect l="l" t="t" r="r" b="b"/>
              <a:pathLst>
                <a:path w="752" h="6038" extrusionOk="0">
                  <a:moveTo>
                    <a:pt x="377" y="0"/>
                  </a:moveTo>
                  <a:cubicBezTo>
                    <a:pt x="301" y="0"/>
                    <a:pt x="227" y="24"/>
                    <a:pt x="151" y="74"/>
                  </a:cubicBezTo>
                  <a:cubicBezTo>
                    <a:pt x="101" y="125"/>
                    <a:pt x="50" y="201"/>
                    <a:pt x="26" y="275"/>
                  </a:cubicBezTo>
                  <a:cubicBezTo>
                    <a:pt x="26" y="301"/>
                    <a:pt x="0" y="351"/>
                    <a:pt x="0" y="401"/>
                  </a:cubicBezTo>
                  <a:lnTo>
                    <a:pt x="0" y="501"/>
                  </a:lnTo>
                  <a:lnTo>
                    <a:pt x="0" y="5512"/>
                  </a:lnTo>
                  <a:lnTo>
                    <a:pt x="0" y="5636"/>
                  </a:lnTo>
                  <a:cubicBezTo>
                    <a:pt x="0" y="5687"/>
                    <a:pt x="26" y="5713"/>
                    <a:pt x="26" y="5763"/>
                  </a:cubicBezTo>
                  <a:cubicBezTo>
                    <a:pt x="50" y="5837"/>
                    <a:pt x="101" y="5913"/>
                    <a:pt x="151" y="5963"/>
                  </a:cubicBezTo>
                  <a:cubicBezTo>
                    <a:pt x="227" y="6013"/>
                    <a:pt x="301" y="6037"/>
                    <a:pt x="377" y="6037"/>
                  </a:cubicBezTo>
                  <a:cubicBezTo>
                    <a:pt x="451" y="6037"/>
                    <a:pt x="552" y="6013"/>
                    <a:pt x="602" y="5963"/>
                  </a:cubicBezTo>
                  <a:cubicBezTo>
                    <a:pt x="678" y="5913"/>
                    <a:pt x="728" y="5837"/>
                    <a:pt x="752" y="5763"/>
                  </a:cubicBezTo>
                  <a:lnTo>
                    <a:pt x="752" y="5636"/>
                  </a:lnTo>
                  <a:lnTo>
                    <a:pt x="752" y="5512"/>
                  </a:lnTo>
                  <a:lnTo>
                    <a:pt x="752" y="501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8" y="201"/>
                    <a:pt x="678" y="125"/>
                    <a:pt x="602" y="74"/>
                  </a:cubicBezTo>
                  <a:cubicBezTo>
                    <a:pt x="552" y="24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5"/>
            <p:cNvSpPr/>
            <p:nvPr/>
          </p:nvSpPr>
          <p:spPr>
            <a:xfrm>
              <a:off x="2864270" y="-206151"/>
              <a:ext cx="21827" cy="254549"/>
            </a:xfrm>
            <a:custGeom>
              <a:avLst/>
              <a:gdLst/>
              <a:ahLst/>
              <a:cxnLst/>
              <a:rect l="l" t="t" r="r" b="b"/>
              <a:pathLst>
                <a:path w="752" h="8770" extrusionOk="0">
                  <a:moveTo>
                    <a:pt x="377" y="0"/>
                  </a:moveTo>
                  <a:cubicBezTo>
                    <a:pt x="301" y="0"/>
                    <a:pt x="227" y="26"/>
                    <a:pt x="151" y="101"/>
                  </a:cubicBezTo>
                  <a:cubicBezTo>
                    <a:pt x="76" y="151"/>
                    <a:pt x="50" y="201"/>
                    <a:pt x="26" y="301"/>
                  </a:cubicBezTo>
                  <a:cubicBezTo>
                    <a:pt x="0" y="327"/>
                    <a:pt x="0" y="351"/>
                    <a:pt x="0" y="401"/>
                  </a:cubicBezTo>
                  <a:lnTo>
                    <a:pt x="0" y="527"/>
                  </a:lnTo>
                  <a:lnTo>
                    <a:pt x="0" y="8268"/>
                  </a:lnTo>
                  <a:lnTo>
                    <a:pt x="0" y="8368"/>
                  </a:lnTo>
                  <a:cubicBezTo>
                    <a:pt x="0" y="8418"/>
                    <a:pt x="0" y="8469"/>
                    <a:pt x="26" y="8495"/>
                  </a:cubicBezTo>
                  <a:cubicBezTo>
                    <a:pt x="50" y="8569"/>
                    <a:pt x="76" y="8645"/>
                    <a:pt x="151" y="8695"/>
                  </a:cubicBezTo>
                  <a:cubicBezTo>
                    <a:pt x="227" y="8745"/>
                    <a:pt x="301" y="8769"/>
                    <a:pt x="377" y="8769"/>
                  </a:cubicBezTo>
                  <a:cubicBezTo>
                    <a:pt x="451" y="8769"/>
                    <a:pt x="551" y="8745"/>
                    <a:pt x="602" y="8695"/>
                  </a:cubicBezTo>
                  <a:cubicBezTo>
                    <a:pt x="678" y="8645"/>
                    <a:pt x="728" y="8569"/>
                    <a:pt x="728" y="8495"/>
                  </a:cubicBezTo>
                  <a:cubicBezTo>
                    <a:pt x="752" y="8469"/>
                    <a:pt x="752" y="8418"/>
                    <a:pt x="752" y="8368"/>
                  </a:cubicBezTo>
                  <a:lnTo>
                    <a:pt x="752" y="8268"/>
                  </a:lnTo>
                  <a:lnTo>
                    <a:pt x="752" y="527"/>
                  </a:lnTo>
                  <a:lnTo>
                    <a:pt x="752" y="401"/>
                  </a:lnTo>
                  <a:cubicBezTo>
                    <a:pt x="752" y="351"/>
                    <a:pt x="752" y="327"/>
                    <a:pt x="728" y="301"/>
                  </a:cubicBezTo>
                  <a:cubicBezTo>
                    <a:pt x="728" y="201"/>
                    <a:pt x="678" y="151"/>
                    <a:pt x="602" y="101"/>
                  </a:cubicBezTo>
                  <a:cubicBezTo>
                    <a:pt x="551" y="26"/>
                    <a:pt x="451" y="0"/>
                    <a:pt x="37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5"/>
            <p:cNvSpPr/>
            <p:nvPr/>
          </p:nvSpPr>
          <p:spPr>
            <a:xfrm>
              <a:off x="2252731" y="-237439"/>
              <a:ext cx="22552" cy="317824"/>
            </a:xfrm>
            <a:custGeom>
              <a:avLst/>
              <a:gdLst/>
              <a:ahLst/>
              <a:cxnLst/>
              <a:rect l="l" t="t" r="r" b="b"/>
              <a:pathLst>
                <a:path w="777" h="10950" extrusionOk="0">
                  <a:moveTo>
                    <a:pt x="386" y="1"/>
                  </a:moveTo>
                  <a:cubicBezTo>
                    <a:pt x="308" y="1"/>
                    <a:pt x="226" y="26"/>
                    <a:pt x="151" y="76"/>
                  </a:cubicBezTo>
                  <a:cubicBezTo>
                    <a:pt x="101" y="126"/>
                    <a:pt x="51" y="202"/>
                    <a:pt x="25" y="277"/>
                  </a:cubicBezTo>
                  <a:cubicBezTo>
                    <a:pt x="25" y="327"/>
                    <a:pt x="25" y="353"/>
                    <a:pt x="1" y="403"/>
                  </a:cubicBezTo>
                  <a:lnTo>
                    <a:pt x="1" y="527"/>
                  </a:lnTo>
                  <a:lnTo>
                    <a:pt x="1" y="10424"/>
                  </a:lnTo>
                  <a:lnTo>
                    <a:pt x="1" y="10549"/>
                  </a:lnTo>
                  <a:cubicBezTo>
                    <a:pt x="25" y="10599"/>
                    <a:pt x="25" y="10625"/>
                    <a:pt x="25" y="10649"/>
                  </a:cubicBezTo>
                  <a:cubicBezTo>
                    <a:pt x="51" y="10749"/>
                    <a:pt x="101" y="10825"/>
                    <a:pt x="151" y="10875"/>
                  </a:cubicBezTo>
                  <a:cubicBezTo>
                    <a:pt x="225" y="10926"/>
                    <a:pt x="302" y="10950"/>
                    <a:pt x="376" y="10950"/>
                  </a:cubicBezTo>
                  <a:cubicBezTo>
                    <a:pt x="476" y="10950"/>
                    <a:pt x="552" y="10926"/>
                    <a:pt x="602" y="10875"/>
                  </a:cubicBezTo>
                  <a:cubicBezTo>
                    <a:pt x="676" y="10825"/>
                    <a:pt x="726" y="10749"/>
                    <a:pt x="753" y="10649"/>
                  </a:cubicBezTo>
                  <a:lnTo>
                    <a:pt x="753" y="10549"/>
                  </a:lnTo>
                  <a:cubicBezTo>
                    <a:pt x="777" y="10499"/>
                    <a:pt x="777" y="10475"/>
                    <a:pt x="777" y="10424"/>
                  </a:cubicBezTo>
                  <a:lnTo>
                    <a:pt x="777" y="527"/>
                  </a:lnTo>
                  <a:cubicBezTo>
                    <a:pt x="777" y="477"/>
                    <a:pt x="777" y="453"/>
                    <a:pt x="753" y="403"/>
                  </a:cubicBezTo>
                  <a:lnTo>
                    <a:pt x="753" y="277"/>
                  </a:lnTo>
                  <a:cubicBezTo>
                    <a:pt x="726" y="202"/>
                    <a:pt x="676" y="126"/>
                    <a:pt x="602" y="76"/>
                  </a:cubicBezTo>
                  <a:cubicBezTo>
                    <a:pt x="539" y="26"/>
                    <a:pt x="46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5"/>
            <p:cNvSpPr/>
            <p:nvPr/>
          </p:nvSpPr>
          <p:spPr>
            <a:xfrm>
              <a:off x="2817019" y="-158870"/>
              <a:ext cx="21856" cy="160015"/>
            </a:xfrm>
            <a:custGeom>
              <a:avLst/>
              <a:gdLst/>
              <a:ahLst/>
              <a:cxnLst/>
              <a:rect l="l" t="t" r="r" b="b"/>
              <a:pathLst>
                <a:path w="753" h="5513" extrusionOk="0">
                  <a:moveTo>
                    <a:pt x="376" y="1"/>
                  </a:moveTo>
                  <a:cubicBezTo>
                    <a:pt x="301" y="1"/>
                    <a:pt x="225" y="25"/>
                    <a:pt x="151" y="101"/>
                  </a:cubicBezTo>
                  <a:cubicBezTo>
                    <a:pt x="75" y="151"/>
                    <a:pt x="51" y="201"/>
                    <a:pt x="25" y="301"/>
                  </a:cubicBezTo>
                  <a:cubicBezTo>
                    <a:pt x="1" y="326"/>
                    <a:pt x="1" y="376"/>
                    <a:pt x="1" y="402"/>
                  </a:cubicBezTo>
                  <a:lnTo>
                    <a:pt x="1" y="526"/>
                  </a:lnTo>
                  <a:lnTo>
                    <a:pt x="1" y="4986"/>
                  </a:lnTo>
                  <a:lnTo>
                    <a:pt x="1" y="5112"/>
                  </a:lnTo>
                  <a:cubicBezTo>
                    <a:pt x="1" y="5162"/>
                    <a:pt x="1" y="5212"/>
                    <a:pt x="25" y="5236"/>
                  </a:cubicBezTo>
                  <a:cubicBezTo>
                    <a:pt x="51" y="5312"/>
                    <a:pt x="75" y="5386"/>
                    <a:pt x="151" y="5437"/>
                  </a:cubicBezTo>
                  <a:cubicBezTo>
                    <a:pt x="225" y="5487"/>
                    <a:pt x="301" y="5513"/>
                    <a:pt x="376" y="5513"/>
                  </a:cubicBezTo>
                  <a:cubicBezTo>
                    <a:pt x="452" y="5513"/>
                    <a:pt x="526" y="5487"/>
                    <a:pt x="602" y="5437"/>
                  </a:cubicBezTo>
                  <a:cubicBezTo>
                    <a:pt x="676" y="5386"/>
                    <a:pt x="702" y="5312"/>
                    <a:pt x="726" y="5236"/>
                  </a:cubicBezTo>
                  <a:cubicBezTo>
                    <a:pt x="752" y="5212"/>
                    <a:pt x="752" y="5162"/>
                    <a:pt x="752" y="5112"/>
                  </a:cubicBezTo>
                  <a:lnTo>
                    <a:pt x="752" y="4986"/>
                  </a:lnTo>
                  <a:lnTo>
                    <a:pt x="752" y="526"/>
                  </a:lnTo>
                  <a:lnTo>
                    <a:pt x="752" y="402"/>
                  </a:lnTo>
                  <a:cubicBezTo>
                    <a:pt x="752" y="376"/>
                    <a:pt x="752" y="326"/>
                    <a:pt x="726" y="301"/>
                  </a:cubicBezTo>
                  <a:cubicBezTo>
                    <a:pt x="702" y="201"/>
                    <a:pt x="676" y="151"/>
                    <a:pt x="602" y="101"/>
                  </a:cubicBezTo>
                  <a:cubicBezTo>
                    <a:pt x="526" y="51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5"/>
            <p:cNvSpPr/>
            <p:nvPr/>
          </p:nvSpPr>
          <p:spPr>
            <a:xfrm>
              <a:off x="3006083" y="-142849"/>
              <a:ext cx="21856" cy="128697"/>
            </a:xfrm>
            <a:custGeom>
              <a:avLst/>
              <a:gdLst/>
              <a:ahLst/>
              <a:cxnLst/>
              <a:rect l="l" t="t" r="r" b="b"/>
              <a:pathLst>
                <a:path w="753" h="4434" extrusionOk="0">
                  <a:moveTo>
                    <a:pt x="376" y="0"/>
                  </a:moveTo>
                  <a:cubicBezTo>
                    <a:pt x="301" y="0"/>
                    <a:pt x="225" y="24"/>
                    <a:pt x="151" y="74"/>
                  </a:cubicBezTo>
                  <a:cubicBezTo>
                    <a:pt x="101" y="124"/>
                    <a:pt x="51" y="200"/>
                    <a:pt x="25" y="275"/>
                  </a:cubicBezTo>
                  <a:cubicBezTo>
                    <a:pt x="25" y="325"/>
                    <a:pt x="1" y="351"/>
                    <a:pt x="1" y="401"/>
                  </a:cubicBezTo>
                  <a:lnTo>
                    <a:pt x="1" y="525"/>
                  </a:lnTo>
                  <a:lnTo>
                    <a:pt x="1" y="3908"/>
                  </a:lnTo>
                  <a:lnTo>
                    <a:pt x="1" y="4033"/>
                  </a:lnTo>
                  <a:cubicBezTo>
                    <a:pt x="1" y="4083"/>
                    <a:pt x="25" y="4109"/>
                    <a:pt x="25" y="4133"/>
                  </a:cubicBezTo>
                  <a:cubicBezTo>
                    <a:pt x="51" y="4233"/>
                    <a:pt x="101" y="4283"/>
                    <a:pt x="151" y="4333"/>
                  </a:cubicBezTo>
                  <a:cubicBezTo>
                    <a:pt x="225" y="4410"/>
                    <a:pt x="301" y="4434"/>
                    <a:pt x="376" y="4434"/>
                  </a:cubicBezTo>
                  <a:cubicBezTo>
                    <a:pt x="476" y="4434"/>
                    <a:pt x="552" y="4410"/>
                    <a:pt x="602" y="4333"/>
                  </a:cubicBezTo>
                  <a:cubicBezTo>
                    <a:pt x="676" y="4283"/>
                    <a:pt x="726" y="4233"/>
                    <a:pt x="752" y="4133"/>
                  </a:cubicBezTo>
                  <a:lnTo>
                    <a:pt x="752" y="4033"/>
                  </a:lnTo>
                  <a:lnTo>
                    <a:pt x="752" y="3908"/>
                  </a:lnTo>
                  <a:lnTo>
                    <a:pt x="752" y="525"/>
                  </a:lnTo>
                  <a:lnTo>
                    <a:pt x="752" y="401"/>
                  </a:lnTo>
                  <a:lnTo>
                    <a:pt x="752" y="275"/>
                  </a:lnTo>
                  <a:cubicBezTo>
                    <a:pt x="726" y="200"/>
                    <a:pt x="676" y="124"/>
                    <a:pt x="602" y="74"/>
                  </a:cubicBezTo>
                  <a:cubicBezTo>
                    <a:pt x="552" y="24"/>
                    <a:pt x="476" y="0"/>
                    <a:pt x="3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45"/>
          <p:cNvSpPr txBox="1">
            <a:spLocks noGrp="1"/>
          </p:cNvSpPr>
          <p:nvPr>
            <p:ph type="subTitle" idx="4294967295"/>
          </p:nvPr>
        </p:nvSpPr>
        <p:spPr>
          <a:xfrm>
            <a:off x="2532925" y="4096294"/>
            <a:ext cx="5142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1:23</a:t>
            </a:r>
            <a:endParaRPr sz="900"/>
          </a:p>
        </p:txBody>
      </p:sp>
      <p:sp>
        <p:nvSpPr>
          <p:cNvPr id="2505" name="Google Shape;2505;p45"/>
          <p:cNvSpPr txBox="1">
            <a:spLocks noGrp="1"/>
          </p:cNvSpPr>
          <p:nvPr>
            <p:ph type="subTitle" idx="4294967295"/>
          </p:nvPr>
        </p:nvSpPr>
        <p:spPr>
          <a:xfrm>
            <a:off x="6021125" y="4096294"/>
            <a:ext cx="5142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/>
              <a:t>2:36</a:t>
            </a:r>
            <a:endParaRPr sz="900" dirty="0"/>
          </a:p>
        </p:txBody>
      </p:sp>
      <p:sp>
        <p:nvSpPr>
          <p:cNvPr id="2506" name="!!Headings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320463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" grpId="0" build="p"/>
      <p:bldP spid="25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2"/>
          <p:cNvSpPr txBox="1"/>
          <p:nvPr/>
        </p:nvSpPr>
        <p:spPr>
          <a:xfrm>
            <a:off x="3752175" y="66425"/>
            <a:ext cx="1639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EFEFE"/>
                </a:solidFill>
                <a:latin typeface="Krona One"/>
                <a:ea typeface="Krona One"/>
                <a:cs typeface="Krona One"/>
                <a:sym typeface="Krona One"/>
              </a:rPr>
              <a:t>Website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94" name="!!Title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 </a:t>
            </a:r>
            <a:r>
              <a:rPr lang="en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endParaRPr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Google Shape;799;p42">
            <a:extLst>
              <a:ext uri="{FF2B5EF4-FFF2-40B4-BE49-F238E27FC236}">
                <a16:creationId xmlns:a16="http://schemas.microsoft.com/office/drawing/2014/main" id="{020AB57B-886F-421B-A0ED-A60057FBEC15}"/>
              </a:ext>
            </a:extLst>
          </p:cNvPr>
          <p:cNvSpPr txBox="1">
            <a:spLocks/>
          </p:cNvSpPr>
          <p:nvPr/>
        </p:nvSpPr>
        <p:spPr>
          <a:xfrm>
            <a:off x="56710" y="34656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Control</a:t>
            </a:r>
          </a:p>
        </p:txBody>
      </p:sp>
      <p:sp>
        <p:nvSpPr>
          <p:cNvPr id="40" name="Google Shape;800;p42">
            <a:extLst>
              <a:ext uri="{FF2B5EF4-FFF2-40B4-BE49-F238E27FC236}">
                <a16:creationId xmlns:a16="http://schemas.microsoft.com/office/drawing/2014/main" id="{DD013B97-D8C8-4A53-937F-17C29C0A75C1}"/>
              </a:ext>
            </a:extLst>
          </p:cNvPr>
          <p:cNvSpPr txBox="1">
            <a:spLocks/>
          </p:cNvSpPr>
          <p:nvPr/>
        </p:nvSpPr>
        <p:spPr>
          <a:xfrm>
            <a:off x="56710" y="390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Previous, Next, Shuffle, auto replay</a:t>
            </a:r>
          </a:p>
        </p:txBody>
      </p:sp>
      <p:sp>
        <p:nvSpPr>
          <p:cNvPr id="41" name="Google Shape;809;p42">
            <a:extLst>
              <a:ext uri="{FF2B5EF4-FFF2-40B4-BE49-F238E27FC236}">
                <a16:creationId xmlns:a16="http://schemas.microsoft.com/office/drawing/2014/main" id="{D4E060AF-748B-437C-9169-CBB32A1CEEE8}"/>
              </a:ext>
            </a:extLst>
          </p:cNvPr>
          <p:cNvSpPr/>
          <p:nvPr/>
        </p:nvSpPr>
        <p:spPr>
          <a:xfrm>
            <a:off x="703961" y="27741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6;p42" hidden="1">
            <a:extLst>
              <a:ext uri="{FF2B5EF4-FFF2-40B4-BE49-F238E27FC236}">
                <a16:creationId xmlns:a16="http://schemas.microsoft.com/office/drawing/2014/main" id="{E80D200A-4DF7-4D51-A398-8E869833F649}"/>
              </a:ext>
            </a:extLst>
          </p:cNvPr>
          <p:cNvSpPr/>
          <p:nvPr/>
        </p:nvSpPr>
        <p:spPr>
          <a:xfrm>
            <a:off x="880540" y="2942271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01;p42">
            <a:extLst>
              <a:ext uri="{FF2B5EF4-FFF2-40B4-BE49-F238E27FC236}">
                <a16:creationId xmlns:a16="http://schemas.microsoft.com/office/drawing/2014/main" id="{6EE3548E-F5E5-49FF-A55F-F241608D0727}"/>
              </a:ext>
            </a:extLst>
          </p:cNvPr>
          <p:cNvSpPr txBox="1">
            <a:spLocks/>
          </p:cNvSpPr>
          <p:nvPr/>
        </p:nvSpPr>
        <p:spPr>
          <a:xfrm>
            <a:off x="7088327" y="34656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Sign up</a:t>
            </a:r>
          </a:p>
        </p:txBody>
      </p:sp>
      <p:sp>
        <p:nvSpPr>
          <p:cNvPr id="44" name="Google Shape;802;p42">
            <a:extLst>
              <a:ext uri="{FF2B5EF4-FFF2-40B4-BE49-F238E27FC236}">
                <a16:creationId xmlns:a16="http://schemas.microsoft.com/office/drawing/2014/main" id="{343BD17E-9950-4B06-8D55-B4B3808FC979}"/>
              </a:ext>
            </a:extLst>
          </p:cNvPr>
          <p:cNvSpPr txBox="1">
            <a:spLocks/>
          </p:cNvSpPr>
          <p:nvPr/>
        </p:nvSpPr>
        <p:spPr>
          <a:xfrm>
            <a:off x="7088327" y="390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Đăng nhập để tạo playlist của riêng mình</a:t>
            </a:r>
          </a:p>
        </p:txBody>
      </p:sp>
      <p:sp>
        <p:nvSpPr>
          <p:cNvPr id="45" name="Google Shape;806;p42">
            <a:extLst>
              <a:ext uri="{FF2B5EF4-FFF2-40B4-BE49-F238E27FC236}">
                <a16:creationId xmlns:a16="http://schemas.microsoft.com/office/drawing/2014/main" id="{59446C09-478A-4FB9-8E83-7E10A823BEC9}"/>
              </a:ext>
            </a:extLst>
          </p:cNvPr>
          <p:cNvSpPr/>
          <p:nvPr/>
        </p:nvSpPr>
        <p:spPr>
          <a:xfrm>
            <a:off x="7735556" y="27741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826;p42" hidden="1">
            <a:extLst>
              <a:ext uri="{FF2B5EF4-FFF2-40B4-BE49-F238E27FC236}">
                <a16:creationId xmlns:a16="http://schemas.microsoft.com/office/drawing/2014/main" id="{864D108A-B115-41C2-80AB-556BD46230B6}"/>
              </a:ext>
            </a:extLst>
          </p:cNvPr>
          <p:cNvGrpSpPr/>
          <p:nvPr/>
        </p:nvGrpSpPr>
        <p:grpSpPr>
          <a:xfrm>
            <a:off x="7904485" y="2943118"/>
            <a:ext cx="353557" cy="353557"/>
            <a:chOff x="-30064925" y="2332550"/>
            <a:chExt cx="291425" cy="291425"/>
          </a:xfrm>
        </p:grpSpPr>
        <p:sp>
          <p:nvSpPr>
            <p:cNvPr id="47" name="Google Shape;827;p42">
              <a:extLst>
                <a:ext uri="{FF2B5EF4-FFF2-40B4-BE49-F238E27FC236}">
                  <a16:creationId xmlns:a16="http://schemas.microsoft.com/office/drawing/2014/main" id="{FFB2FF31-035E-44EC-816A-B9989B7DE70B}"/>
                </a:ext>
              </a:extLst>
            </p:cNvPr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8;p42">
              <a:extLst>
                <a:ext uri="{FF2B5EF4-FFF2-40B4-BE49-F238E27FC236}">
                  <a16:creationId xmlns:a16="http://schemas.microsoft.com/office/drawing/2014/main" id="{1632B826-C630-4D1D-A948-8CCF9F92CEC5}"/>
                </a:ext>
              </a:extLst>
            </p:cNvPr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9;p42">
              <a:extLst>
                <a:ext uri="{FF2B5EF4-FFF2-40B4-BE49-F238E27FC236}">
                  <a16:creationId xmlns:a16="http://schemas.microsoft.com/office/drawing/2014/main" id="{69AAF8CE-C7DC-4930-A213-4CAF9CEFB2D8}"/>
                </a:ext>
              </a:extLst>
            </p:cNvPr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99;p42">
            <a:extLst>
              <a:ext uri="{FF2B5EF4-FFF2-40B4-BE49-F238E27FC236}">
                <a16:creationId xmlns:a16="http://schemas.microsoft.com/office/drawing/2014/main" id="{1A8E5556-E3F9-4FBB-98AB-404D3132A83D}"/>
              </a:ext>
            </a:extLst>
          </p:cNvPr>
          <p:cNvSpPr txBox="1">
            <a:spLocks/>
          </p:cNvSpPr>
          <p:nvPr/>
        </p:nvSpPr>
        <p:spPr>
          <a:xfrm>
            <a:off x="2400582" y="34656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sz="1600" dirty="0"/>
              <a:t>Progress bar</a:t>
            </a:r>
          </a:p>
        </p:txBody>
      </p:sp>
      <p:sp>
        <p:nvSpPr>
          <p:cNvPr id="56" name="Google Shape;800;p42">
            <a:extLst>
              <a:ext uri="{FF2B5EF4-FFF2-40B4-BE49-F238E27FC236}">
                <a16:creationId xmlns:a16="http://schemas.microsoft.com/office/drawing/2014/main" id="{77FECD8F-8D5B-4137-93F0-4D628731652A}"/>
              </a:ext>
            </a:extLst>
          </p:cNvPr>
          <p:cNvSpPr txBox="1">
            <a:spLocks/>
          </p:cNvSpPr>
          <p:nvPr/>
        </p:nvSpPr>
        <p:spPr>
          <a:xfrm>
            <a:off x="2400582" y="390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Tua nhạc đến thời gian tùy ý</a:t>
            </a:r>
          </a:p>
        </p:txBody>
      </p:sp>
      <p:sp>
        <p:nvSpPr>
          <p:cNvPr id="57" name="Google Shape;809;p42">
            <a:extLst>
              <a:ext uri="{FF2B5EF4-FFF2-40B4-BE49-F238E27FC236}">
                <a16:creationId xmlns:a16="http://schemas.microsoft.com/office/drawing/2014/main" id="{7088F183-01D9-4A6F-8FD9-BB616CA80FD2}"/>
              </a:ext>
            </a:extLst>
          </p:cNvPr>
          <p:cNvSpPr/>
          <p:nvPr/>
        </p:nvSpPr>
        <p:spPr>
          <a:xfrm>
            <a:off x="3047833" y="27741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16;p42" hidden="1">
            <a:extLst>
              <a:ext uri="{FF2B5EF4-FFF2-40B4-BE49-F238E27FC236}">
                <a16:creationId xmlns:a16="http://schemas.microsoft.com/office/drawing/2014/main" id="{75036A75-4665-45BB-B140-5936C92C8F5E}"/>
              </a:ext>
            </a:extLst>
          </p:cNvPr>
          <p:cNvSpPr/>
          <p:nvPr/>
        </p:nvSpPr>
        <p:spPr>
          <a:xfrm>
            <a:off x="3224412" y="2942271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1;p42">
            <a:extLst>
              <a:ext uri="{FF2B5EF4-FFF2-40B4-BE49-F238E27FC236}">
                <a16:creationId xmlns:a16="http://schemas.microsoft.com/office/drawing/2014/main" id="{743A0D21-C978-4C76-A2AA-6E4F9303C73B}"/>
              </a:ext>
            </a:extLst>
          </p:cNvPr>
          <p:cNvSpPr txBox="1">
            <a:spLocks/>
          </p:cNvSpPr>
          <p:nvPr/>
        </p:nvSpPr>
        <p:spPr>
          <a:xfrm>
            <a:off x="4744454" y="34656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Playlist</a:t>
            </a:r>
          </a:p>
        </p:txBody>
      </p:sp>
      <p:sp>
        <p:nvSpPr>
          <p:cNvPr id="69" name="Google Shape;802;p42">
            <a:extLst>
              <a:ext uri="{FF2B5EF4-FFF2-40B4-BE49-F238E27FC236}">
                <a16:creationId xmlns:a16="http://schemas.microsoft.com/office/drawing/2014/main" id="{A142C254-1946-4D72-9E37-42FB0601FAC5}"/>
              </a:ext>
            </a:extLst>
          </p:cNvPr>
          <p:cNvSpPr txBox="1">
            <a:spLocks/>
          </p:cNvSpPr>
          <p:nvPr/>
        </p:nvSpPr>
        <p:spPr>
          <a:xfrm>
            <a:off x="4744454" y="390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Các bảng xếp hạng hay favorite list</a:t>
            </a:r>
          </a:p>
        </p:txBody>
      </p:sp>
      <p:sp>
        <p:nvSpPr>
          <p:cNvPr id="70" name="Google Shape;806;p42">
            <a:extLst>
              <a:ext uri="{FF2B5EF4-FFF2-40B4-BE49-F238E27FC236}">
                <a16:creationId xmlns:a16="http://schemas.microsoft.com/office/drawing/2014/main" id="{CFFB85FC-A198-4C36-A88F-36F1EF37A19B}"/>
              </a:ext>
            </a:extLst>
          </p:cNvPr>
          <p:cNvSpPr/>
          <p:nvPr/>
        </p:nvSpPr>
        <p:spPr>
          <a:xfrm>
            <a:off x="5391683" y="2774150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826;p42" hidden="1">
            <a:extLst>
              <a:ext uri="{FF2B5EF4-FFF2-40B4-BE49-F238E27FC236}">
                <a16:creationId xmlns:a16="http://schemas.microsoft.com/office/drawing/2014/main" id="{47807003-2BB8-4D78-BB52-4C586102B46C}"/>
              </a:ext>
            </a:extLst>
          </p:cNvPr>
          <p:cNvGrpSpPr/>
          <p:nvPr/>
        </p:nvGrpSpPr>
        <p:grpSpPr>
          <a:xfrm>
            <a:off x="5560612" y="2943118"/>
            <a:ext cx="353557" cy="353557"/>
            <a:chOff x="-30064925" y="2332550"/>
            <a:chExt cx="291425" cy="291425"/>
          </a:xfrm>
        </p:grpSpPr>
        <p:sp>
          <p:nvSpPr>
            <p:cNvPr id="72" name="Google Shape;827;p42">
              <a:extLst>
                <a:ext uri="{FF2B5EF4-FFF2-40B4-BE49-F238E27FC236}">
                  <a16:creationId xmlns:a16="http://schemas.microsoft.com/office/drawing/2014/main" id="{0A4F447B-8E44-4443-8FDB-0D4E1980FAB4}"/>
                </a:ext>
              </a:extLst>
            </p:cNvPr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28;p42">
              <a:extLst>
                <a:ext uri="{FF2B5EF4-FFF2-40B4-BE49-F238E27FC236}">
                  <a16:creationId xmlns:a16="http://schemas.microsoft.com/office/drawing/2014/main" id="{A1573434-B529-4FF0-8AFA-80BF2B5BF384}"/>
                </a:ext>
              </a:extLst>
            </p:cNvPr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9;p42">
              <a:extLst>
                <a:ext uri="{FF2B5EF4-FFF2-40B4-BE49-F238E27FC236}">
                  <a16:creationId xmlns:a16="http://schemas.microsoft.com/office/drawing/2014/main" id="{6E3FFB78-1129-41D1-90C1-3DCCDE693C36}"/>
                </a:ext>
              </a:extLst>
            </p:cNvPr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99;p42">
            <a:extLst>
              <a:ext uri="{FF2B5EF4-FFF2-40B4-BE49-F238E27FC236}">
                <a16:creationId xmlns:a16="http://schemas.microsoft.com/office/drawing/2014/main" id="{FA2C6528-30C8-41A9-9C53-808BD1E00B0C}"/>
              </a:ext>
            </a:extLst>
          </p:cNvPr>
          <p:cNvSpPr txBox="1">
            <a:spLocks/>
          </p:cNvSpPr>
          <p:nvPr/>
        </p:nvSpPr>
        <p:spPr>
          <a:xfrm>
            <a:off x="1226268" y="197256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Play music</a:t>
            </a:r>
          </a:p>
        </p:txBody>
      </p:sp>
      <p:sp>
        <p:nvSpPr>
          <p:cNvPr id="77" name="Google Shape;800;p42">
            <a:extLst>
              <a:ext uri="{FF2B5EF4-FFF2-40B4-BE49-F238E27FC236}">
                <a16:creationId xmlns:a16="http://schemas.microsoft.com/office/drawing/2014/main" id="{B6475688-C362-4BE8-8E78-8FE553762FA2}"/>
              </a:ext>
            </a:extLst>
          </p:cNvPr>
          <p:cNvSpPr txBox="1">
            <a:spLocks/>
          </p:cNvSpPr>
          <p:nvPr/>
        </p:nvSpPr>
        <p:spPr>
          <a:xfrm>
            <a:off x="1226268" y="241581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Play nhạc trực tuyến</a:t>
            </a:r>
          </a:p>
        </p:txBody>
      </p:sp>
      <p:sp>
        <p:nvSpPr>
          <p:cNvPr id="78" name="Google Shape;809;p42">
            <a:extLst>
              <a:ext uri="{FF2B5EF4-FFF2-40B4-BE49-F238E27FC236}">
                <a16:creationId xmlns:a16="http://schemas.microsoft.com/office/drawing/2014/main" id="{B53B7722-9E8C-47CE-B87B-E5EB00D3D70C}"/>
              </a:ext>
            </a:extLst>
          </p:cNvPr>
          <p:cNvSpPr/>
          <p:nvPr/>
        </p:nvSpPr>
        <p:spPr>
          <a:xfrm>
            <a:off x="1873519" y="1281068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16;p42" hidden="1">
            <a:extLst>
              <a:ext uri="{FF2B5EF4-FFF2-40B4-BE49-F238E27FC236}">
                <a16:creationId xmlns:a16="http://schemas.microsoft.com/office/drawing/2014/main" id="{6CB02175-2AD9-4199-B761-F5D5373BAD29}"/>
              </a:ext>
            </a:extLst>
          </p:cNvPr>
          <p:cNvSpPr/>
          <p:nvPr/>
        </p:nvSpPr>
        <p:spPr>
          <a:xfrm>
            <a:off x="2050098" y="1449189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799;p42">
            <a:extLst>
              <a:ext uri="{FF2B5EF4-FFF2-40B4-BE49-F238E27FC236}">
                <a16:creationId xmlns:a16="http://schemas.microsoft.com/office/drawing/2014/main" id="{4DC8ADFF-5F35-44FE-A31B-4BE39F318DA0}"/>
              </a:ext>
            </a:extLst>
          </p:cNvPr>
          <p:cNvSpPr txBox="1">
            <a:spLocks/>
          </p:cNvSpPr>
          <p:nvPr/>
        </p:nvSpPr>
        <p:spPr>
          <a:xfrm>
            <a:off x="3570218" y="197256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Search</a:t>
            </a:r>
          </a:p>
        </p:txBody>
      </p:sp>
      <p:sp>
        <p:nvSpPr>
          <p:cNvPr id="90" name="Google Shape;800;p42">
            <a:extLst>
              <a:ext uri="{FF2B5EF4-FFF2-40B4-BE49-F238E27FC236}">
                <a16:creationId xmlns:a16="http://schemas.microsoft.com/office/drawing/2014/main" id="{AA051A7C-BC08-4843-AD54-9E3C39926EFC}"/>
              </a:ext>
            </a:extLst>
          </p:cNvPr>
          <p:cNvSpPr txBox="1">
            <a:spLocks/>
          </p:cNvSpPr>
          <p:nvPr/>
        </p:nvSpPr>
        <p:spPr>
          <a:xfrm>
            <a:off x="3570218" y="241581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Tìm kiếm bằng tên bài hát hoặc tên ca sĩ</a:t>
            </a:r>
          </a:p>
        </p:txBody>
      </p:sp>
      <p:sp>
        <p:nvSpPr>
          <p:cNvPr id="91" name="Google Shape;809;p42">
            <a:extLst>
              <a:ext uri="{FF2B5EF4-FFF2-40B4-BE49-F238E27FC236}">
                <a16:creationId xmlns:a16="http://schemas.microsoft.com/office/drawing/2014/main" id="{8D86BF72-5466-4CCF-80FC-5E6271C9BB30}"/>
              </a:ext>
            </a:extLst>
          </p:cNvPr>
          <p:cNvSpPr/>
          <p:nvPr/>
        </p:nvSpPr>
        <p:spPr>
          <a:xfrm>
            <a:off x="4217469" y="1281068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16;p42" hidden="1">
            <a:extLst>
              <a:ext uri="{FF2B5EF4-FFF2-40B4-BE49-F238E27FC236}">
                <a16:creationId xmlns:a16="http://schemas.microsoft.com/office/drawing/2014/main" id="{F9219D62-FCC3-46C5-9112-642740AEA9E4}"/>
              </a:ext>
            </a:extLst>
          </p:cNvPr>
          <p:cNvSpPr/>
          <p:nvPr/>
        </p:nvSpPr>
        <p:spPr>
          <a:xfrm>
            <a:off x="4394048" y="1449189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799;p42">
            <a:extLst>
              <a:ext uri="{FF2B5EF4-FFF2-40B4-BE49-F238E27FC236}">
                <a16:creationId xmlns:a16="http://schemas.microsoft.com/office/drawing/2014/main" id="{1FBC8361-C1CC-4D23-B0F2-2DBCCC15A57B}"/>
              </a:ext>
            </a:extLst>
          </p:cNvPr>
          <p:cNvSpPr txBox="1">
            <a:spLocks/>
          </p:cNvSpPr>
          <p:nvPr/>
        </p:nvSpPr>
        <p:spPr>
          <a:xfrm>
            <a:off x="5914169" y="197256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Volume</a:t>
            </a:r>
          </a:p>
        </p:txBody>
      </p:sp>
      <p:sp>
        <p:nvSpPr>
          <p:cNvPr id="99" name="Google Shape;800;p42">
            <a:extLst>
              <a:ext uri="{FF2B5EF4-FFF2-40B4-BE49-F238E27FC236}">
                <a16:creationId xmlns:a16="http://schemas.microsoft.com/office/drawing/2014/main" id="{F4A502B3-EFFA-41F6-B58C-E0437767E155}"/>
              </a:ext>
            </a:extLst>
          </p:cNvPr>
          <p:cNvSpPr txBox="1">
            <a:spLocks/>
          </p:cNvSpPr>
          <p:nvPr/>
        </p:nvSpPr>
        <p:spPr>
          <a:xfrm>
            <a:off x="5914169" y="241581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Tăng giảm âm lượng</a:t>
            </a:r>
          </a:p>
        </p:txBody>
      </p:sp>
      <p:sp>
        <p:nvSpPr>
          <p:cNvPr id="100" name="Google Shape;809;p42">
            <a:extLst>
              <a:ext uri="{FF2B5EF4-FFF2-40B4-BE49-F238E27FC236}">
                <a16:creationId xmlns:a16="http://schemas.microsoft.com/office/drawing/2014/main" id="{4A762F09-4A17-4527-8182-1187D94B85EA}"/>
              </a:ext>
            </a:extLst>
          </p:cNvPr>
          <p:cNvSpPr/>
          <p:nvPr/>
        </p:nvSpPr>
        <p:spPr>
          <a:xfrm>
            <a:off x="6561420" y="1281068"/>
            <a:ext cx="691500" cy="691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816;p42" hidden="1">
            <a:extLst>
              <a:ext uri="{FF2B5EF4-FFF2-40B4-BE49-F238E27FC236}">
                <a16:creationId xmlns:a16="http://schemas.microsoft.com/office/drawing/2014/main" id="{1E850020-1855-4980-929D-AA3F754CDF53}"/>
              </a:ext>
            </a:extLst>
          </p:cNvPr>
          <p:cNvSpPr/>
          <p:nvPr/>
        </p:nvSpPr>
        <p:spPr>
          <a:xfrm>
            <a:off x="6737999" y="1449189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90FA7DB7-FAAC-4C3F-A2E7-7EA578CE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66" y="1446984"/>
            <a:ext cx="356616" cy="356616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59FAF0D6-78E1-4AC8-8E1F-D3B3E24A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617" y="1446984"/>
            <a:ext cx="356616" cy="356616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3FB8586F-231A-4712-B565-DB5C771E0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430" y="1421078"/>
            <a:ext cx="411480" cy="41148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44E8D5F0-D64A-4D5A-A4C5-FDC41ECA3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03" y="2941592"/>
            <a:ext cx="356616" cy="356616"/>
          </a:xfrm>
          <a:prstGeom prst="rect">
            <a:avLst/>
          </a:prstGeom>
        </p:spPr>
      </p:pic>
      <p:pic>
        <p:nvPicPr>
          <p:cNvPr id="36" name="Picture 35" descr="A picture containing text, orange, device, gauge&#10;&#10;Description automatically generated">
            <a:extLst>
              <a:ext uri="{FF2B5EF4-FFF2-40B4-BE49-F238E27FC236}">
                <a16:creationId xmlns:a16="http://schemas.microsoft.com/office/drawing/2014/main" id="{FFA3899C-4429-4D5C-8728-3C418C201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275" y="2941592"/>
            <a:ext cx="356616" cy="356616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5672DE29-0C3A-4978-A3B0-106691FAE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9125" y="2941592"/>
            <a:ext cx="356616" cy="356616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B77555B-83A7-4F43-A145-B3B72B45E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998" y="2941592"/>
            <a:ext cx="356616" cy="356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3" grpId="0"/>
      <p:bldP spid="44" grpId="0"/>
      <p:bldP spid="45" grpId="0" animBg="1"/>
      <p:bldP spid="55" grpId="0"/>
      <p:bldP spid="56" grpId="0"/>
      <p:bldP spid="57" grpId="0" animBg="1"/>
      <p:bldP spid="68" grpId="0"/>
      <p:bldP spid="69" grpId="0"/>
      <p:bldP spid="70" grpId="0" animBg="1"/>
      <p:bldP spid="76" grpId="0"/>
      <p:bldP spid="77" grpId="0"/>
      <p:bldP spid="78" grpId="0" animBg="1"/>
      <p:bldP spid="89" grpId="0"/>
      <p:bldP spid="90" grpId="0"/>
      <p:bldP spid="91" grpId="0" animBg="1"/>
      <p:bldP spid="98" grpId="0"/>
      <p:bldP spid="99" grpId="0"/>
      <p:bldP spid="100" grpId="0" animBg="1"/>
    </p:bldLst>
  </p:timing>
</p:sld>
</file>

<file path=ppt/theme/theme1.xml><?xml version="1.0" encoding="utf-8"?>
<a:theme xmlns:a="http://schemas.openxmlformats.org/drawingml/2006/main" name="Cloud Music Player Brand Profile by Slidesgo">
  <a:themeElements>
    <a:clrScheme name="Simple Light">
      <a:dk1>
        <a:srgbClr val="191919"/>
      </a:dk1>
      <a:lt1>
        <a:srgbClr val="FFFFFF"/>
      </a:lt1>
      <a:dk2>
        <a:srgbClr val="FF7BAB"/>
      </a:dk2>
      <a:lt2>
        <a:srgbClr val="3FA8F4"/>
      </a:lt2>
      <a:accent1>
        <a:srgbClr val="7CED8E"/>
      </a:accent1>
      <a:accent2>
        <a:srgbClr val="3199B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446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Krona One</vt:lpstr>
      <vt:lpstr>Lato</vt:lpstr>
      <vt:lpstr>Helvetica</vt:lpstr>
      <vt:lpstr>Times New Roman</vt:lpstr>
      <vt:lpstr>Open Sans</vt:lpstr>
      <vt:lpstr>Arial</vt:lpstr>
      <vt:lpstr>Cloud Music Player Brand Profile by Slidesgo</vt:lpstr>
      <vt:lpstr>Spotifake React JS </vt:lpstr>
      <vt:lpstr>Lý do lựa chọn Đề tài</vt:lpstr>
      <vt:lpstr>Spotifake</vt:lpstr>
      <vt:lpstr>Mục tiêu</vt:lpstr>
      <vt:lpstr>React JS</vt:lpstr>
      <vt:lpstr>Giới thiệu</vt:lpstr>
      <vt:lpstr>Tính năng</vt:lpstr>
      <vt:lpstr>Phân Tích</vt:lpstr>
      <vt:lpstr>Chức Năng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Spotifake React JS </dc:title>
  <cp:lastModifiedBy>Chí Thành You</cp:lastModifiedBy>
  <cp:revision>15</cp:revision>
  <dcterms:modified xsi:type="dcterms:W3CDTF">2022-04-24T17:52:48Z</dcterms:modified>
</cp:coreProperties>
</file>