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7"/>
  </p:notesMasterIdLst>
  <p:sldIdLst>
    <p:sldId id="256" r:id="rId2"/>
    <p:sldId id="257" r:id="rId3"/>
    <p:sldId id="258" r:id="rId4"/>
    <p:sldId id="259" r:id="rId5"/>
    <p:sldId id="260" r:id="rId6"/>
    <p:sldId id="280" r:id="rId7"/>
    <p:sldId id="261" r:id="rId8"/>
    <p:sldId id="281" r:id="rId9"/>
    <p:sldId id="262" r:id="rId10"/>
    <p:sldId id="282" r:id="rId11"/>
    <p:sldId id="283" r:id="rId12"/>
    <p:sldId id="284" r:id="rId13"/>
    <p:sldId id="263" r:id="rId14"/>
    <p:sldId id="264" r:id="rId15"/>
    <p:sldId id="285" r:id="rId16"/>
    <p:sldId id="286" r:id="rId17"/>
    <p:sldId id="287" r:id="rId18"/>
    <p:sldId id="288" r:id="rId19"/>
    <p:sldId id="289" r:id="rId20"/>
    <p:sldId id="290" r:id="rId21"/>
    <p:sldId id="291" r:id="rId22"/>
    <p:sldId id="292" r:id="rId23"/>
    <p:sldId id="293" r:id="rId24"/>
    <p:sldId id="294" r:id="rId25"/>
    <p:sldId id="276" r:id="rId26"/>
  </p:sldIdLst>
  <p:sldSz cx="12192000" cy="6858000"/>
  <p:notesSz cx="6858000" cy="9144000"/>
  <p:embeddedFontLst>
    <p:embeddedFont>
      <p:font typeface="Abril Fatface" panose="02000503000000020003" pitchFamily="2" charset="0"/>
      <p:regular r:id="rId28"/>
    </p:embeddedFont>
    <p:embeddedFont>
      <p:font typeface="Barlow Condensed" panose="00000506000000000000" pitchFamily="2"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Catamaran" panose="020B0604020202020204" charset="0"/>
      <p:regular r:id="rId37"/>
      <p:bold r:id="rId38"/>
    </p:embeddedFont>
    <p:embeddedFont>
      <p:font typeface="Ubuntu Condensed" panose="020B0506030602030204" pitchFamily="3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490" y="-2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74228D-ABEC-454A-AA21-5CF72DF13089}" type="doc">
      <dgm:prSet loTypeId="urn:microsoft.com/office/officeart/2005/8/layout/cycle2" loCatId="cycle" qsTypeId="urn:microsoft.com/office/officeart/2005/8/quickstyle/simple3" qsCatId="simple" csTypeId="urn:microsoft.com/office/officeart/2005/8/colors/accent1_2" csCatId="accent1" phldr="1"/>
      <dgm:spPr/>
      <dgm:t>
        <a:bodyPr/>
        <a:lstStyle/>
        <a:p>
          <a:endParaRPr lang="en-US"/>
        </a:p>
      </dgm:t>
    </dgm:pt>
    <dgm:pt modelId="{5CC9C8AC-CF21-458B-B2ED-6B7D7C091D2F}">
      <dgm:prSet phldrT="[Text]"/>
      <dgm:spPr/>
      <dgm:t>
        <a:bodyPr/>
        <a:lstStyle/>
        <a:p>
          <a:r>
            <a:rPr lang="en-US" dirty="0" err="1"/>
            <a:t>Cú</a:t>
          </a:r>
          <a:r>
            <a:rPr lang="en-US" dirty="0"/>
            <a:t> </a:t>
          </a:r>
          <a:r>
            <a:rPr lang="en-US" dirty="0" err="1"/>
            <a:t>pháp</a:t>
          </a:r>
          <a:r>
            <a:rPr lang="en-US" dirty="0"/>
            <a:t> </a:t>
          </a:r>
          <a:r>
            <a:rPr lang="en-US" dirty="0" err="1"/>
            <a:t>đơn</a:t>
          </a:r>
          <a:r>
            <a:rPr lang="en-US" dirty="0"/>
            <a:t> </a:t>
          </a:r>
          <a:r>
            <a:rPr lang="en-US" dirty="0" err="1"/>
            <a:t>giản</a:t>
          </a:r>
          <a:r>
            <a:rPr lang="en-US" dirty="0"/>
            <a:t> </a:t>
          </a:r>
          <a:r>
            <a:rPr lang="en-US" dirty="0" err="1"/>
            <a:t>và</a:t>
          </a:r>
          <a:r>
            <a:rPr lang="en-US" dirty="0"/>
            <a:t> </a:t>
          </a:r>
          <a:r>
            <a:rPr lang="en-US" dirty="0" err="1"/>
            <a:t>dễ</a:t>
          </a:r>
          <a:r>
            <a:rPr lang="en-US" dirty="0"/>
            <a:t> </a:t>
          </a:r>
          <a:r>
            <a:rPr lang="en-US" dirty="0" err="1"/>
            <a:t>hiểu</a:t>
          </a:r>
          <a:endParaRPr lang="en-US" dirty="0"/>
        </a:p>
      </dgm:t>
    </dgm:pt>
    <dgm:pt modelId="{C3A0809C-0FC2-4798-832A-B1F056B3C800}" type="parTrans" cxnId="{8695C287-DB6D-4144-9915-FA58F09959F8}">
      <dgm:prSet/>
      <dgm:spPr/>
      <dgm:t>
        <a:bodyPr/>
        <a:lstStyle/>
        <a:p>
          <a:endParaRPr lang="en-US"/>
        </a:p>
      </dgm:t>
    </dgm:pt>
    <dgm:pt modelId="{107E9E86-801D-48B3-9F03-60FB10D563CB}" type="sibTrans" cxnId="{8695C287-DB6D-4144-9915-FA58F09959F8}">
      <dgm:prSet/>
      <dgm:spPr/>
      <dgm:t>
        <a:bodyPr/>
        <a:lstStyle/>
        <a:p>
          <a:endParaRPr lang="en-US"/>
        </a:p>
      </dgm:t>
    </dgm:pt>
    <dgm:pt modelId="{F3D13762-A1AA-4311-8B4C-5B032553A5FE}">
      <dgm:prSet phldrT="[Text]"/>
      <dgm:spPr/>
      <dgm:t>
        <a:bodyPr/>
        <a:lstStyle/>
        <a:p>
          <a:r>
            <a:rPr lang="en-US" dirty="0" err="1"/>
            <a:t>Hỗ</a:t>
          </a:r>
          <a:r>
            <a:rPr lang="en-US" dirty="0"/>
            <a:t> </a:t>
          </a:r>
          <a:r>
            <a:rPr lang="en-US" dirty="0" err="1"/>
            <a:t>trợ</a:t>
          </a:r>
          <a:r>
            <a:rPr lang="en-US" dirty="0"/>
            <a:t> </a:t>
          </a:r>
          <a:r>
            <a:rPr lang="en-US" dirty="0" err="1"/>
            <a:t>nhiều</a:t>
          </a:r>
          <a:r>
            <a:rPr lang="en-US" dirty="0"/>
            <a:t> </a:t>
          </a:r>
          <a:r>
            <a:rPr lang="en-US" dirty="0" err="1"/>
            <a:t>loại</a:t>
          </a:r>
          <a:r>
            <a:rPr lang="en-US" dirty="0"/>
            <a:t> </a:t>
          </a:r>
          <a:r>
            <a:rPr lang="en-US" dirty="0" err="1"/>
            <a:t>trình</a:t>
          </a:r>
          <a:r>
            <a:rPr lang="en-US" dirty="0"/>
            <a:t> </a:t>
          </a:r>
          <a:r>
            <a:rPr lang="en-US" dirty="0" err="1"/>
            <a:t>duyệt</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khác</a:t>
          </a:r>
          <a:endParaRPr lang="en-US" dirty="0"/>
        </a:p>
      </dgm:t>
    </dgm:pt>
    <dgm:pt modelId="{60F9F2A1-4AD1-4184-A812-4DD29C2ED299}" type="parTrans" cxnId="{1ABDE8BA-ADDC-43AA-9BB6-A4220E798113}">
      <dgm:prSet/>
      <dgm:spPr/>
      <dgm:t>
        <a:bodyPr/>
        <a:lstStyle/>
        <a:p>
          <a:endParaRPr lang="en-US"/>
        </a:p>
      </dgm:t>
    </dgm:pt>
    <dgm:pt modelId="{34548B2D-B825-4B87-9F45-DE085342DFFA}" type="sibTrans" cxnId="{1ABDE8BA-ADDC-43AA-9BB6-A4220E798113}">
      <dgm:prSet/>
      <dgm:spPr/>
      <dgm:t>
        <a:bodyPr/>
        <a:lstStyle/>
        <a:p>
          <a:endParaRPr lang="en-US"/>
        </a:p>
      </dgm:t>
    </dgm:pt>
    <dgm:pt modelId="{EA8DC365-F0CC-423A-B066-5ED98B2659AC}">
      <dgm:prSet phldrT="[Text]"/>
      <dgm:spPr/>
      <dgm:t>
        <a:bodyPr/>
        <a:lstStyle/>
        <a:p>
          <a:r>
            <a:rPr lang="en-US" dirty="0" err="1"/>
            <a:t>Trải</a:t>
          </a:r>
          <a:r>
            <a:rPr lang="en-US" dirty="0"/>
            <a:t> </a:t>
          </a:r>
          <a:r>
            <a:rPr lang="en-US" dirty="0" err="1"/>
            <a:t>nghiệm</a:t>
          </a:r>
          <a:r>
            <a:rPr lang="en-US" dirty="0"/>
            <a:t> </a:t>
          </a:r>
          <a:r>
            <a:rPr lang="en-US" dirty="0" err="1"/>
            <a:t>kiểm</a:t>
          </a:r>
          <a:r>
            <a:rPr lang="en-US" dirty="0"/>
            <a:t> </a:t>
          </a:r>
          <a:r>
            <a:rPr lang="en-US" dirty="0" err="1"/>
            <a:t>thử</a:t>
          </a:r>
          <a:r>
            <a:rPr lang="en-US" dirty="0"/>
            <a:t> </a:t>
          </a:r>
          <a:r>
            <a:rPr lang="en-US" dirty="0" err="1"/>
            <a:t>toàn</a:t>
          </a:r>
          <a:r>
            <a:rPr lang="en-US" dirty="0"/>
            <a:t> </a:t>
          </a:r>
          <a:r>
            <a:rPr lang="en-US" dirty="0" err="1"/>
            <a:t>diện</a:t>
          </a:r>
          <a:r>
            <a:rPr lang="en-US" dirty="0"/>
            <a:t> </a:t>
          </a:r>
          <a:r>
            <a:rPr lang="en-US" dirty="0" err="1"/>
            <a:t>và</a:t>
          </a:r>
          <a:r>
            <a:rPr lang="en-US" dirty="0"/>
            <a:t> </a:t>
          </a:r>
          <a:r>
            <a:rPr lang="en-US" dirty="0" err="1"/>
            <a:t>linh</a:t>
          </a:r>
          <a:r>
            <a:rPr lang="en-US" dirty="0"/>
            <a:t> </a:t>
          </a:r>
          <a:r>
            <a:rPr lang="en-US" dirty="0" err="1"/>
            <a:t>hoạt</a:t>
          </a:r>
          <a:endParaRPr lang="en-US" dirty="0"/>
        </a:p>
      </dgm:t>
    </dgm:pt>
    <dgm:pt modelId="{83A4BF08-DBDE-49A2-9AD4-21DEE1923E6E}" type="parTrans" cxnId="{92632117-494E-49D3-9E52-3989B9BE32B6}">
      <dgm:prSet/>
      <dgm:spPr/>
      <dgm:t>
        <a:bodyPr/>
        <a:lstStyle/>
        <a:p>
          <a:endParaRPr lang="en-US"/>
        </a:p>
      </dgm:t>
    </dgm:pt>
    <dgm:pt modelId="{AC063F5D-F008-491D-BF00-592444E6DA15}" type="sibTrans" cxnId="{92632117-494E-49D3-9E52-3989B9BE32B6}">
      <dgm:prSet/>
      <dgm:spPr/>
      <dgm:t>
        <a:bodyPr/>
        <a:lstStyle/>
        <a:p>
          <a:endParaRPr lang="en-US"/>
        </a:p>
      </dgm:t>
    </dgm:pt>
    <dgm:pt modelId="{AEDE685B-5E43-41BF-B4C9-56B2A5D5C6F3}">
      <dgm:prSet phldrT="[Text]"/>
      <dgm:spPr/>
      <dgm:t>
        <a:bodyPr/>
        <a:lstStyle/>
        <a:p>
          <a:r>
            <a:rPr lang="en-US" dirty="0" err="1"/>
            <a:t>Chụp</a:t>
          </a:r>
          <a:r>
            <a:rPr lang="en-US" dirty="0"/>
            <a:t> </a:t>
          </a:r>
          <a:r>
            <a:rPr lang="en-US" dirty="0" err="1"/>
            <a:t>ảnh</a:t>
          </a:r>
          <a:r>
            <a:rPr lang="en-US" dirty="0"/>
            <a:t> </a:t>
          </a:r>
          <a:r>
            <a:rPr lang="en-US" dirty="0" err="1"/>
            <a:t>và</a:t>
          </a:r>
          <a:r>
            <a:rPr lang="en-US" dirty="0"/>
            <a:t> video </a:t>
          </a:r>
          <a:r>
            <a:rPr lang="en-US" dirty="0" err="1"/>
            <a:t>khi</a:t>
          </a:r>
          <a:r>
            <a:rPr lang="en-US" dirty="0"/>
            <a:t> </a:t>
          </a:r>
          <a:r>
            <a:rPr lang="en-US" dirty="0" err="1"/>
            <a:t>kiểm</a:t>
          </a:r>
          <a:r>
            <a:rPr lang="en-US" dirty="0"/>
            <a:t> </a:t>
          </a:r>
          <a:r>
            <a:rPr lang="en-US" dirty="0" err="1"/>
            <a:t>thử</a:t>
          </a:r>
          <a:endParaRPr lang="en-US" dirty="0"/>
        </a:p>
      </dgm:t>
    </dgm:pt>
    <dgm:pt modelId="{9B2E650B-9DD3-4322-B61F-C388B7A5B4B4}" type="parTrans" cxnId="{C4A45832-8703-403B-98EE-02A96B973B12}">
      <dgm:prSet/>
      <dgm:spPr/>
      <dgm:t>
        <a:bodyPr/>
        <a:lstStyle/>
        <a:p>
          <a:endParaRPr lang="en-US"/>
        </a:p>
      </dgm:t>
    </dgm:pt>
    <dgm:pt modelId="{4E86496D-FE73-4C87-8BA7-D8816DF67BE1}" type="sibTrans" cxnId="{C4A45832-8703-403B-98EE-02A96B973B12}">
      <dgm:prSet/>
      <dgm:spPr/>
      <dgm:t>
        <a:bodyPr/>
        <a:lstStyle/>
        <a:p>
          <a:endParaRPr lang="en-US"/>
        </a:p>
      </dgm:t>
    </dgm:pt>
    <dgm:pt modelId="{372E2136-362B-4F2A-A3C5-D6FBBD52BBAF}">
      <dgm:prSet phldrT="[Text]"/>
      <dgm:spPr/>
      <dgm:t>
        <a:bodyPr/>
        <a:lstStyle/>
        <a:p>
          <a:r>
            <a:rPr lang="en-US" dirty="0" err="1"/>
            <a:t>Hiển</a:t>
          </a:r>
          <a:r>
            <a:rPr lang="en-US" dirty="0"/>
            <a:t> </a:t>
          </a:r>
          <a:r>
            <a:rPr lang="en-US" dirty="0" err="1"/>
            <a:t>thị</a:t>
          </a:r>
          <a:r>
            <a:rPr lang="en-US" dirty="0"/>
            <a:t> </a:t>
          </a:r>
          <a:r>
            <a:rPr lang="en-US" dirty="0" err="1"/>
            <a:t>kết</a:t>
          </a:r>
          <a:r>
            <a:rPr lang="en-US" dirty="0"/>
            <a:t> </a:t>
          </a:r>
          <a:r>
            <a:rPr lang="en-US" dirty="0" err="1"/>
            <a:t>quả</a:t>
          </a:r>
          <a:r>
            <a:rPr lang="en-US" dirty="0"/>
            <a:t> </a:t>
          </a:r>
          <a:r>
            <a:rPr lang="en-US" dirty="0" err="1"/>
            <a:t>bẳng</a:t>
          </a:r>
          <a:r>
            <a:rPr lang="en-US" dirty="0"/>
            <a:t> </a:t>
          </a:r>
          <a:r>
            <a:rPr lang="en-US" dirty="0" err="1"/>
            <a:t>báo</a:t>
          </a:r>
          <a:r>
            <a:rPr lang="en-US" dirty="0"/>
            <a:t> </a:t>
          </a:r>
          <a:r>
            <a:rPr lang="en-US" dirty="0" err="1"/>
            <a:t>cáo</a:t>
          </a:r>
          <a:r>
            <a:rPr lang="en-US" dirty="0"/>
            <a:t> </a:t>
          </a:r>
          <a:r>
            <a:rPr lang="en-US" dirty="0" err="1"/>
            <a:t>rõ</a:t>
          </a:r>
          <a:r>
            <a:rPr lang="en-US" dirty="0"/>
            <a:t> </a:t>
          </a:r>
          <a:r>
            <a:rPr lang="en-US" dirty="0" err="1"/>
            <a:t>ràng</a:t>
          </a:r>
          <a:r>
            <a:rPr lang="en-US" dirty="0"/>
            <a:t> </a:t>
          </a:r>
          <a:r>
            <a:rPr lang="en-US" dirty="0" err="1"/>
            <a:t>và</a:t>
          </a:r>
          <a:r>
            <a:rPr lang="en-US" dirty="0"/>
            <a:t> </a:t>
          </a:r>
          <a:r>
            <a:rPr lang="en-US" dirty="0" err="1"/>
            <a:t>dễ</a:t>
          </a:r>
          <a:r>
            <a:rPr lang="en-US" dirty="0"/>
            <a:t> </a:t>
          </a:r>
          <a:r>
            <a:rPr lang="en-US" dirty="0" err="1"/>
            <a:t>hiểu</a:t>
          </a:r>
          <a:endParaRPr lang="en-US" dirty="0"/>
        </a:p>
      </dgm:t>
    </dgm:pt>
    <dgm:pt modelId="{4E3D69B4-C82F-4F91-9998-2578AE1A54AA}" type="parTrans" cxnId="{543F7ED9-F8F6-41F3-ADAB-0DE4675EBCD8}">
      <dgm:prSet/>
      <dgm:spPr/>
      <dgm:t>
        <a:bodyPr/>
        <a:lstStyle/>
        <a:p>
          <a:endParaRPr lang="en-US"/>
        </a:p>
      </dgm:t>
    </dgm:pt>
    <dgm:pt modelId="{EB179953-E72F-496B-B759-C0413A21FE51}" type="sibTrans" cxnId="{543F7ED9-F8F6-41F3-ADAB-0DE4675EBCD8}">
      <dgm:prSet/>
      <dgm:spPr/>
      <dgm:t>
        <a:bodyPr/>
        <a:lstStyle/>
        <a:p>
          <a:endParaRPr lang="en-US"/>
        </a:p>
      </dgm:t>
    </dgm:pt>
    <dgm:pt modelId="{9FCD9A35-78F2-47FE-B2FD-98B3D8142CA2}" type="pres">
      <dgm:prSet presAssocID="{3B74228D-ABEC-454A-AA21-5CF72DF13089}" presName="cycle" presStyleCnt="0">
        <dgm:presLayoutVars>
          <dgm:dir/>
          <dgm:resizeHandles val="exact"/>
        </dgm:presLayoutVars>
      </dgm:prSet>
      <dgm:spPr/>
    </dgm:pt>
    <dgm:pt modelId="{56456350-6ADC-4D28-A856-7EC70CF5F026}" type="pres">
      <dgm:prSet presAssocID="{5CC9C8AC-CF21-458B-B2ED-6B7D7C091D2F}" presName="node" presStyleLbl="node1" presStyleIdx="0" presStyleCnt="5">
        <dgm:presLayoutVars>
          <dgm:bulletEnabled val="1"/>
        </dgm:presLayoutVars>
      </dgm:prSet>
      <dgm:spPr/>
    </dgm:pt>
    <dgm:pt modelId="{F1A77E74-A577-4A63-896E-6E375026D94F}" type="pres">
      <dgm:prSet presAssocID="{107E9E86-801D-48B3-9F03-60FB10D563CB}" presName="sibTrans" presStyleLbl="sibTrans2D1" presStyleIdx="0" presStyleCnt="5"/>
      <dgm:spPr/>
    </dgm:pt>
    <dgm:pt modelId="{25CE2597-5840-4573-8584-72D78F963718}" type="pres">
      <dgm:prSet presAssocID="{107E9E86-801D-48B3-9F03-60FB10D563CB}" presName="connectorText" presStyleLbl="sibTrans2D1" presStyleIdx="0" presStyleCnt="5"/>
      <dgm:spPr/>
    </dgm:pt>
    <dgm:pt modelId="{FCE2D8BA-63D6-4D3B-A41D-1834C7EB1546}" type="pres">
      <dgm:prSet presAssocID="{F3D13762-A1AA-4311-8B4C-5B032553A5FE}" presName="node" presStyleLbl="node1" presStyleIdx="1" presStyleCnt="5">
        <dgm:presLayoutVars>
          <dgm:bulletEnabled val="1"/>
        </dgm:presLayoutVars>
      </dgm:prSet>
      <dgm:spPr/>
    </dgm:pt>
    <dgm:pt modelId="{B0805454-6815-42F9-9A34-E07FDC01EDE4}" type="pres">
      <dgm:prSet presAssocID="{34548B2D-B825-4B87-9F45-DE085342DFFA}" presName="sibTrans" presStyleLbl="sibTrans2D1" presStyleIdx="1" presStyleCnt="5"/>
      <dgm:spPr/>
    </dgm:pt>
    <dgm:pt modelId="{1D881F65-7662-46CE-ABB1-6A6754DA2900}" type="pres">
      <dgm:prSet presAssocID="{34548B2D-B825-4B87-9F45-DE085342DFFA}" presName="connectorText" presStyleLbl="sibTrans2D1" presStyleIdx="1" presStyleCnt="5"/>
      <dgm:spPr/>
    </dgm:pt>
    <dgm:pt modelId="{748023F5-E696-40DA-9B08-1613B84D2653}" type="pres">
      <dgm:prSet presAssocID="{EA8DC365-F0CC-423A-B066-5ED98B2659AC}" presName="node" presStyleLbl="node1" presStyleIdx="2" presStyleCnt="5">
        <dgm:presLayoutVars>
          <dgm:bulletEnabled val="1"/>
        </dgm:presLayoutVars>
      </dgm:prSet>
      <dgm:spPr/>
    </dgm:pt>
    <dgm:pt modelId="{2E0ECD6C-3D4D-4600-95F7-C8944FD525AD}" type="pres">
      <dgm:prSet presAssocID="{AC063F5D-F008-491D-BF00-592444E6DA15}" presName="sibTrans" presStyleLbl="sibTrans2D1" presStyleIdx="2" presStyleCnt="5"/>
      <dgm:spPr/>
    </dgm:pt>
    <dgm:pt modelId="{F3BAD6DD-3D21-434F-945A-9D923D8ADA50}" type="pres">
      <dgm:prSet presAssocID="{AC063F5D-F008-491D-BF00-592444E6DA15}" presName="connectorText" presStyleLbl="sibTrans2D1" presStyleIdx="2" presStyleCnt="5"/>
      <dgm:spPr/>
    </dgm:pt>
    <dgm:pt modelId="{1EDE226B-2DCC-4C19-83D5-93D5BEB83C46}" type="pres">
      <dgm:prSet presAssocID="{AEDE685B-5E43-41BF-B4C9-56B2A5D5C6F3}" presName="node" presStyleLbl="node1" presStyleIdx="3" presStyleCnt="5">
        <dgm:presLayoutVars>
          <dgm:bulletEnabled val="1"/>
        </dgm:presLayoutVars>
      </dgm:prSet>
      <dgm:spPr/>
    </dgm:pt>
    <dgm:pt modelId="{9B0303BC-14FE-4AF8-81BB-3757914B1B81}" type="pres">
      <dgm:prSet presAssocID="{4E86496D-FE73-4C87-8BA7-D8816DF67BE1}" presName="sibTrans" presStyleLbl="sibTrans2D1" presStyleIdx="3" presStyleCnt="5"/>
      <dgm:spPr/>
    </dgm:pt>
    <dgm:pt modelId="{C171DE59-BF3F-4482-970A-E97996F02AE7}" type="pres">
      <dgm:prSet presAssocID="{4E86496D-FE73-4C87-8BA7-D8816DF67BE1}" presName="connectorText" presStyleLbl="sibTrans2D1" presStyleIdx="3" presStyleCnt="5"/>
      <dgm:spPr/>
    </dgm:pt>
    <dgm:pt modelId="{23041280-9567-420A-9B08-8397A5A8CCEC}" type="pres">
      <dgm:prSet presAssocID="{372E2136-362B-4F2A-A3C5-D6FBBD52BBAF}" presName="node" presStyleLbl="node1" presStyleIdx="4" presStyleCnt="5">
        <dgm:presLayoutVars>
          <dgm:bulletEnabled val="1"/>
        </dgm:presLayoutVars>
      </dgm:prSet>
      <dgm:spPr/>
    </dgm:pt>
    <dgm:pt modelId="{0C07A983-7AB6-4F53-8D7C-F305911804EC}" type="pres">
      <dgm:prSet presAssocID="{EB179953-E72F-496B-B759-C0413A21FE51}" presName="sibTrans" presStyleLbl="sibTrans2D1" presStyleIdx="4" presStyleCnt="5"/>
      <dgm:spPr/>
    </dgm:pt>
    <dgm:pt modelId="{E16B2E38-EFB3-4F75-BDE4-00136F3B1709}" type="pres">
      <dgm:prSet presAssocID="{EB179953-E72F-496B-B759-C0413A21FE51}" presName="connectorText" presStyleLbl="sibTrans2D1" presStyleIdx="4" presStyleCnt="5"/>
      <dgm:spPr/>
    </dgm:pt>
  </dgm:ptLst>
  <dgm:cxnLst>
    <dgm:cxn modelId="{E5A47008-DB6C-4AA1-8651-EF2B52F17AEF}" type="presOf" srcId="{34548B2D-B825-4B87-9F45-DE085342DFFA}" destId="{B0805454-6815-42F9-9A34-E07FDC01EDE4}" srcOrd="0" destOrd="0" presId="urn:microsoft.com/office/officeart/2005/8/layout/cycle2"/>
    <dgm:cxn modelId="{92632117-494E-49D3-9E52-3989B9BE32B6}" srcId="{3B74228D-ABEC-454A-AA21-5CF72DF13089}" destId="{EA8DC365-F0CC-423A-B066-5ED98B2659AC}" srcOrd="2" destOrd="0" parTransId="{83A4BF08-DBDE-49A2-9AD4-21DEE1923E6E}" sibTransId="{AC063F5D-F008-491D-BF00-592444E6DA15}"/>
    <dgm:cxn modelId="{F3C1F51E-318F-4400-9B36-41AB8B87E2DE}" type="presOf" srcId="{EB179953-E72F-496B-B759-C0413A21FE51}" destId="{0C07A983-7AB6-4F53-8D7C-F305911804EC}" srcOrd="0" destOrd="0" presId="urn:microsoft.com/office/officeart/2005/8/layout/cycle2"/>
    <dgm:cxn modelId="{4A4CD328-4CD3-4DC0-AD53-7951AA8EAA24}" type="presOf" srcId="{AC063F5D-F008-491D-BF00-592444E6DA15}" destId="{F3BAD6DD-3D21-434F-945A-9D923D8ADA50}" srcOrd="1" destOrd="0" presId="urn:microsoft.com/office/officeart/2005/8/layout/cycle2"/>
    <dgm:cxn modelId="{C4A45832-8703-403B-98EE-02A96B973B12}" srcId="{3B74228D-ABEC-454A-AA21-5CF72DF13089}" destId="{AEDE685B-5E43-41BF-B4C9-56B2A5D5C6F3}" srcOrd="3" destOrd="0" parTransId="{9B2E650B-9DD3-4322-B61F-C388B7A5B4B4}" sibTransId="{4E86496D-FE73-4C87-8BA7-D8816DF67BE1}"/>
    <dgm:cxn modelId="{8FA2C242-B0D2-42D3-9D41-79662E4E7A94}" type="presOf" srcId="{4E86496D-FE73-4C87-8BA7-D8816DF67BE1}" destId="{C171DE59-BF3F-4482-970A-E97996F02AE7}" srcOrd="1" destOrd="0" presId="urn:microsoft.com/office/officeart/2005/8/layout/cycle2"/>
    <dgm:cxn modelId="{5F5A9D66-4D2A-4F91-9930-16E783963A90}" type="presOf" srcId="{34548B2D-B825-4B87-9F45-DE085342DFFA}" destId="{1D881F65-7662-46CE-ABB1-6A6754DA2900}" srcOrd="1" destOrd="0" presId="urn:microsoft.com/office/officeart/2005/8/layout/cycle2"/>
    <dgm:cxn modelId="{3FD60248-A4B5-471B-8AAA-BBF107D572B1}" type="presOf" srcId="{EB179953-E72F-496B-B759-C0413A21FE51}" destId="{E16B2E38-EFB3-4F75-BDE4-00136F3B1709}" srcOrd="1" destOrd="0" presId="urn:microsoft.com/office/officeart/2005/8/layout/cycle2"/>
    <dgm:cxn modelId="{6A872249-7CB4-42CF-9BC7-C62FE167F848}" type="presOf" srcId="{AC063F5D-F008-491D-BF00-592444E6DA15}" destId="{2E0ECD6C-3D4D-4600-95F7-C8944FD525AD}" srcOrd="0" destOrd="0" presId="urn:microsoft.com/office/officeart/2005/8/layout/cycle2"/>
    <dgm:cxn modelId="{504C364F-ECB3-42E8-9B1D-8854ADDE1934}" type="presOf" srcId="{372E2136-362B-4F2A-A3C5-D6FBBD52BBAF}" destId="{23041280-9567-420A-9B08-8397A5A8CCEC}" srcOrd="0" destOrd="0" presId="urn:microsoft.com/office/officeart/2005/8/layout/cycle2"/>
    <dgm:cxn modelId="{1B2F6B80-2C96-4A58-B63F-2AC915EEA56B}" type="presOf" srcId="{3B74228D-ABEC-454A-AA21-5CF72DF13089}" destId="{9FCD9A35-78F2-47FE-B2FD-98B3D8142CA2}" srcOrd="0" destOrd="0" presId="urn:microsoft.com/office/officeart/2005/8/layout/cycle2"/>
    <dgm:cxn modelId="{8695C287-DB6D-4144-9915-FA58F09959F8}" srcId="{3B74228D-ABEC-454A-AA21-5CF72DF13089}" destId="{5CC9C8AC-CF21-458B-B2ED-6B7D7C091D2F}" srcOrd="0" destOrd="0" parTransId="{C3A0809C-0FC2-4798-832A-B1F056B3C800}" sibTransId="{107E9E86-801D-48B3-9F03-60FB10D563CB}"/>
    <dgm:cxn modelId="{B72FE1A5-1193-4B12-8E43-DFB329D70BCC}" type="presOf" srcId="{5CC9C8AC-CF21-458B-B2ED-6B7D7C091D2F}" destId="{56456350-6ADC-4D28-A856-7EC70CF5F026}" srcOrd="0" destOrd="0" presId="urn:microsoft.com/office/officeart/2005/8/layout/cycle2"/>
    <dgm:cxn modelId="{7EE328A6-756F-4972-8EF4-56DDA383D363}" type="presOf" srcId="{AEDE685B-5E43-41BF-B4C9-56B2A5D5C6F3}" destId="{1EDE226B-2DCC-4C19-83D5-93D5BEB83C46}" srcOrd="0" destOrd="0" presId="urn:microsoft.com/office/officeart/2005/8/layout/cycle2"/>
    <dgm:cxn modelId="{BFD49BA8-BAD2-4744-B4FD-7328A5838C79}" type="presOf" srcId="{4E86496D-FE73-4C87-8BA7-D8816DF67BE1}" destId="{9B0303BC-14FE-4AF8-81BB-3757914B1B81}" srcOrd="0" destOrd="0" presId="urn:microsoft.com/office/officeart/2005/8/layout/cycle2"/>
    <dgm:cxn modelId="{3494FBB0-0C31-4C62-96D9-E2CA1F253B82}" type="presOf" srcId="{107E9E86-801D-48B3-9F03-60FB10D563CB}" destId="{F1A77E74-A577-4A63-896E-6E375026D94F}" srcOrd="0" destOrd="0" presId="urn:microsoft.com/office/officeart/2005/8/layout/cycle2"/>
    <dgm:cxn modelId="{BA1037B9-864B-48DE-BBCC-64FF82DA80C7}" type="presOf" srcId="{F3D13762-A1AA-4311-8B4C-5B032553A5FE}" destId="{FCE2D8BA-63D6-4D3B-A41D-1834C7EB1546}" srcOrd="0" destOrd="0" presId="urn:microsoft.com/office/officeart/2005/8/layout/cycle2"/>
    <dgm:cxn modelId="{1ABDE8BA-ADDC-43AA-9BB6-A4220E798113}" srcId="{3B74228D-ABEC-454A-AA21-5CF72DF13089}" destId="{F3D13762-A1AA-4311-8B4C-5B032553A5FE}" srcOrd="1" destOrd="0" parTransId="{60F9F2A1-4AD1-4184-A812-4DD29C2ED299}" sibTransId="{34548B2D-B825-4B87-9F45-DE085342DFFA}"/>
    <dgm:cxn modelId="{129FC8D4-D61A-45B4-9847-1D2B04E83084}" type="presOf" srcId="{EA8DC365-F0CC-423A-B066-5ED98B2659AC}" destId="{748023F5-E696-40DA-9B08-1613B84D2653}" srcOrd="0" destOrd="0" presId="urn:microsoft.com/office/officeart/2005/8/layout/cycle2"/>
    <dgm:cxn modelId="{543F7ED9-F8F6-41F3-ADAB-0DE4675EBCD8}" srcId="{3B74228D-ABEC-454A-AA21-5CF72DF13089}" destId="{372E2136-362B-4F2A-A3C5-D6FBBD52BBAF}" srcOrd="4" destOrd="0" parTransId="{4E3D69B4-C82F-4F91-9998-2578AE1A54AA}" sibTransId="{EB179953-E72F-496B-B759-C0413A21FE51}"/>
    <dgm:cxn modelId="{7847F9ED-8679-4264-83C3-6472016AD623}" type="presOf" srcId="{107E9E86-801D-48B3-9F03-60FB10D563CB}" destId="{25CE2597-5840-4573-8584-72D78F963718}" srcOrd="1" destOrd="0" presId="urn:microsoft.com/office/officeart/2005/8/layout/cycle2"/>
    <dgm:cxn modelId="{BD541CF6-6AEB-4BA6-B1C5-472490604713}" type="presParOf" srcId="{9FCD9A35-78F2-47FE-B2FD-98B3D8142CA2}" destId="{56456350-6ADC-4D28-A856-7EC70CF5F026}" srcOrd="0" destOrd="0" presId="urn:microsoft.com/office/officeart/2005/8/layout/cycle2"/>
    <dgm:cxn modelId="{AA35A5EF-FC01-4729-9EAA-0CBFBBF7C7BF}" type="presParOf" srcId="{9FCD9A35-78F2-47FE-B2FD-98B3D8142CA2}" destId="{F1A77E74-A577-4A63-896E-6E375026D94F}" srcOrd="1" destOrd="0" presId="urn:microsoft.com/office/officeart/2005/8/layout/cycle2"/>
    <dgm:cxn modelId="{67DAD736-46E0-4C57-9DA5-9338DB3AA743}" type="presParOf" srcId="{F1A77E74-A577-4A63-896E-6E375026D94F}" destId="{25CE2597-5840-4573-8584-72D78F963718}" srcOrd="0" destOrd="0" presId="urn:microsoft.com/office/officeart/2005/8/layout/cycle2"/>
    <dgm:cxn modelId="{99EA5858-E1B6-4691-91CE-CE273583A572}" type="presParOf" srcId="{9FCD9A35-78F2-47FE-B2FD-98B3D8142CA2}" destId="{FCE2D8BA-63D6-4D3B-A41D-1834C7EB1546}" srcOrd="2" destOrd="0" presId="urn:microsoft.com/office/officeart/2005/8/layout/cycle2"/>
    <dgm:cxn modelId="{32699322-E626-4B53-A335-A5219D01DA36}" type="presParOf" srcId="{9FCD9A35-78F2-47FE-B2FD-98B3D8142CA2}" destId="{B0805454-6815-42F9-9A34-E07FDC01EDE4}" srcOrd="3" destOrd="0" presId="urn:microsoft.com/office/officeart/2005/8/layout/cycle2"/>
    <dgm:cxn modelId="{0E866AC7-E7BB-4634-B51E-D264A3C630FD}" type="presParOf" srcId="{B0805454-6815-42F9-9A34-E07FDC01EDE4}" destId="{1D881F65-7662-46CE-ABB1-6A6754DA2900}" srcOrd="0" destOrd="0" presId="urn:microsoft.com/office/officeart/2005/8/layout/cycle2"/>
    <dgm:cxn modelId="{C86540F1-4AC8-4E4E-971F-795ECC7FD039}" type="presParOf" srcId="{9FCD9A35-78F2-47FE-B2FD-98B3D8142CA2}" destId="{748023F5-E696-40DA-9B08-1613B84D2653}" srcOrd="4" destOrd="0" presId="urn:microsoft.com/office/officeart/2005/8/layout/cycle2"/>
    <dgm:cxn modelId="{FD9B93C9-CEE3-460E-97A8-5CAEC67E17DF}" type="presParOf" srcId="{9FCD9A35-78F2-47FE-B2FD-98B3D8142CA2}" destId="{2E0ECD6C-3D4D-4600-95F7-C8944FD525AD}" srcOrd="5" destOrd="0" presId="urn:microsoft.com/office/officeart/2005/8/layout/cycle2"/>
    <dgm:cxn modelId="{71A26F96-77D1-4D42-97D9-637F0814D70E}" type="presParOf" srcId="{2E0ECD6C-3D4D-4600-95F7-C8944FD525AD}" destId="{F3BAD6DD-3D21-434F-945A-9D923D8ADA50}" srcOrd="0" destOrd="0" presId="urn:microsoft.com/office/officeart/2005/8/layout/cycle2"/>
    <dgm:cxn modelId="{882FF74E-6B68-4C31-A715-9E97060FC3BB}" type="presParOf" srcId="{9FCD9A35-78F2-47FE-B2FD-98B3D8142CA2}" destId="{1EDE226B-2DCC-4C19-83D5-93D5BEB83C46}" srcOrd="6" destOrd="0" presId="urn:microsoft.com/office/officeart/2005/8/layout/cycle2"/>
    <dgm:cxn modelId="{26590451-A2D4-4281-8622-B9E15E590F60}" type="presParOf" srcId="{9FCD9A35-78F2-47FE-B2FD-98B3D8142CA2}" destId="{9B0303BC-14FE-4AF8-81BB-3757914B1B81}" srcOrd="7" destOrd="0" presId="urn:microsoft.com/office/officeart/2005/8/layout/cycle2"/>
    <dgm:cxn modelId="{5B02FC6A-2A42-4722-9D87-2B04718D2DE7}" type="presParOf" srcId="{9B0303BC-14FE-4AF8-81BB-3757914B1B81}" destId="{C171DE59-BF3F-4482-970A-E97996F02AE7}" srcOrd="0" destOrd="0" presId="urn:microsoft.com/office/officeart/2005/8/layout/cycle2"/>
    <dgm:cxn modelId="{D331B233-96F4-4E0F-B801-45B797555F38}" type="presParOf" srcId="{9FCD9A35-78F2-47FE-B2FD-98B3D8142CA2}" destId="{23041280-9567-420A-9B08-8397A5A8CCEC}" srcOrd="8" destOrd="0" presId="urn:microsoft.com/office/officeart/2005/8/layout/cycle2"/>
    <dgm:cxn modelId="{76F91D03-7264-494D-9EEE-7F0D517120A9}" type="presParOf" srcId="{9FCD9A35-78F2-47FE-B2FD-98B3D8142CA2}" destId="{0C07A983-7AB6-4F53-8D7C-F305911804EC}" srcOrd="9" destOrd="0" presId="urn:microsoft.com/office/officeart/2005/8/layout/cycle2"/>
    <dgm:cxn modelId="{0A3BCBD3-DFEC-4DC6-9909-74D66EA8F7B4}" type="presParOf" srcId="{0C07A983-7AB6-4F53-8D7C-F305911804EC}" destId="{E16B2E38-EFB3-4F75-BDE4-00136F3B1709}"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56350-6ADC-4D28-A856-7EC70CF5F026}">
      <dsp:nvSpPr>
        <dsp:cNvPr id="0" name=""/>
        <dsp:cNvSpPr/>
      </dsp:nvSpPr>
      <dsp:spPr>
        <a:xfrm>
          <a:off x="2694722" y="443"/>
          <a:ext cx="1357243" cy="135724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Cú</a:t>
          </a:r>
          <a:r>
            <a:rPr lang="en-US" sz="1400" kern="1200" dirty="0"/>
            <a:t> </a:t>
          </a:r>
          <a:r>
            <a:rPr lang="en-US" sz="1400" kern="1200" dirty="0" err="1"/>
            <a:t>pháp</a:t>
          </a:r>
          <a:r>
            <a:rPr lang="en-US" sz="1400" kern="1200" dirty="0"/>
            <a:t> </a:t>
          </a:r>
          <a:r>
            <a:rPr lang="en-US" sz="1400" kern="1200" dirty="0" err="1"/>
            <a:t>đơn</a:t>
          </a:r>
          <a:r>
            <a:rPr lang="en-US" sz="1400" kern="1200" dirty="0"/>
            <a:t> </a:t>
          </a:r>
          <a:r>
            <a:rPr lang="en-US" sz="1400" kern="1200" dirty="0" err="1"/>
            <a:t>giản</a:t>
          </a:r>
          <a:r>
            <a:rPr lang="en-US" sz="1400" kern="1200" dirty="0"/>
            <a:t> </a:t>
          </a:r>
          <a:r>
            <a:rPr lang="en-US" sz="1400" kern="1200" dirty="0" err="1"/>
            <a:t>và</a:t>
          </a:r>
          <a:r>
            <a:rPr lang="en-US" sz="1400" kern="1200" dirty="0"/>
            <a:t> </a:t>
          </a:r>
          <a:r>
            <a:rPr lang="en-US" sz="1400" kern="1200" dirty="0" err="1"/>
            <a:t>dễ</a:t>
          </a:r>
          <a:r>
            <a:rPr lang="en-US" sz="1400" kern="1200" dirty="0"/>
            <a:t> </a:t>
          </a:r>
          <a:r>
            <a:rPr lang="en-US" sz="1400" kern="1200" dirty="0" err="1"/>
            <a:t>hiểu</a:t>
          </a:r>
          <a:endParaRPr lang="en-US" sz="1400" kern="1200" dirty="0"/>
        </a:p>
      </dsp:txBody>
      <dsp:txXfrm>
        <a:off x="2893486" y="199207"/>
        <a:ext cx="959715" cy="959715"/>
      </dsp:txXfrm>
    </dsp:sp>
    <dsp:sp modelId="{F1A77E74-A577-4A63-896E-6E375026D94F}">
      <dsp:nvSpPr>
        <dsp:cNvPr id="0" name=""/>
        <dsp:cNvSpPr/>
      </dsp:nvSpPr>
      <dsp:spPr>
        <a:xfrm rot="2160000">
          <a:off x="4009360" y="1043630"/>
          <a:ext cx="362006" cy="45806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019731" y="1103327"/>
        <a:ext cx="253404" cy="274841"/>
      </dsp:txXfrm>
    </dsp:sp>
    <dsp:sp modelId="{FCE2D8BA-63D6-4D3B-A41D-1834C7EB1546}">
      <dsp:nvSpPr>
        <dsp:cNvPr id="0" name=""/>
        <dsp:cNvSpPr/>
      </dsp:nvSpPr>
      <dsp:spPr>
        <a:xfrm>
          <a:off x="4345339" y="1199687"/>
          <a:ext cx="1357243" cy="135724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Hỗ</a:t>
          </a:r>
          <a:r>
            <a:rPr lang="en-US" sz="1400" kern="1200" dirty="0"/>
            <a:t> </a:t>
          </a:r>
          <a:r>
            <a:rPr lang="en-US" sz="1400" kern="1200" dirty="0" err="1"/>
            <a:t>trợ</a:t>
          </a:r>
          <a:r>
            <a:rPr lang="en-US" sz="1400" kern="1200" dirty="0"/>
            <a:t> </a:t>
          </a:r>
          <a:r>
            <a:rPr lang="en-US" sz="1400" kern="1200" dirty="0" err="1"/>
            <a:t>nhiều</a:t>
          </a:r>
          <a:r>
            <a:rPr lang="en-US" sz="1400" kern="1200" dirty="0"/>
            <a:t> </a:t>
          </a:r>
          <a:r>
            <a:rPr lang="en-US" sz="1400" kern="1200" dirty="0" err="1"/>
            <a:t>loại</a:t>
          </a:r>
          <a:r>
            <a:rPr lang="en-US" sz="1400" kern="1200" dirty="0"/>
            <a:t> </a:t>
          </a:r>
          <a:r>
            <a:rPr lang="en-US" sz="1400" kern="1200" dirty="0" err="1"/>
            <a:t>trình</a:t>
          </a:r>
          <a:r>
            <a:rPr lang="en-US" sz="1400" kern="1200" dirty="0"/>
            <a:t> </a:t>
          </a:r>
          <a:r>
            <a:rPr lang="en-US" sz="1400" kern="1200" dirty="0" err="1"/>
            <a:t>duyệt</a:t>
          </a:r>
          <a:r>
            <a:rPr lang="en-US" sz="1400" kern="1200" dirty="0"/>
            <a:t> </a:t>
          </a:r>
          <a:r>
            <a:rPr lang="en-US" sz="1400" kern="1200" dirty="0" err="1"/>
            <a:t>và</a:t>
          </a:r>
          <a:r>
            <a:rPr lang="en-US" sz="1400" kern="1200" dirty="0"/>
            <a:t> </a:t>
          </a:r>
          <a:r>
            <a:rPr lang="en-US" sz="1400" kern="1200" dirty="0" err="1"/>
            <a:t>công</a:t>
          </a:r>
          <a:r>
            <a:rPr lang="en-US" sz="1400" kern="1200" dirty="0"/>
            <a:t> </a:t>
          </a:r>
          <a:r>
            <a:rPr lang="en-US" sz="1400" kern="1200" dirty="0" err="1"/>
            <a:t>nghệ</a:t>
          </a:r>
          <a:r>
            <a:rPr lang="en-US" sz="1400" kern="1200" dirty="0"/>
            <a:t> </a:t>
          </a:r>
          <a:r>
            <a:rPr lang="en-US" sz="1400" kern="1200" dirty="0" err="1"/>
            <a:t>khác</a:t>
          </a:r>
          <a:endParaRPr lang="en-US" sz="1400" kern="1200" dirty="0"/>
        </a:p>
      </dsp:txBody>
      <dsp:txXfrm>
        <a:off x="4544103" y="1398451"/>
        <a:ext cx="959715" cy="959715"/>
      </dsp:txXfrm>
    </dsp:sp>
    <dsp:sp modelId="{B0805454-6815-42F9-9A34-E07FDC01EDE4}">
      <dsp:nvSpPr>
        <dsp:cNvPr id="0" name=""/>
        <dsp:cNvSpPr/>
      </dsp:nvSpPr>
      <dsp:spPr>
        <a:xfrm rot="6480000">
          <a:off x="4530884" y="2609738"/>
          <a:ext cx="362006" cy="45806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601965" y="2649709"/>
        <a:ext cx="253404" cy="274841"/>
      </dsp:txXfrm>
    </dsp:sp>
    <dsp:sp modelId="{748023F5-E696-40DA-9B08-1613B84D2653}">
      <dsp:nvSpPr>
        <dsp:cNvPr id="0" name=""/>
        <dsp:cNvSpPr/>
      </dsp:nvSpPr>
      <dsp:spPr>
        <a:xfrm>
          <a:off x="3714859" y="3140104"/>
          <a:ext cx="1357243" cy="135724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Trải</a:t>
          </a:r>
          <a:r>
            <a:rPr lang="en-US" sz="1400" kern="1200" dirty="0"/>
            <a:t> </a:t>
          </a:r>
          <a:r>
            <a:rPr lang="en-US" sz="1400" kern="1200" dirty="0" err="1"/>
            <a:t>nghiệm</a:t>
          </a:r>
          <a:r>
            <a:rPr lang="en-US" sz="1400" kern="1200" dirty="0"/>
            <a:t> </a:t>
          </a:r>
          <a:r>
            <a:rPr lang="en-US" sz="1400" kern="1200" dirty="0" err="1"/>
            <a:t>kiểm</a:t>
          </a:r>
          <a:r>
            <a:rPr lang="en-US" sz="1400" kern="1200" dirty="0"/>
            <a:t> </a:t>
          </a:r>
          <a:r>
            <a:rPr lang="en-US" sz="1400" kern="1200" dirty="0" err="1"/>
            <a:t>thử</a:t>
          </a:r>
          <a:r>
            <a:rPr lang="en-US" sz="1400" kern="1200" dirty="0"/>
            <a:t> </a:t>
          </a:r>
          <a:r>
            <a:rPr lang="en-US" sz="1400" kern="1200" dirty="0" err="1"/>
            <a:t>toàn</a:t>
          </a:r>
          <a:r>
            <a:rPr lang="en-US" sz="1400" kern="1200" dirty="0"/>
            <a:t> </a:t>
          </a:r>
          <a:r>
            <a:rPr lang="en-US" sz="1400" kern="1200" dirty="0" err="1"/>
            <a:t>diện</a:t>
          </a:r>
          <a:r>
            <a:rPr lang="en-US" sz="1400" kern="1200" dirty="0"/>
            <a:t> </a:t>
          </a:r>
          <a:r>
            <a:rPr lang="en-US" sz="1400" kern="1200" dirty="0" err="1"/>
            <a:t>và</a:t>
          </a:r>
          <a:r>
            <a:rPr lang="en-US" sz="1400" kern="1200" dirty="0"/>
            <a:t> </a:t>
          </a:r>
          <a:r>
            <a:rPr lang="en-US" sz="1400" kern="1200" dirty="0" err="1"/>
            <a:t>linh</a:t>
          </a:r>
          <a:r>
            <a:rPr lang="en-US" sz="1400" kern="1200" dirty="0"/>
            <a:t> </a:t>
          </a:r>
          <a:r>
            <a:rPr lang="en-US" sz="1400" kern="1200" dirty="0" err="1"/>
            <a:t>hoạt</a:t>
          </a:r>
          <a:endParaRPr lang="en-US" sz="1400" kern="1200" dirty="0"/>
        </a:p>
      </dsp:txBody>
      <dsp:txXfrm>
        <a:off x="3913623" y="3338868"/>
        <a:ext cx="959715" cy="959715"/>
      </dsp:txXfrm>
    </dsp:sp>
    <dsp:sp modelId="{2E0ECD6C-3D4D-4600-95F7-C8944FD525AD}">
      <dsp:nvSpPr>
        <dsp:cNvPr id="0" name=""/>
        <dsp:cNvSpPr/>
      </dsp:nvSpPr>
      <dsp:spPr>
        <a:xfrm rot="10800000">
          <a:off x="3202586" y="3589691"/>
          <a:ext cx="362006" cy="45806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3311188" y="3681305"/>
        <a:ext cx="253404" cy="274841"/>
      </dsp:txXfrm>
    </dsp:sp>
    <dsp:sp modelId="{1EDE226B-2DCC-4C19-83D5-93D5BEB83C46}">
      <dsp:nvSpPr>
        <dsp:cNvPr id="0" name=""/>
        <dsp:cNvSpPr/>
      </dsp:nvSpPr>
      <dsp:spPr>
        <a:xfrm>
          <a:off x="1674584" y="3140104"/>
          <a:ext cx="1357243" cy="135724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Chụp</a:t>
          </a:r>
          <a:r>
            <a:rPr lang="en-US" sz="1400" kern="1200" dirty="0"/>
            <a:t> </a:t>
          </a:r>
          <a:r>
            <a:rPr lang="en-US" sz="1400" kern="1200" dirty="0" err="1"/>
            <a:t>ảnh</a:t>
          </a:r>
          <a:r>
            <a:rPr lang="en-US" sz="1400" kern="1200" dirty="0"/>
            <a:t> </a:t>
          </a:r>
          <a:r>
            <a:rPr lang="en-US" sz="1400" kern="1200" dirty="0" err="1"/>
            <a:t>và</a:t>
          </a:r>
          <a:r>
            <a:rPr lang="en-US" sz="1400" kern="1200" dirty="0"/>
            <a:t> video </a:t>
          </a:r>
          <a:r>
            <a:rPr lang="en-US" sz="1400" kern="1200" dirty="0" err="1"/>
            <a:t>khi</a:t>
          </a:r>
          <a:r>
            <a:rPr lang="en-US" sz="1400" kern="1200" dirty="0"/>
            <a:t> </a:t>
          </a:r>
          <a:r>
            <a:rPr lang="en-US" sz="1400" kern="1200" dirty="0" err="1"/>
            <a:t>kiểm</a:t>
          </a:r>
          <a:r>
            <a:rPr lang="en-US" sz="1400" kern="1200" dirty="0"/>
            <a:t> </a:t>
          </a:r>
          <a:r>
            <a:rPr lang="en-US" sz="1400" kern="1200" dirty="0" err="1"/>
            <a:t>thử</a:t>
          </a:r>
          <a:endParaRPr lang="en-US" sz="1400" kern="1200" dirty="0"/>
        </a:p>
      </dsp:txBody>
      <dsp:txXfrm>
        <a:off x="1873348" y="3338868"/>
        <a:ext cx="959715" cy="959715"/>
      </dsp:txXfrm>
    </dsp:sp>
    <dsp:sp modelId="{9B0303BC-14FE-4AF8-81BB-3757914B1B81}">
      <dsp:nvSpPr>
        <dsp:cNvPr id="0" name=""/>
        <dsp:cNvSpPr/>
      </dsp:nvSpPr>
      <dsp:spPr>
        <a:xfrm rot="15120000">
          <a:off x="1860129" y="2629226"/>
          <a:ext cx="362006" cy="45806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931210" y="2772483"/>
        <a:ext cx="253404" cy="274841"/>
      </dsp:txXfrm>
    </dsp:sp>
    <dsp:sp modelId="{23041280-9567-420A-9B08-8397A5A8CCEC}">
      <dsp:nvSpPr>
        <dsp:cNvPr id="0" name=""/>
        <dsp:cNvSpPr/>
      </dsp:nvSpPr>
      <dsp:spPr>
        <a:xfrm>
          <a:off x="1044104" y="1199687"/>
          <a:ext cx="1357243" cy="135724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Hiển</a:t>
          </a:r>
          <a:r>
            <a:rPr lang="en-US" sz="1400" kern="1200" dirty="0"/>
            <a:t> </a:t>
          </a:r>
          <a:r>
            <a:rPr lang="en-US" sz="1400" kern="1200" dirty="0" err="1"/>
            <a:t>thị</a:t>
          </a:r>
          <a:r>
            <a:rPr lang="en-US" sz="1400" kern="1200" dirty="0"/>
            <a:t> </a:t>
          </a:r>
          <a:r>
            <a:rPr lang="en-US" sz="1400" kern="1200" dirty="0" err="1"/>
            <a:t>kết</a:t>
          </a:r>
          <a:r>
            <a:rPr lang="en-US" sz="1400" kern="1200" dirty="0"/>
            <a:t> </a:t>
          </a:r>
          <a:r>
            <a:rPr lang="en-US" sz="1400" kern="1200" dirty="0" err="1"/>
            <a:t>quả</a:t>
          </a:r>
          <a:r>
            <a:rPr lang="en-US" sz="1400" kern="1200" dirty="0"/>
            <a:t> </a:t>
          </a:r>
          <a:r>
            <a:rPr lang="en-US" sz="1400" kern="1200" dirty="0" err="1"/>
            <a:t>bẳng</a:t>
          </a:r>
          <a:r>
            <a:rPr lang="en-US" sz="1400" kern="1200" dirty="0"/>
            <a:t> </a:t>
          </a:r>
          <a:r>
            <a:rPr lang="en-US" sz="1400" kern="1200" dirty="0" err="1"/>
            <a:t>báo</a:t>
          </a:r>
          <a:r>
            <a:rPr lang="en-US" sz="1400" kern="1200" dirty="0"/>
            <a:t> </a:t>
          </a:r>
          <a:r>
            <a:rPr lang="en-US" sz="1400" kern="1200" dirty="0" err="1"/>
            <a:t>cáo</a:t>
          </a:r>
          <a:r>
            <a:rPr lang="en-US" sz="1400" kern="1200" dirty="0"/>
            <a:t> </a:t>
          </a:r>
          <a:r>
            <a:rPr lang="en-US" sz="1400" kern="1200" dirty="0" err="1"/>
            <a:t>rõ</a:t>
          </a:r>
          <a:r>
            <a:rPr lang="en-US" sz="1400" kern="1200" dirty="0"/>
            <a:t> </a:t>
          </a:r>
          <a:r>
            <a:rPr lang="en-US" sz="1400" kern="1200" dirty="0" err="1"/>
            <a:t>ràng</a:t>
          </a:r>
          <a:r>
            <a:rPr lang="en-US" sz="1400" kern="1200" dirty="0"/>
            <a:t> </a:t>
          </a:r>
          <a:r>
            <a:rPr lang="en-US" sz="1400" kern="1200" dirty="0" err="1"/>
            <a:t>và</a:t>
          </a:r>
          <a:r>
            <a:rPr lang="en-US" sz="1400" kern="1200" dirty="0"/>
            <a:t> </a:t>
          </a:r>
          <a:r>
            <a:rPr lang="en-US" sz="1400" kern="1200" dirty="0" err="1"/>
            <a:t>dễ</a:t>
          </a:r>
          <a:r>
            <a:rPr lang="en-US" sz="1400" kern="1200" dirty="0"/>
            <a:t> </a:t>
          </a:r>
          <a:r>
            <a:rPr lang="en-US" sz="1400" kern="1200" dirty="0" err="1"/>
            <a:t>hiểu</a:t>
          </a:r>
          <a:endParaRPr lang="en-US" sz="1400" kern="1200" dirty="0"/>
        </a:p>
      </dsp:txBody>
      <dsp:txXfrm>
        <a:off x="1242868" y="1398451"/>
        <a:ext cx="959715" cy="959715"/>
      </dsp:txXfrm>
    </dsp:sp>
    <dsp:sp modelId="{0C07A983-7AB6-4F53-8D7C-F305911804EC}">
      <dsp:nvSpPr>
        <dsp:cNvPr id="0" name=""/>
        <dsp:cNvSpPr/>
      </dsp:nvSpPr>
      <dsp:spPr>
        <a:xfrm rot="19440000">
          <a:off x="2358743" y="1055674"/>
          <a:ext cx="362006" cy="45806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369114" y="1179205"/>
        <a:ext cx="253404" cy="27484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6"/>
        <p:cNvGrpSpPr/>
        <p:nvPr/>
      </p:nvGrpSpPr>
      <p:grpSpPr>
        <a:xfrm>
          <a:off x="0" y="0"/>
          <a:ext cx="0" cy="0"/>
          <a:chOff x="0" y="0"/>
          <a:chExt cx="0" cy="0"/>
        </a:xfrm>
      </p:grpSpPr>
      <p:sp>
        <p:nvSpPr>
          <p:cNvPr id="2827" name="Google Shape;282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8" name="Google Shape;282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035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5" name="Google Shape;2885;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452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2"/>
        <p:cNvGrpSpPr/>
        <p:nvPr/>
      </p:nvGrpSpPr>
      <p:grpSpPr>
        <a:xfrm>
          <a:off x="0" y="0"/>
          <a:ext cx="0" cy="0"/>
          <a:chOff x="0" y="0"/>
          <a:chExt cx="0" cy="0"/>
        </a:xfrm>
      </p:grpSpPr>
      <p:sp>
        <p:nvSpPr>
          <p:cNvPr id="2873" name="Google Shape;287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4" name="Google Shape;287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5" name="Google Shape;2885;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00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314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338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280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5" name="Google Shape;2885;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611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5" name="Google Shape;2885;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57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2"/>
        <p:cNvGrpSpPr/>
        <p:nvPr/>
      </p:nvGrpSpPr>
      <p:grpSpPr>
        <a:xfrm>
          <a:off x="0" y="0"/>
          <a:ext cx="0" cy="0"/>
          <a:chOff x="0" y="0"/>
          <a:chExt cx="0" cy="0"/>
        </a:xfrm>
      </p:grpSpPr>
      <p:sp>
        <p:nvSpPr>
          <p:cNvPr id="2833" name="Google Shape;283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4" name="Google Shape;283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8"/>
        <p:cNvGrpSpPr/>
        <p:nvPr/>
      </p:nvGrpSpPr>
      <p:grpSpPr>
        <a:xfrm>
          <a:off x="0" y="0"/>
          <a:ext cx="0" cy="0"/>
          <a:chOff x="0" y="0"/>
          <a:chExt cx="0" cy="0"/>
        </a:xfrm>
      </p:grpSpPr>
      <p:sp>
        <p:nvSpPr>
          <p:cNvPr id="3559" name="Google Shape;3559;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0" name="Google Shape;3560;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9"/>
        <p:cNvGrpSpPr/>
        <p:nvPr/>
      </p:nvGrpSpPr>
      <p:grpSpPr>
        <a:xfrm>
          <a:off x="0" y="0"/>
          <a:ext cx="0" cy="0"/>
          <a:chOff x="0" y="0"/>
          <a:chExt cx="0" cy="0"/>
        </a:xfrm>
      </p:grpSpPr>
      <p:sp>
        <p:nvSpPr>
          <p:cNvPr id="2840" name="Google Shape;284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1" name="Google Shape;284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5"/>
        <p:cNvGrpSpPr/>
        <p:nvPr/>
      </p:nvGrpSpPr>
      <p:grpSpPr>
        <a:xfrm>
          <a:off x="0" y="0"/>
          <a:ext cx="0" cy="0"/>
          <a:chOff x="0" y="0"/>
          <a:chExt cx="0" cy="0"/>
        </a:xfrm>
      </p:grpSpPr>
      <p:sp>
        <p:nvSpPr>
          <p:cNvPr id="2846" name="Google Shape;2846;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7" name="Google Shape;2847;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765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8"/>
        <p:cNvGrpSpPr/>
        <p:nvPr/>
      </p:nvGrpSpPr>
      <p:grpSpPr>
        <a:xfrm>
          <a:off x="0" y="0"/>
          <a:ext cx="0" cy="0"/>
          <a:chOff x="0" y="0"/>
          <a:chExt cx="0" cy="0"/>
        </a:xfrm>
      </p:grpSpPr>
      <p:sp>
        <p:nvSpPr>
          <p:cNvPr id="2859" name="Google Shape;2859;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0" name="Google Shape;2860;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59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242" name="Google Shape;242;p2"/>
          <p:cNvSpPr/>
          <p:nvPr/>
        </p:nvSpPr>
        <p:spPr>
          <a:xfrm flipH="1">
            <a:off x="7970527" y="5305068"/>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9" name="Group 288">
            <a:extLst>
              <a:ext uri="{FF2B5EF4-FFF2-40B4-BE49-F238E27FC236}">
                <a16:creationId xmlns:a16="http://schemas.microsoft.com/office/drawing/2014/main" id="{41004561-A98D-43B8-BFBE-CC5EA0088FAD}"/>
              </a:ext>
            </a:extLst>
          </p:cNvPr>
          <p:cNvGrpSpPr/>
          <p:nvPr userDrawn="1"/>
        </p:nvGrpSpPr>
        <p:grpSpPr>
          <a:xfrm>
            <a:off x="7961224" y="5345502"/>
            <a:ext cx="1397080" cy="1162408"/>
            <a:chOff x="3210946" y="234733"/>
            <a:chExt cx="1560780" cy="1298611"/>
          </a:xfrm>
        </p:grpSpPr>
        <p:cxnSp>
          <p:nvCxnSpPr>
            <p:cNvPr id="290" name="Straight Connector 289">
              <a:extLst>
                <a:ext uri="{FF2B5EF4-FFF2-40B4-BE49-F238E27FC236}">
                  <a16:creationId xmlns:a16="http://schemas.microsoft.com/office/drawing/2014/main" id="{4D098F5B-58C1-4AE9-975D-0B6A2753867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04F874D-ABEE-449A-88F1-F2BBD70E919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9F360BE-6D83-4DF7-A369-88ED25725AA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69890FF-BF5D-47E2-A43C-9A1ADE3FC388}"/>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EDA1555-0D04-451B-AC25-4CE7B5189E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CF889AD-85D5-4C38-A646-5AFA05433DE3}"/>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E3C5AA-881C-4873-8089-57C6A4B4B97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BFD38A3-D844-4BCD-84E9-DDAAF62ECB2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2" name="Google Shape;142;p2"/>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2" name="Group 271">
            <a:extLst>
              <a:ext uri="{FF2B5EF4-FFF2-40B4-BE49-F238E27FC236}">
                <a16:creationId xmlns:a16="http://schemas.microsoft.com/office/drawing/2014/main" id="{9F5D8860-E4D4-4E6E-B272-FA8E827CEC2E}"/>
              </a:ext>
            </a:extLst>
          </p:cNvPr>
          <p:cNvGrpSpPr/>
          <p:nvPr userDrawn="1"/>
        </p:nvGrpSpPr>
        <p:grpSpPr>
          <a:xfrm>
            <a:off x="2822756" y="198407"/>
            <a:ext cx="1397080" cy="1162409"/>
            <a:chOff x="3210946" y="234733"/>
            <a:chExt cx="1560780" cy="1298611"/>
          </a:xfrm>
        </p:grpSpPr>
        <p:cxnSp>
          <p:nvCxnSpPr>
            <p:cNvPr id="273" name="Straight Connector 272">
              <a:extLst>
                <a:ext uri="{FF2B5EF4-FFF2-40B4-BE49-F238E27FC236}">
                  <a16:creationId xmlns:a16="http://schemas.microsoft.com/office/drawing/2014/main" id="{38FC039D-4C40-4E42-A9D0-13E5A5A03978}"/>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AC40006-CC30-41E8-97F1-D697BBFD95A0}"/>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D6105058-318E-48A5-AB36-5D843DDB50D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928DFDE-38F4-42C4-9B51-508392038F8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4C2C30F-3489-4B56-BD74-B156437BD93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A2FD579-8076-495E-9829-BA58342DEE8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A1FA65A-2B9E-4F22-8354-425F8DFB275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0DD4E6A-3B3C-44E2-B828-C7AB4275163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Google Shape;11;p2"/>
          <p:cNvSpPr txBox="1">
            <a:spLocks noGrp="1"/>
          </p:cNvSpPr>
          <p:nvPr>
            <p:ph type="title"/>
          </p:nvPr>
        </p:nvSpPr>
        <p:spPr>
          <a:xfrm>
            <a:off x="2980950" y="2765175"/>
            <a:ext cx="7493100" cy="2272500"/>
          </a:xfrm>
          <a:prstGeom prst="rect">
            <a:avLst/>
          </a:prstGeom>
        </p:spPr>
        <p:txBody>
          <a:bodyPr spcFirstLastPara="1" wrap="square" lIns="121900" tIns="121900" rIns="121900" bIns="121900" anchor="ctr" anchorCtr="0">
            <a:noAutofit/>
          </a:bodyPr>
          <a:lstStyle>
            <a:lvl1pPr lvl="0" algn="r">
              <a:spcBef>
                <a:spcPts val="0"/>
              </a:spcBef>
              <a:spcAft>
                <a:spcPts val="0"/>
              </a:spcAft>
              <a:buSzPts val="7500"/>
              <a:buNone/>
              <a:defRPr sz="7500"/>
            </a:lvl1pPr>
            <a:lvl2pPr lvl="1" algn="r">
              <a:spcBef>
                <a:spcPts val="0"/>
              </a:spcBef>
              <a:spcAft>
                <a:spcPts val="0"/>
              </a:spcAft>
              <a:buClr>
                <a:schemeClr val="accent1"/>
              </a:buClr>
              <a:buSzPts val="7500"/>
              <a:buNone/>
              <a:defRPr sz="7500">
                <a:solidFill>
                  <a:schemeClr val="accent1"/>
                </a:solidFill>
              </a:defRPr>
            </a:lvl2pPr>
            <a:lvl3pPr lvl="2" algn="r">
              <a:spcBef>
                <a:spcPts val="0"/>
              </a:spcBef>
              <a:spcAft>
                <a:spcPts val="0"/>
              </a:spcAft>
              <a:buClr>
                <a:schemeClr val="accent1"/>
              </a:buClr>
              <a:buSzPts val="7500"/>
              <a:buNone/>
              <a:defRPr sz="7500">
                <a:solidFill>
                  <a:schemeClr val="accent1"/>
                </a:solidFill>
              </a:defRPr>
            </a:lvl3pPr>
            <a:lvl4pPr lvl="3" algn="r">
              <a:spcBef>
                <a:spcPts val="0"/>
              </a:spcBef>
              <a:spcAft>
                <a:spcPts val="0"/>
              </a:spcAft>
              <a:buClr>
                <a:schemeClr val="accent1"/>
              </a:buClr>
              <a:buSzPts val="7500"/>
              <a:buNone/>
              <a:defRPr sz="7500">
                <a:solidFill>
                  <a:schemeClr val="accent1"/>
                </a:solidFill>
              </a:defRPr>
            </a:lvl4pPr>
            <a:lvl5pPr lvl="4" algn="r">
              <a:spcBef>
                <a:spcPts val="0"/>
              </a:spcBef>
              <a:spcAft>
                <a:spcPts val="0"/>
              </a:spcAft>
              <a:buClr>
                <a:schemeClr val="accent1"/>
              </a:buClr>
              <a:buSzPts val="7500"/>
              <a:buNone/>
              <a:defRPr sz="7500">
                <a:solidFill>
                  <a:schemeClr val="accent1"/>
                </a:solidFill>
              </a:defRPr>
            </a:lvl5pPr>
            <a:lvl6pPr lvl="5" algn="r">
              <a:spcBef>
                <a:spcPts val="0"/>
              </a:spcBef>
              <a:spcAft>
                <a:spcPts val="0"/>
              </a:spcAft>
              <a:buClr>
                <a:schemeClr val="accent1"/>
              </a:buClr>
              <a:buSzPts val="7500"/>
              <a:buNone/>
              <a:defRPr sz="7500">
                <a:solidFill>
                  <a:schemeClr val="accent1"/>
                </a:solidFill>
              </a:defRPr>
            </a:lvl6pPr>
            <a:lvl7pPr lvl="6" algn="r">
              <a:spcBef>
                <a:spcPts val="0"/>
              </a:spcBef>
              <a:spcAft>
                <a:spcPts val="0"/>
              </a:spcAft>
              <a:buClr>
                <a:schemeClr val="accent1"/>
              </a:buClr>
              <a:buSzPts val="7500"/>
              <a:buNone/>
              <a:defRPr sz="7500">
                <a:solidFill>
                  <a:schemeClr val="accent1"/>
                </a:solidFill>
              </a:defRPr>
            </a:lvl7pPr>
            <a:lvl8pPr lvl="7" algn="r">
              <a:spcBef>
                <a:spcPts val="0"/>
              </a:spcBef>
              <a:spcAft>
                <a:spcPts val="0"/>
              </a:spcAft>
              <a:buClr>
                <a:schemeClr val="accent1"/>
              </a:buClr>
              <a:buSzPts val="7500"/>
              <a:buNone/>
              <a:defRPr sz="7500">
                <a:solidFill>
                  <a:schemeClr val="accent1"/>
                </a:solidFill>
              </a:defRPr>
            </a:lvl8pPr>
            <a:lvl9pPr lvl="8" algn="r">
              <a:spcBef>
                <a:spcPts val="0"/>
              </a:spcBef>
              <a:spcAft>
                <a:spcPts val="0"/>
              </a:spcAft>
              <a:buClr>
                <a:schemeClr val="accent1"/>
              </a:buClr>
              <a:buSzPts val="7500"/>
              <a:buNone/>
              <a:defRPr sz="7500">
                <a:solidFill>
                  <a:schemeClr val="accent1"/>
                </a:solidFill>
              </a:defRPr>
            </a:lvl9pPr>
          </a:lstStyle>
          <a:p>
            <a:endParaRPr/>
          </a:p>
        </p:txBody>
      </p:sp>
      <p:sp>
        <p:nvSpPr>
          <p:cNvPr id="12" name="Google Shape;12;p2"/>
          <p:cNvSpPr txBox="1">
            <a:spLocks noGrp="1"/>
          </p:cNvSpPr>
          <p:nvPr>
            <p:ph type="subTitle" idx="1"/>
          </p:nvPr>
        </p:nvSpPr>
        <p:spPr>
          <a:xfrm>
            <a:off x="404450" y="5877900"/>
            <a:ext cx="5138100" cy="5742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grpSp>
        <p:nvGrpSpPr>
          <p:cNvPr id="13" name="Google Shape;13;p2"/>
          <p:cNvGrpSpPr/>
          <p:nvPr/>
        </p:nvGrpSpPr>
        <p:grpSpPr>
          <a:xfrm>
            <a:off x="4241572" y="1538291"/>
            <a:ext cx="1294532" cy="1294532"/>
            <a:chOff x="4761550" y="1708047"/>
            <a:chExt cx="1516200" cy="1516200"/>
          </a:xfrm>
        </p:grpSpPr>
        <p:sp>
          <p:nvSpPr>
            <p:cNvPr id="14" name="Google Shape;14;p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 name="Google Shape;16;p2"/>
          <p:cNvGrpSpPr/>
          <p:nvPr/>
        </p:nvGrpSpPr>
        <p:grpSpPr>
          <a:xfrm>
            <a:off x="3576178" y="887886"/>
            <a:ext cx="2629409" cy="2629409"/>
            <a:chOff x="6547473" y="2211197"/>
            <a:chExt cx="2916381" cy="2916381"/>
          </a:xfrm>
        </p:grpSpPr>
        <p:grpSp>
          <p:nvGrpSpPr>
            <p:cNvPr id="17" name="Google Shape;17;p2"/>
            <p:cNvGrpSpPr/>
            <p:nvPr/>
          </p:nvGrpSpPr>
          <p:grpSpPr>
            <a:xfrm rot="899960">
              <a:off x="7271820" y="2930231"/>
              <a:ext cx="1491855" cy="1453757"/>
              <a:chOff x="6081577" y="2538982"/>
              <a:chExt cx="1491900" cy="1453800"/>
            </a:xfrm>
          </p:grpSpPr>
          <p:cxnSp>
            <p:nvCxnSpPr>
              <p:cNvPr id="18" name="Google Shape;18;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9" name="Google Shape;19;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0" name="Google Shape;20;p2"/>
            <p:cNvGrpSpPr/>
            <p:nvPr/>
          </p:nvGrpSpPr>
          <p:grpSpPr>
            <a:xfrm>
              <a:off x="7271901" y="2930406"/>
              <a:ext cx="1491900" cy="1453800"/>
              <a:chOff x="6081577" y="2538982"/>
              <a:chExt cx="1491900" cy="1453800"/>
            </a:xfrm>
          </p:grpSpPr>
          <p:cxnSp>
            <p:nvCxnSpPr>
              <p:cNvPr id="21" name="Google Shape;21;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2" name="Google Shape;22;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3" name="Google Shape;23;p2"/>
            <p:cNvGrpSpPr/>
            <p:nvPr/>
          </p:nvGrpSpPr>
          <p:grpSpPr>
            <a:xfrm rot="1800044">
              <a:off x="7166144" y="2821397"/>
              <a:ext cx="1648764" cy="1669163"/>
              <a:chOff x="5978957" y="2443756"/>
              <a:chExt cx="1648800" cy="1669200"/>
            </a:xfrm>
          </p:grpSpPr>
          <p:cxnSp>
            <p:nvCxnSpPr>
              <p:cNvPr id="24" name="Google Shape;24;p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5" name="Google Shape;25;p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 name="Google Shape;26;p2"/>
            <p:cNvGrpSpPr/>
            <p:nvPr/>
          </p:nvGrpSpPr>
          <p:grpSpPr>
            <a:xfrm rot="2700000">
              <a:off x="6974573" y="2638285"/>
              <a:ext cx="2062180" cy="2062205"/>
              <a:chOff x="5796364" y="2251931"/>
              <a:chExt cx="2062200" cy="2062225"/>
            </a:xfrm>
          </p:grpSpPr>
          <p:cxnSp>
            <p:nvCxnSpPr>
              <p:cNvPr id="27" name="Google Shape;27;p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8" name="Google Shape;28;p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 name="Google Shape;29;p2"/>
            <p:cNvGrpSpPr/>
            <p:nvPr/>
          </p:nvGrpSpPr>
          <p:grpSpPr>
            <a:xfrm rot="3599956">
              <a:off x="7187348" y="2846628"/>
              <a:ext cx="1681463" cy="1619064"/>
              <a:chOff x="5990934" y="2447030"/>
              <a:chExt cx="1681500" cy="1619100"/>
            </a:xfrm>
          </p:grpSpPr>
          <p:cxnSp>
            <p:nvCxnSpPr>
              <p:cNvPr id="30" name="Google Shape;30;p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31" name="Google Shape;31;p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2" name="Google Shape;32;p2"/>
            <p:cNvGrpSpPr/>
            <p:nvPr/>
          </p:nvGrpSpPr>
          <p:grpSpPr>
            <a:xfrm rot="4500040">
              <a:off x="7271878" y="2930287"/>
              <a:ext cx="1491855" cy="1453757"/>
              <a:chOff x="6081577" y="2538982"/>
              <a:chExt cx="1491900" cy="1453800"/>
            </a:xfrm>
          </p:grpSpPr>
          <p:cxnSp>
            <p:nvCxnSpPr>
              <p:cNvPr id="33" name="Google Shape;33;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34" name="Google Shape;34;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35" name="Google Shape;35;p2"/>
          <p:cNvSpPr/>
          <p:nvPr/>
        </p:nvSpPr>
        <p:spPr>
          <a:xfrm rot="5400000">
            <a:off x="5734474" y="363874"/>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rot="5400000">
            <a:off x="5903199" y="532649"/>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 name="Google Shape;37;p2"/>
          <p:cNvSpPr/>
          <p:nvPr/>
        </p:nvSpPr>
        <p:spPr>
          <a:xfrm rot="5400000" flipH="1">
            <a:off x="5734474" y="365171"/>
            <a:ext cx="1012800" cy="1012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 name="Google Shape;38;p2"/>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2"/>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3" name="Google Shape;43;p2"/>
          <p:cNvGrpSpPr/>
          <p:nvPr/>
        </p:nvGrpSpPr>
        <p:grpSpPr>
          <a:xfrm>
            <a:off x="1646424" y="2180813"/>
            <a:ext cx="1005581" cy="675118"/>
            <a:chOff x="10624861" y="3933984"/>
            <a:chExt cx="1115330" cy="748800"/>
          </a:xfrm>
        </p:grpSpPr>
        <p:cxnSp>
          <p:nvCxnSpPr>
            <p:cNvPr id="44" name="Google Shape;44;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 name="Google Shape;45;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6" name="Google Shape;46;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 name="Google Shape;47;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8" name="Google Shape;48;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9" name="Google Shape;49;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0" name="Google Shape;50;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 name="Google Shape;51;p2"/>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4" name="Google Shape;54;p2"/>
          <p:cNvGrpSpPr/>
          <p:nvPr/>
        </p:nvGrpSpPr>
        <p:grpSpPr>
          <a:xfrm>
            <a:off x="130280" y="850164"/>
            <a:ext cx="666771" cy="675118"/>
            <a:chOff x="8943245" y="2438859"/>
            <a:chExt cx="739541" cy="748800"/>
          </a:xfrm>
        </p:grpSpPr>
        <p:cxnSp>
          <p:nvCxnSpPr>
            <p:cNvPr id="55" name="Google Shape;55;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6" name="Google Shape;56;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7" name="Google Shape;57;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8" name="Google Shape;58;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 name="Google Shape;59;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 name="Google Shape;60;p2"/>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2"/>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 name="Google Shape;64;p2"/>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5" name="Google Shape;65;p2"/>
          <p:cNvGrpSpPr/>
          <p:nvPr/>
        </p:nvGrpSpPr>
        <p:grpSpPr>
          <a:xfrm>
            <a:off x="1649316" y="848718"/>
            <a:ext cx="333386" cy="675118"/>
            <a:chOff x="10628069" y="2437255"/>
            <a:chExt cx="369772" cy="748800"/>
          </a:xfrm>
        </p:grpSpPr>
        <p:cxnSp>
          <p:nvCxnSpPr>
            <p:cNvPr id="66" name="Google Shape;66;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7" name="Google Shape;67;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8" name="Google Shape;68;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 name="Google Shape;69;p2"/>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2"/>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2"/>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2"/>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2"/>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2"/>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2"/>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 name="Google Shape;80;p2"/>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 name="Google Shape;81;p2"/>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2" name="Google Shape;82;p2"/>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3" name="Google Shape;83;p2"/>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4" name="Google Shape;84;p2"/>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 name="Google Shape;85;p2"/>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 name="Google Shape;86;p2"/>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7" name="Google Shape;87;p2"/>
          <p:cNvGrpSpPr/>
          <p:nvPr/>
        </p:nvGrpSpPr>
        <p:grpSpPr>
          <a:xfrm>
            <a:off x="1647870" y="1522721"/>
            <a:ext cx="1005582" cy="675118"/>
            <a:chOff x="10626465" y="3184818"/>
            <a:chExt cx="1115330" cy="748800"/>
          </a:xfrm>
        </p:grpSpPr>
        <p:cxnSp>
          <p:nvCxnSpPr>
            <p:cNvPr id="88" name="Google Shape;88;p2"/>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9" name="Google Shape;89;p2"/>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0" name="Google Shape;90;p2"/>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1" name="Google Shape;91;p2"/>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2" name="Google Shape;92;p2"/>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3" name="Google Shape;93;p2"/>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4" name="Google Shape;94;p2"/>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 name="Google Shape;95;p2"/>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2"/>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7" name="Google Shape;97;p2"/>
          <p:cNvGrpSpPr/>
          <p:nvPr/>
        </p:nvGrpSpPr>
        <p:grpSpPr>
          <a:xfrm rot="10800000">
            <a:off x="1463590" y="2199016"/>
            <a:ext cx="1365252" cy="685667"/>
            <a:chOff x="10576560" y="3328633"/>
            <a:chExt cx="1514255" cy="760500"/>
          </a:xfrm>
        </p:grpSpPr>
        <p:sp>
          <p:nvSpPr>
            <p:cNvPr id="98" name="Google Shape;98;p2"/>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2"/>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0" name="Google Shape;100;p2"/>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 name="Google Shape;101;p2"/>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 name="Google Shape;102;p2"/>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2"/>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4" name="Google Shape;104;p2"/>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5" name="Google Shape;105;p2"/>
          <p:cNvGrpSpPr/>
          <p:nvPr/>
        </p:nvGrpSpPr>
        <p:grpSpPr>
          <a:xfrm rot="10800000">
            <a:off x="130068" y="2850048"/>
            <a:ext cx="1365252" cy="685667"/>
            <a:chOff x="10576560" y="3328633"/>
            <a:chExt cx="1514255" cy="760500"/>
          </a:xfrm>
        </p:grpSpPr>
        <p:sp>
          <p:nvSpPr>
            <p:cNvPr id="106" name="Google Shape;106;p2"/>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2"/>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8" name="Google Shape;108;p2"/>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9" name="Google Shape;109;p2"/>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0" name="Google Shape;110;p2"/>
          <p:cNvGrpSpPr/>
          <p:nvPr/>
        </p:nvGrpSpPr>
        <p:grpSpPr>
          <a:xfrm>
            <a:off x="548466" y="3224854"/>
            <a:ext cx="530682" cy="530682"/>
            <a:chOff x="9392653" y="5061283"/>
            <a:chExt cx="588600" cy="588600"/>
          </a:xfrm>
        </p:grpSpPr>
        <p:sp>
          <p:nvSpPr>
            <p:cNvPr id="111" name="Google Shape;111;p2"/>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2"/>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2"/>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4" name="Google Shape;114;p2"/>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 name="Google Shape;115;p2"/>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 name="Google Shape;116;p2"/>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2"/>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8" name="Google Shape;118;p2"/>
          <p:cNvGrpSpPr/>
          <p:nvPr/>
        </p:nvGrpSpPr>
        <p:grpSpPr>
          <a:xfrm>
            <a:off x="1624554" y="3717938"/>
            <a:ext cx="375562" cy="48686"/>
            <a:chOff x="10578164" y="275923"/>
            <a:chExt cx="416551" cy="54000"/>
          </a:xfrm>
        </p:grpSpPr>
        <p:sp>
          <p:nvSpPr>
            <p:cNvPr id="119" name="Google Shape;11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2"/>
          <p:cNvGrpSpPr/>
          <p:nvPr/>
        </p:nvGrpSpPr>
        <p:grpSpPr>
          <a:xfrm>
            <a:off x="1624554" y="3856062"/>
            <a:ext cx="375562" cy="48686"/>
            <a:chOff x="10578164" y="275923"/>
            <a:chExt cx="416551" cy="54000"/>
          </a:xfrm>
        </p:grpSpPr>
        <p:sp>
          <p:nvSpPr>
            <p:cNvPr id="123" name="Google Shape;123;p2"/>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2"/>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2"/>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6" name="Google Shape;126;p2"/>
          <p:cNvGrpSpPr/>
          <p:nvPr/>
        </p:nvGrpSpPr>
        <p:grpSpPr>
          <a:xfrm>
            <a:off x="1624554" y="3994185"/>
            <a:ext cx="375562" cy="48686"/>
            <a:chOff x="10578164" y="275923"/>
            <a:chExt cx="416551" cy="54000"/>
          </a:xfrm>
        </p:grpSpPr>
        <p:sp>
          <p:nvSpPr>
            <p:cNvPr id="127" name="Google Shape;127;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8" name="Google Shape;128;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0" name="Google Shape;130;p2"/>
          <p:cNvGrpSpPr/>
          <p:nvPr/>
        </p:nvGrpSpPr>
        <p:grpSpPr>
          <a:xfrm>
            <a:off x="2317340" y="3056971"/>
            <a:ext cx="375562" cy="48686"/>
            <a:chOff x="10578164" y="275923"/>
            <a:chExt cx="416551" cy="54000"/>
          </a:xfrm>
        </p:grpSpPr>
        <p:sp>
          <p:nvSpPr>
            <p:cNvPr id="131" name="Google Shape;131;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4" name="Google Shape;134;p2"/>
          <p:cNvGrpSpPr/>
          <p:nvPr/>
        </p:nvGrpSpPr>
        <p:grpSpPr>
          <a:xfrm>
            <a:off x="2317340" y="3195094"/>
            <a:ext cx="375562" cy="48686"/>
            <a:chOff x="10578164" y="275923"/>
            <a:chExt cx="416551" cy="54000"/>
          </a:xfrm>
        </p:grpSpPr>
        <p:sp>
          <p:nvSpPr>
            <p:cNvPr id="135" name="Google Shape;135;p2"/>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2"/>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 name="Google Shape;137;p2"/>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 name="Google Shape;138;p2"/>
          <p:cNvGrpSpPr/>
          <p:nvPr/>
        </p:nvGrpSpPr>
        <p:grpSpPr>
          <a:xfrm>
            <a:off x="2317340" y="3333218"/>
            <a:ext cx="375562" cy="48686"/>
            <a:chOff x="10578164" y="275923"/>
            <a:chExt cx="416551" cy="54000"/>
          </a:xfrm>
        </p:grpSpPr>
        <p:sp>
          <p:nvSpPr>
            <p:cNvPr id="139" name="Google Shape;13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2" name="Google Shape;152;p2"/>
          <p:cNvGrpSpPr/>
          <p:nvPr/>
        </p:nvGrpSpPr>
        <p:grpSpPr>
          <a:xfrm rot="-59870">
            <a:off x="2839696" y="180442"/>
            <a:ext cx="1382695" cy="1382610"/>
            <a:chOff x="3247624" y="213651"/>
            <a:chExt cx="1533709" cy="1533614"/>
          </a:xfrm>
        </p:grpSpPr>
        <p:sp>
          <p:nvSpPr>
            <p:cNvPr id="153" name="Google Shape;1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 name="Google Shape;1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5" name="Google Shape;155;p2"/>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 name="Google Shape;156;p2"/>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2"/>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2"/>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 name="Google Shape;159;p2"/>
          <p:cNvGrpSpPr/>
          <p:nvPr/>
        </p:nvGrpSpPr>
        <p:grpSpPr>
          <a:xfrm rot="5400000">
            <a:off x="4390940" y="188811"/>
            <a:ext cx="348510" cy="675118"/>
            <a:chOff x="10628069" y="2437255"/>
            <a:chExt cx="369772" cy="748800"/>
          </a:xfrm>
        </p:grpSpPr>
        <p:cxnSp>
          <p:nvCxnSpPr>
            <p:cNvPr id="160" name="Google Shape;1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1" name="Google Shape;1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2" name="Google Shape;1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3" name="Google Shape;163;p2"/>
          <p:cNvGrpSpPr/>
          <p:nvPr/>
        </p:nvGrpSpPr>
        <p:grpSpPr>
          <a:xfrm rot="5400000">
            <a:off x="4397056" y="863429"/>
            <a:ext cx="333386" cy="675118"/>
            <a:chOff x="10628069" y="2437255"/>
            <a:chExt cx="369772" cy="748800"/>
          </a:xfrm>
        </p:grpSpPr>
        <p:cxnSp>
          <p:nvCxnSpPr>
            <p:cNvPr id="164" name="Google Shape;1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 name="Google Shape;1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6" name="Google Shape;1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7" name="Google Shape;167;p2"/>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 name="Google Shape;168;p2"/>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2"/>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2"/>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2"/>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2"/>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2"/>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2"/>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2"/>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2"/>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2"/>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2"/>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9" name="Google Shape;179;p2"/>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0" name="Google Shape;180;p2"/>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2"/>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2"/>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2"/>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2"/>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2"/>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2"/>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2"/>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2"/>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9" name="Google Shape;189;p2"/>
          <p:cNvGrpSpPr/>
          <p:nvPr/>
        </p:nvGrpSpPr>
        <p:grpSpPr>
          <a:xfrm rot="5400000">
            <a:off x="2883082" y="2143066"/>
            <a:ext cx="663186" cy="770815"/>
            <a:chOff x="10628069" y="2437255"/>
            <a:chExt cx="369772" cy="748800"/>
          </a:xfrm>
        </p:grpSpPr>
        <p:cxnSp>
          <p:nvCxnSpPr>
            <p:cNvPr id="190" name="Google Shape;190;p2"/>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91" name="Google Shape;191;p2"/>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2" name="Google Shape;192;p2"/>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93" name="Google Shape;193;p2"/>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4" name="Google Shape;194;p2"/>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5" name="Google Shape;195;p2"/>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 name="Google Shape;196;p2"/>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 name="Google Shape;197;p2"/>
          <p:cNvGrpSpPr/>
          <p:nvPr/>
        </p:nvGrpSpPr>
        <p:grpSpPr>
          <a:xfrm>
            <a:off x="311640" y="4212632"/>
            <a:ext cx="1017961" cy="675118"/>
            <a:chOff x="10624861" y="3933984"/>
            <a:chExt cx="1115330" cy="748800"/>
          </a:xfrm>
        </p:grpSpPr>
        <p:cxnSp>
          <p:nvCxnSpPr>
            <p:cNvPr id="198" name="Google Shape;198;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9" name="Google Shape;199;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0" name="Google Shape;200;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1" name="Google Shape;201;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2" name="Google Shape;202;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3" name="Google Shape;203;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 name="Google Shape;204;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5" name="Google Shape;205;p2"/>
          <p:cNvSpPr/>
          <p:nvPr/>
        </p:nvSpPr>
        <p:spPr>
          <a:xfrm rot="5400000">
            <a:off x="5593915" y="202749"/>
            <a:ext cx="1327200" cy="13272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6" name="Google Shape;206;p2"/>
          <p:cNvGrpSpPr/>
          <p:nvPr/>
        </p:nvGrpSpPr>
        <p:grpSpPr>
          <a:xfrm rot="-5400000" flipH="1">
            <a:off x="4395734" y="360537"/>
            <a:ext cx="1012677" cy="1012677"/>
            <a:chOff x="6214949" y="2511699"/>
            <a:chExt cx="1123200" cy="1123200"/>
          </a:xfrm>
        </p:grpSpPr>
        <p:sp>
          <p:nvSpPr>
            <p:cNvPr id="207" name="Google Shape;207;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 name="Google Shape;208;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9" name="Google Shape;209;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210" name="Google Shape;210;p2"/>
          <p:cNvSpPr/>
          <p:nvPr/>
        </p:nvSpPr>
        <p:spPr>
          <a:xfrm rot="5400000" flipH="1">
            <a:off x="5571112" y="196746"/>
            <a:ext cx="1350000" cy="13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1" name="Google Shape;211;p2"/>
          <p:cNvSpPr/>
          <p:nvPr/>
        </p:nvSpPr>
        <p:spPr>
          <a:xfrm rot="5400000" flipH="1">
            <a:off x="5903199" y="533896"/>
            <a:ext cx="675300" cy="675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 name="Google Shape;212;p2"/>
          <p:cNvSpPr/>
          <p:nvPr/>
        </p:nvSpPr>
        <p:spPr>
          <a:xfrm rot="5400000" flipH="1">
            <a:off x="6072224" y="702921"/>
            <a:ext cx="337500" cy="337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4" name="Google Shape;214;p2"/>
          <p:cNvSpPr/>
          <p:nvPr/>
        </p:nvSpPr>
        <p:spPr>
          <a:xfrm>
            <a:off x="4732463" y="2029267"/>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 name="Google Shape;215;p2"/>
          <p:cNvSpPr/>
          <p:nvPr/>
        </p:nvSpPr>
        <p:spPr>
          <a:xfrm flipH="1">
            <a:off x="11384173" y="5294736"/>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2"/>
          <p:cNvSpPr/>
          <p:nvPr/>
        </p:nvSpPr>
        <p:spPr>
          <a:xfrm flipH="1">
            <a:off x="10721116" y="5295357"/>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17" name="Google Shape;217;p2"/>
          <p:cNvGrpSpPr/>
          <p:nvPr/>
        </p:nvGrpSpPr>
        <p:grpSpPr>
          <a:xfrm flipH="1">
            <a:off x="11392486" y="5960720"/>
            <a:ext cx="666771" cy="675118"/>
            <a:chOff x="8943245" y="2438859"/>
            <a:chExt cx="739541" cy="748800"/>
          </a:xfrm>
        </p:grpSpPr>
        <p:cxnSp>
          <p:nvCxnSpPr>
            <p:cNvPr id="218" name="Google Shape;218;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9" name="Google Shape;219;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0" name="Google Shape;220;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1" name="Google Shape;221;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2" name="Google Shape;222;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23" name="Google Shape;223;p2"/>
          <p:cNvSpPr/>
          <p:nvPr/>
        </p:nvSpPr>
        <p:spPr>
          <a:xfrm flipH="1">
            <a:off x="10932465" y="5462716"/>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4" name="Google Shape;224;p2"/>
          <p:cNvSpPr/>
          <p:nvPr/>
        </p:nvSpPr>
        <p:spPr>
          <a:xfrm flipH="1">
            <a:off x="11110191" y="5639891"/>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5" name="Google Shape;225;p2"/>
          <p:cNvSpPr/>
          <p:nvPr/>
        </p:nvSpPr>
        <p:spPr>
          <a:xfrm flipH="1">
            <a:off x="11270828" y="5801154"/>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6" name="Google Shape;226;p2"/>
          <p:cNvSpPr/>
          <p:nvPr/>
        </p:nvSpPr>
        <p:spPr>
          <a:xfrm flipH="1">
            <a:off x="10040544" y="5294736"/>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7" name="Google Shape;227;p2"/>
          <p:cNvSpPr/>
          <p:nvPr/>
        </p:nvSpPr>
        <p:spPr>
          <a:xfrm flipH="1">
            <a:off x="10041990" y="5970167"/>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8" name="Google Shape;228;p2"/>
          <p:cNvGrpSpPr/>
          <p:nvPr/>
        </p:nvGrpSpPr>
        <p:grpSpPr>
          <a:xfrm flipH="1">
            <a:off x="10206833" y="5959274"/>
            <a:ext cx="333386" cy="675118"/>
            <a:chOff x="10628069" y="2437255"/>
            <a:chExt cx="369772" cy="748800"/>
          </a:xfrm>
        </p:grpSpPr>
        <p:cxnSp>
          <p:nvCxnSpPr>
            <p:cNvPr id="229" name="Google Shape;229;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0" name="Google Shape;230;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1" name="Google Shape;231;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32" name="Google Shape;232;p2"/>
          <p:cNvSpPr/>
          <p:nvPr/>
        </p:nvSpPr>
        <p:spPr>
          <a:xfrm flipH="1">
            <a:off x="10194605" y="5461268"/>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3" name="Google Shape;233;p2"/>
          <p:cNvSpPr/>
          <p:nvPr/>
        </p:nvSpPr>
        <p:spPr>
          <a:xfrm flipH="1">
            <a:off x="10281049" y="5547323"/>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4" name="Google Shape;234;p2"/>
          <p:cNvSpPr/>
          <p:nvPr/>
        </p:nvSpPr>
        <p:spPr>
          <a:xfrm rot="-5400000" flipH="1">
            <a:off x="9363432" y="5971927"/>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2"/>
          <p:cNvSpPr/>
          <p:nvPr/>
        </p:nvSpPr>
        <p:spPr>
          <a:xfrm flipH="1">
            <a:off x="9384734" y="5317361"/>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 name="Google Shape;240;p2"/>
          <p:cNvSpPr/>
          <p:nvPr/>
        </p:nvSpPr>
        <p:spPr>
          <a:xfrm flipH="1">
            <a:off x="9527852" y="5451144"/>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 name="Google Shape;241;p2"/>
          <p:cNvSpPr/>
          <p:nvPr/>
        </p:nvSpPr>
        <p:spPr>
          <a:xfrm flipH="1">
            <a:off x="9614297" y="5537199"/>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2" name="Google Shape;252;p2"/>
          <p:cNvGrpSpPr/>
          <p:nvPr/>
        </p:nvGrpSpPr>
        <p:grpSpPr>
          <a:xfrm rot="59870" flipH="1">
            <a:off x="7967145" y="5290998"/>
            <a:ext cx="1382695" cy="1382610"/>
            <a:chOff x="3247624" y="213651"/>
            <a:chExt cx="1533709" cy="1533614"/>
          </a:xfrm>
        </p:grpSpPr>
        <p:sp>
          <p:nvSpPr>
            <p:cNvPr id="253" name="Google Shape;2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4" name="Google Shape;2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5" name="Google Shape;255;p2"/>
          <p:cNvSpPr/>
          <p:nvPr/>
        </p:nvSpPr>
        <p:spPr>
          <a:xfrm flipH="1">
            <a:off x="8341270" y="5664736"/>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6" name="Google Shape;256;p2"/>
          <p:cNvSpPr/>
          <p:nvPr/>
        </p:nvSpPr>
        <p:spPr>
          <a:xfrm flipH="1">
            <a:off x="8497306" y="5821300"/>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7" name="Google Shape;257;p2"/>
          <p:cNvSpPr/>
          <p:nvPr/>
        </p:nvSpPr>
        <p:spPr>
          <a:xfrm flipH="1">
            <a:off x="11378724" y="3952721"/>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8" name="Google Shape;258;p2"/>
          <p:cNvSpPr/>
          <p:nvPr/>
        </p:nvSpPr>
        <p:spPr>
          <a:xfrm rot="-5400000" flipH="1">
            <a:off x="11378800" y="4621234"/>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9" name="Google Shape;259;p2"/>
          <p:cNvGrpSpPr/>
          <p:nvPr/>
        </p:nvGrpSpPr>
        <p:grpSpPr>
          <a:xfrm rot="-5400000" flipH="1">
            <a:off x="11542211" y="3941442"/>
            <a:ext cx="348510" cy="675118"/>
            <a:chOff x="10628069" y="2437255"/>
            <a:chExt cx="369772" cy="748800"/>
          </a:xfrm>
        </p:grpSpPr>
        <p:cxnSp>
          <p:nvCxnSpPr>
            <p:cNvPr id="260" name="Google Shape;2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61" name="Google Shape;2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62" name="Google Shape;2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3" name="Google Shape;263;p2"/>
          <p:cNvGrpSpPr/>
          <p:nvPr/>
        </p:nvGrpSpPr>
        <p:grpSpPr>
          <a:xfrm rot="-5400000" flipH="1">
            <a:off x="11551219" y="4616060"/>
            <a:ext cx="333386" cy="675118"/>
            <a:chOff x="10628069" y="2437255"/>
            <a:chExt cx="369772" cy="748800"/>
          </a:xfrm>
        </p:grpSpPr>
        <p:cxnSp>
          <p:nvCxnSpPr>
            <p:cNvPr id="264" name="Google Shape;2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65" name="Google Shape;2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66" name="Google Shape;2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7" name="Google Shape;267;p2"/>
          <p:cNvSpPr/>
          <p:nvPr/>
        </p:nvSpPr>
        <p:spPr>
          <a:xfrm rot="10800000">
            <a:off x="10711987" y="3950648"/>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68" name="Google Shape;268;p2"/>
          <p:cNvGrpSpPr/>
          <p:nvPr/>
        </p:nvGrpSpPr>
        <p:grpSpPr>
          <a:xfrm rot="5400000">
            <a:off x="10873249" y="4113168"/>
            <a:ext cx="1012677" cy="1012677"/>
            <a:chOff x="6214949" y="2511699"/>
            <a:chExt cx="1123200" cy="1123200"/>
          </a:xfrm>
        </p:grpSpPr>
        <p:sp>
          <p:nvSpPr>
            <p:cNvPr id="269" name="Google Shape;269;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270;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271;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81" name="Group 280">
            <a:extLst>
              <a:ext uri="{FF2B5EF4-FFF2-40B4-BE49-F238E27FC236}">
                <a16:creationId xmlns:a16="http://schemas.microsoft.com/office/drawing/2014/main" id="{00DDF874-4EFF-4E16-A16B-6D676D102E3B}"/>
              </a:ext>
            </a:extLst>
          </p:cNvPr>
          <p:cNvGrpSpPr/>
          <p:nvPr userDrawn="1"/>
        </p:nvGrpSpPr>
        <p:grpSpPr>
          <a:xfrm>
            <a:off x="2146008" y="1026543"/>
            <a:ext cx="674830" cy="309999"/>
            <a:chOff x="11184673" y="2647468"/>
            <a:chExt cx="748937" cy="369772"/>
          </a:xfrm>
        </p:grpSpPr>
        <p:cxnSp>
          <p:nvCxnSpPr>
            <p:cNvPr id="282" name="Straight Connector 281">
              <a:extLst>
                <a:ext uri="{FF2B5EF4-FFF2-40B4-BE49-F238E27FC236}">
                  <a16:creationId xmlns:a16="http://schemas.microsoft.com/office/drawing/2014/main" id="{6ABBA264-1ACA-46AC-BF83-F91B0A88A7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11CFFC0-DFC9-440D-8C6C-C408BEE039FC}"/>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BD0C294-F18F-4D04-BD23-A66146B0B9D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85" name="Group 284">
            <a:extLst>
              <a:ext uri="{FF2B5EF4-FFF2-40B4-BE49-F238E27FC236}">
                <a16:creationId xmlns:a16="http://schemas.microsoft.com/office/drawing/2014/main" id="{6E61112D-A970-4039-ACD3-A7CDFBBD8183}"/>
              </a:ext>
            </a:extLst>
          </p:cNvPr>
          <p:cNvGrpSpPr/>
          <p:nvPr userDrawn="1"/>
        </p:nvGrpSpPr>
        <p:grpSpPr>
          <a:xfrm>
            <a:off x="9372069" y="6159187"/>
            <a:ext cx="677705" cy="341702"/>
            <a:chOff x="11184673" y="2647468"/>
            <a:chExt cx="748937" cy="369772"/>
          </a:xfrm>
        </p:grpSpPr>
        <p:cxnSp>
          <p:nvCxnSpPr>
            <p:cNvPr id="286" name="Straight Connector 285">
              <a:extLst>
                <a:ext uri="{FF2B5EF4-FFF2-40B4-BE49-F238E27FC236}">
                  <a16:creationId xmlns:a16="http://schemas.microsoft.com/office/drawing/2014/main" id="{DEC619B7-527F-4F2C-8F1F-ED3FAA9F103E}"/>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D658BFB-982A-4DFB-908C-1D2BA2DA578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3A53511-F541-4D0A-B96B-718A290BC2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2380"/>
        <p:cNvGrpSpPr/>
        <p:nvPr/>
      </p:nvGrpSpPr>
      <p:grpSpPr>
        <a:xfrm>
          <a:off x="0" y="0"/>
          <a:ext cx="0" cy="0"/>
          <a:chOff x="0" y="0"/>
          <a:chExt cx="0" cy="0"/>
        </a:xfrm>
      </p:grpSpPr>
      <p:sp>
        <p:nvSpPr>
          <p:cNvPr id="2488" name="Google Shape;2488;p21"/>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5" name="Group 184">
            <a:extLst>
              <a:ext uri="{FF2B5EF4-FFF2-40B4-BE49-F238E27FC236}">
                <a16:creationId xmlns:a16="http://schemas.microsoft.com/office/drawing/2014/main" id="{F47C7961-3601-45F2-A084-0211BA491189}"/>
              </a:ext>
            </a:extLst>
          </p:cNvPr>
          <p:cNvGrpSpPr/>
          <p:nvPr userDrawn="1"/>
        </p:nvGrpSpPr>
        <p:grpSpPr>
          <a:xfrm>
            <a:off x="2822756" y="198407"/>
            <a:ext cx="1397080" cy="1162409"/>
            <a:chOff x="3210946" y="234733"/>
            <a:chExt cx="1560780" cy="1298611"/>
          </a:xfrm>
        </p:grpSpPr>
        <p:cxnSp>
          <p:nvCxnSpPr>
            <p:cNvPr id="186" name="Straight Connector 185">
              <a:extLst>
                <a:ext uri="{FF2B5EF4-FFF2-40B4-BE49-F238E27FC236}">
                  <a16:creationId xmlns:a16="http://schemas.microsoft.com/office/drawing/2014/main" id="{FF9785BE-3044-4210-82FF-CFAA16AE97A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9D71EDA-4D8E-499D-B9A6-170CC5D34BB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63D8DF9-72CF-4DBA-A543-1543A9C802F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CBFD04C-1B15-4C08-B0E5-B282E40175E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11635B5-0961-46F6-A1B9-A4CF7F6AA9E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BA8B9DD8-ECAF-494A-BB3C-C2A6A54CCD45}"/>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A1FBFD2-7597-4559-9298-8594EB09370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C5D13F8-7B50-468A-9104-7A6C79737597}"/>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81" name="Google Shape;2381;p21"/>
          <p:cNvSpPr txBox="1">
            <a:spLocks noGrp="1"/>
          </p:cNvSpPr>
          <p:nvPr>
            <p:ph type="subTitle" idx="1"/>
          </p:nvPr>
        </p:nvSpPr>
        <p:spPr>
          <a:xfrm>
            <a:off x="4880900" y="3313100"/>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382" name="Google Shape;2382;p21"/>
          <p:cNvSpPr txBox="1">
            <a:spLocks noGrp="1"/>
          </p:cNvSpPr>
          <p:nvPr>
            <p:ph type="title"/>
          </p:nvPr>
        </p:nvSpPr>
        <p:spPr>
          <a:xfrm>
            <a:off x="4880900" y="2380250"/>
            <a:ext cx="5581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2383" name="Google Shape;2383;p21"/>
          <p:cNvSpPr txBox="1">
            <a:spLocks noGrp="1"/>
          </p:cNvSpPr>
          <p:nvPr>
            <p:ph type="body" idx="2"/>
          </p:nvPr>
        </p:nvSpPr>
        <p:spPr>
          <a:xfrm>
            <a:off x="4880950" y="4177900"/>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2384" name="Google Shape;2384;p21"/>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85" name="Google Shape;2385;p21"/>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6" name="Google Shape;2386;p21"/>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7" name="Google Shape;2387;p21"/>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8" name="Google Shape;2388;p21"/>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389" name="Google Shape;2389;p21"/>
          <p:cNvGrpSpPr/>
          <p:nvPr/>
        </p:nvGrpSpPr>
        <p:grpSpPr>
          <a:xfrm>
            <a:off x="1646424" y="2180813"/>
            <a:ext cx="1005581" cy="675118"/>
            <a:chOff x="10624861" y="3933984"/>
            <a:chExt cx="1115330" cy="748800"/>
          </a:xfrm>
        </p:grpSpPr>
        <p:cxnSp>
          <p:nvCxnSpPr>
            <p:cNvPr id="2390" name="Google Shape;2390;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1" name="Google Shape;2391;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2" name="Google Shape;2392;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3" name="Google Shape;2393;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4" name="Google Shape;2394;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5" name="Google Shape;2395;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6" name="Google Shape;2396;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397" name="Google Shape;2397;p21"/>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8" name="Google Shape;2398;p21"/>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9" name="Google Shape;2399;p21"/>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00" name="Google Shape;2400;p21"/>
          <p:cNvGrpSpPr/>
          <p:nvPr/>
        </p:nvGrpSpPr>
        <p:grpSpPr>
          <a:xfrm>
            <a:off x="130280" y="850164"/>
            <a:ext cx="666771" cy="675118"/>
            <a:chOff x="8943245" y="2438859"/>
            <a:chExt cx="739541" cy="748800"/>
          </a:xfrm>
        </p:grpSpPr>
        <p:cxnSp>
          <p:nvCxnSpPr>
            <p:cNvPr id="2401" name="Google Shape;2401;p2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2" name="Google Shape;2402;p2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3" name="Google Shape;2403;p2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4" name="Google Shape;2404;p2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5" name="Google Shape;2405;p2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406" name="Google Shape;2406;p21"/>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7" name="Google Shape;2407;p21"/>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8" name="Google Shape;2408;p21"/>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9" name="Google Shape;2409;p21"/>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0" name="Google Shape;2410;p21"/>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11" name="Google Shape;2411;p21"/>
          <p:cNvGrpSpPr/>
          <p:nvPr/>
        </p:nvGrpSpPr>
        <p:grpSpPr>
          <a:xfrm>
            <a:off x="1649316" y="848718"/>
            <a:ext cx="333386" cy="675118"/>
            <a:chOff x="10628069" y="2437255"/>
            <a:chExt cx="369772" cy="748800"/>
          </a:xfrm>
        </p:grpSpPr>
        <p:cxnSp>
          <p:nvCxnSpPr>
            <p:cNvPr id="2412" name="Google Shape;2412;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3" name="Google Shape;2413;p2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4" name="Google Shape;2414;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415" name="Google Shape;2415;p21"/>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6" name="Google Shape;2416;p21"/>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7" name="Google Shape;2417;p21"/>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2" name="Google Shape;2422;p21"/>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3" name="Google Shape;2423;p21"/>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4" name="Google Shape;2424;p21"/>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5" name="Google Shape;2425;p21"/>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6" name="Google Shape;2426;p21"/>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7" name="Google Shape;2427;p21"/>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8" name="Google Shape;2428;p21"/>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9" name="Google Shape;2429;p21"/>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0" name="Google Shape;2430;p21"/>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1" name="Google Shape;2431;p21"/>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2" name="Google Shape;2432;p21"/>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33" name="Google Shape;2433;p21"/>
          <p:cNvGrpSpPr/>
          <p:nvPr/>
        </p:nvGrpSpPr>
        <p:grpSpPr>
          <a:xfrm>
            <a:off x="1647870" y="1522721"/>
            <a:ext cx="1005582" cy="675118"/>
            <a:chOff x="10626465" y="3184818"/>
            <a:chExt cx="1115330" cy="748800"/>
          </a:xfrm>
        </p:grpSpPr>
        <p:cxnSp>
          <p:nvCxnSpPr>
            <p:cNvPr id="2434" name="Google Shape;2434;p2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5" name="Google Shape;2435;p2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6" name="Google Shape;2436;p2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7" name="Google Shape;2437;p2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8" name="Google Shape;2438;p2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9" name="Google Shape;2439;p2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40" name="Google Shape;2440;p2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441" name="Google Shape;2441;p21"/>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2" name="Google Shape;2442;p21"/>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43" name="Google Shape;2443;p21"/>
          <p:cNvGrpSpPr/>
          <p:nvPr/>
        </p:nvGrpSpPr>
        <p:grpSpPr>
          <a:xfrm rot="10800000">
            <a:off x="1463590" y="2199016"/>
            <a:ext cx="1365252" cy="685667"/>
            <a:chOff x="10576560" y="3328633"/>
            <a:chExt cx="1514255" cy="760500"/>
          </a:xfrm>
        </p:grpSpPr>
        <p:sp>
          <p:nvSpPr>
            <p:cNvPr id="2444" name="Google Shape;2444;p2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5" name="Google Shape;2445;p2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6" name="Google Shape;2446;p21"/>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7" name="Google Shape;2447;p21"/>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8" name="Google Shape;2448;p21"/>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9" name="Google Shape;2449;p21"/>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0" name="Google Shape;2450;p21"/>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1" name="Google Shape;2451;p21"/>
          <p:cNvGrpSpPr/>
          <p:nvPr/>
        </p:nvGrpSpPr>
        <p:grpSpPr>
          <a:xfrm rot="10800000">
            <a:off x="130068" y="2850048"/>
            <a:ext cx="1365252" cy="685667"/>
            <a:chOff x="10576560" y="3328633"/>
            <a:chExt cx="1514255" cy="760500"/>
          </a:xfrm>
        </p:grpSpPr>
        <p:sp>
          <p:nvSpPr>
            <p:cNvPr id="2452" name="Google Shape;2452;p21"/>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3" name="Google Shape;2453;p21"/>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54" name="Google Shape;2454;p21"/>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5" name="Google Shape;2455;p21"/>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56" name="Google Shape;2456;p21"/>
          <p:cNvGrpSpPr/>
          <p:nvPr/>
        </p:nvGrpSpPr>
        <p:grpSpPr>
          <a:xfrm>
            <a:off x="548466" y="3224854"/>
            <a:ext cx="530682" cy="530682"/>
            <a:chOff x="9392653" y="5061283"/>
            <a:chExt cx="588600" cy="588600"/>
          </a:xfrm>
        </p:grpSpPr>
        <p:sp>
          <p:nvSpPr>
            <p:cNvPr id="2457" name="Google Shape;2457;p21"/>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8" name="Google Shape;2458;p21"/>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9" name="Google Shape;2459;p21"/>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60" name="Google Shape;2460;p21"/>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1" name="Google Shape;2461;p21"/>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2" name="Google Shape;2462;p21"/>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3" name="Google Shape;2463;p21"/>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64" name="Google Shape;2464;p21"/>
          <p:cNvGrpSpPr/>
          <p:nvPr/>
        </p:nvGrpSpPr>
        <p:grpSpPr>
          <a:xfrm>
            <a:off x="1624554" y="3717938"/>
            <a:ext cx="375562" cy="48686"/>
            <a:chOff x="10578164" y="275923"/>
            <a:chExt cx="416551" cy="54000"/>
          </a:xfrm>
        </p:grpSpPr>
        <p:sp>
          <p:nvSpPr>
            <p:cNvPr id="2465" name="Google Shape;246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6" name="Google Shape;246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7" name="Google Shape;246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68" name="Google Shape;2468;p21"/>
          <p:cNvGrpSpPr/>
          <p:nvPr/>
        </p:nvGrpSpPr>
        <p:grpSpPr>
          <a:xfrm>
            <a:off x="1624554" y="3856062"/>
            <a:ext cx="375562" cy="48686"/>
            <a:chOff x="10578164" y="275923"/>
            <a:chExt cx="416551" cy="54000"/>
          </a:xfrm>
        </p:grpSpPr>
        <p:sp>
          <p:nvSpPr>
            <p:cNvPr id="2469" name="Google Shape;2469;p2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0" name="Google Shape;2470;p2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1" name="Google Shape;2471;p2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2" name="Google Shape;2472;p21"/>
          <p:cNvGrpSpPr/>
          <p:nvPr/>
        </p:nvGrpSpPr>
        <p:grpSpPr>
          <a:xfrm>
            <a:off x="1624554" y="3994185"/>
            <a:ext cx="375562" cy="48686"/>
            <a:chOff x="10578164" y="275923"/>
            <a:chExt cx="416551" cy="54000"/>
          </a:xfrm>
        </p:grpSpPr>
        <p:sp>
          <p:nvSpPr>
            <p:cNvPr id="2473" name="Google Shape;2473;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4" name="Google Shape;2474;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5" name="Google Shape;2475;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6" name="Google Shape;2476;p21"/>
          <p:cNvGrpSpPr/>
          <p:nvPr/>
        </p:nvGrpSpPr>
        <p:grpSpPr>
          <a:xfrm>
            <a:off x="2317340" y="3056971"/>
            <a:ext cx="375562" cy="48686"/>
            <a:chOff x="10578164" y="275923"/>
            <a:chExt cx="416551" cy="54000"/>
          </a:xfrm>
        </p:grpSpPr>
        <p:sp>
          <p:nvSpPr>
            <p:cNvPr id="2477" name="Google Shape;2477;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8" name="Google Shape;2478;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9" name="Google Shape;2479;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0" name="Google Shape;2480;p21"/>
          <p:cNvGrpSpPr/>
          <p:nvPr/>
        </p:nvGrpSpPr>
        <p:grpSpPr>
          <a:xfrm>
            <a:off x="2317340" y="3195094"/>
            <a:ext cx="375562" cy="48686"/>
            <a:chOff x="10578164" y="275923"/>
            <a:chExt cx="416551" cy="54000"/>
          </a:xfrm>
        </p:grpSpPr>
        <p:sp>
          <p:nvSpPr>
            <p:cNvPr id="2481" name="Google Shape;2481;p2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2" name="Google Shape;2482;p2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3" name="Google Shape;2483;p2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4" name="Google Shape;2484;p21"/>
          <p:cNvGrpSpPr/>
          <p:nvPr/>
        </p:nvGrpSpPr>
        <p:grpSpPr>
          <a:xfrm>
            <a:off x="2317340" y="3333218"/>
            <a:ext cx="375562" cy="48686"/>
            <a:chOff x="10578164" y="275923"/>
            <a:chExt cx="416551" cy="54000"/>
          </a:xfrm>
        </p:grpSpPr>
        <p:sp>
          <p:nvSpPr>
            <p:cNvPr id="2485" name="Google Shape;248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6" name="Google Shape;248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7" name="Google Shape;248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98" name="Google Shape;2498;p21"/>
          <p:cNvGrpSpPr/>
          <p:nvPr/>
        </p:nvGrpSpPr>
        <p:grpSpPr>
          <a:xfrm rot="-59870">
            <a:off x="2839696" y="180442"/>
            <a:ext cx="1382695" cy="1382610"/>
            <a:chOff x="3247624" y="213651"/>
            <a:chExt cx="1533709" cy="1533614"/>
          </a:xfrm>
        </p:grpSpPr>
        <p:sp>
          <p:nvSpPr>
            <p:cNvPr id="2499" name="Google Shape;2499;p2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00" name="Google Shape;2500;p2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01" name="Google Shape;2501;p21"/>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2" name="Google Shape;2502;p21"/>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3" name="Google Shape;2503;p21"/>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4" name="Google Shape;2504;p21"/>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05" name="Google Shape;2505;p21"/>
          <p:cNvGrpSpPr/>
          <p:nvPr/>
        </p:nvGrpSpPr>
        <p:grpSpPr>
          <a:xfrm rot="5400000">
            <a:off x="4390940" y="188811"/>
            <a:ext cx="348510" cy="675118"/>
            <a:chOff x="10628069" y="2437255"/>
            <a:chExt cx="369772" cy="748800"/>
          </a:xfrm>
        </p:grpSpPr>
        <p:cxnSp>
          <p:nvCxnSpPr>
            <p:cNvPr id="2506" name="Google Shape;2506;p21"/>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07" name="Google Shape;2507;p21"/>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08" name="Google Shape;2508;p21"/>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09" name="Google Shape;2509;p21"/>
          <p:cNvGrpSpPr/>
          <p:nvPr/>
        </p:nvGrpSpPr>
        <p:grpSpPr>
          <a:xfrm rot="5400000">
            <a:off x="4397056" y="863429"/>
            <a:ext cx="333386" cy="675118"/>
            <a:chOff x="10628069" y="2437255"/>
            <a:chExt cx="369772" cy="748800"/>
          </a:xfrm>
        </p:grpSpPr>
        <p:cxnSp>
          <p:nvCxnSpPr>
            <p:cNvPr id="2510" name="Google Shape;2510;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11" name="Google Shape;2511;p21"/>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512" name="Google Shape;2512;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513" name="Google Shape;2513;p21"/>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14" name="Google Shape;2514;p21"/>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5" name="Google Shape;2515;p21"/>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6" name="Google Shape;2516;p21"/>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7" name="Google Shape;2517;p21"/>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8" name="Google Shape;2518;p21"/>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9" name="Google Shape;2519;p21"/>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0" name="Google Shape;2520;p21"/>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1" name="Google Shape;2521;p21"/>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2" name="Google Shape;2522;p21"/>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3" name="Google Shape;2523;p21"/>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4" name="Google Shape;2524;p21"/>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5" name="Google Shape;2525;p21"/>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6" name="Google Shape;2526;p21"/>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7" name="Google Shape;2527;p21"/>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8" name="Google Shape;2528;p21"/>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9" name="Google Shape;2529;p21"/>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0" name="Google Shape;2530;p21"/>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1" name="Google Shape;2531;p21"/>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2" name="Google Shape;2532;p21"/>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3" name="Google Shape;2533;p21"/>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4" name="Google Shape;2534;p21"/>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35" name="Google Shape;2535;p21"/>
          <p:cNvGrpSpPr/>
          <p:nvPr/>
        </p:nvGrpSpPr>
        <p:grpSpPr>
          <a:xfrm rot="5400000">
            <a:off x="2883082" y="2143066"/>
            <a:ext cx="663186" cy="770815"/>
            <a:chOff x="10628069" y="2437255"/>
            <a:chExt cx="369772" cy="748800"/>
          </a:xfrm>
        </p:grpSpPr>
        <p:cxnSp>
          <p:nvCxnSpPr>
            <p:cNvPr id="2536" name="Google Shape;2536;p21"/>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37" name="Google Shape;2537;p21"/>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38" name="Google Shape;2538;p21"/>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539" name="Google Shape;2539;p21"/>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0" name="Google Shape;2540;p21"/>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1" name="Google Shape;2541;p21"/>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2" name="Google Shape;2542;p21"/>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43" name="Google Shape;2543;p21"/>
          <p:cNvGrpSpPr/>
          <p:nvPr/>
        </p:nvGrpSpPr>
        <p:grpSpPr>
          <a:xfrm>
            <a:off x="311640" y="4212632"/>
            <a:ext cx="1017961" cy="675118"/>
            <a:chOff x="10624861" y="3933984"/>
            <a:chExt cx="1115330" cy="748800"/>
          </a:xfrm>
        </p:grpSpPr>
        <p:cxnSp>
          <p:nvCxnSpPr>
            <p:cNvPr id="2544" name="Google Shape;2544;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5" name="Google Shape;2545;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6" name="Google Shape;2546;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7" name="Google Shape;2547;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8" name="Google Shape;2548;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9" name="Google Shape;2549;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50" name="Google Shape;2550;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51" name="Google Shape;2551;p21"/>
          <p:cNvGrpSpPr/>
          <p:nvPr/>
        </p:nvGrpSpPr>
        <p:grpSpPr>
          <a:xfrm rot="-5400000" flipH="1">
            <a:off x="4395734" y="360537"/>
            <a:ext cx="1012677" cy="1012677"/>
            <a:chOff x="6214949" y="2511699"/>
            <a:chExt cx="1123200" cy="1123200"/>
          </a:xfrm>
        </p:grpSpPr>
        <p:sp>
          <p:nvSpPr>
            <p:cNvPr id="2552" name="Google Shape;2552;p21"/>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3" name="Google Shape;2553;p21"/>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4" name="Google Shape;2554;p21"/>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94" name="Group 193">
            <a:extLst>
              <a:ext uri="{FF2B5EF4-FFF2-40B4-BE49-F238E27FC236}">
                <a16:creationId xmlns:a16="http://schemas.microsoft.com/office/drawing/2014/main" id="{B214BE3F-0CBF-4AC7-A8C6-B86E2E5C0058}"/>
              </a:ext>
            </a:extLst>
          </p:cNvPr>
          <p:cNvGrpSpPr/>
          <p:nvPr userDrawn="1"/>
        </p:nvGrpSpPr>
        <p:grpSpPr>
          <a:xfrm>
            <a:off x="2146008" y="1026543"/>
            <a:ext cx="674830" cy="309999"/>
            <a:chOff x="11184673" y="2647468"/>
            <a:chExt cx="748937" cy="369772"/>
          </a:xfrm>
        </p:grpSpPr>
        <p:cxnSp>
          <p:nvCxnSpPr>
            <p:cNvPr id="195" name="Straight Connector 194">
              <a:extLst>
                <a:ext uri="{FF2B5EF4-FFF2-40B4-BE49-F238E27FC236}">
                  <a16:creationId xmlns:a16="http://schemas.microsoft.com/office/drawing/2014/main" id="{9204BB55-24AA-4312-A48D-2E2910C79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9B94189-BA5B-43F8-A109-D741D6018AF8}"/>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3B03632-F134-466E-80AD-852C108DF1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274"/>
        <p:cNvGrpSpPr/>
        <p:nvPr/>
      </p:nvGrpSpPr>
      <p:grpSpPr>
        <a:xfrm>
          <a:off x="0" y="0"/>
          <a:ext cx="0" cy="0"/>
          <a:chOff x="0" y="0"/>
          <a:chExt cx="0" cy="0"/>
        </a:xfrm>
      </p:grpSpPr>
      <p:sp>
        <p:nvSpPr>
          <p:cNvPr id="347" name="Google Shape;347;p4"/>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 name="Group 152">
            <a:extLst>
              <a:ext uri="{FF2B5EF4-FFF2-40B4-BE49-F238E27FC236}">
                <a16:creationId xmlns:a16="http://schemas.microsoft.com/office/drawing/2014/main" id="{2941E918-4695-4AAE-967F-CFFB47A5A284}"/>
              </a:ext>
            </a:extLst>
          </p:cNvPr>
          <p:cNvGrpSpPr/>
          <p:nvPr userDrawn="1"/>
        </p:nvGrpSpPr>
        <p:grpSpPr>
          <a:xfrm>
            <a:off x="2822756" y="198407"/>
            <a:ext cx="1397080" cy="1162409"/>
            <a:chOff x="3210946" y="234733"/>
            <a:chExt cx="1560780" cy="1298611"/>
          </a:xfrm>
        </p:grpSpPr>
        <p:cxnSp>
          <p:nvCxnSpPr>
            <p:cNvPr id="154" name="Straight Connector 153">
              <a:extLst>
                <a:ext uri="{FF2B5EF4-FFF2-40B4-BE49-F238E27FC236}">
                  <a16:creationId xmlns:a16="http://schemas.microsoft.com/office/drawing/2014/main" id="{6C44A3C2-674E-45FD-8425-2B928143E2F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A7366F7-BE1E-4FE5-BBE0-256C7243BBED}"/>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5488047-4656-4EEF-B007-0FBAC94B26C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7346F7-7ACA-4017-BB1C-C4803D5EEBC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7D74754-D550-430C-8584-763723FCDF7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73C5832-2815-473D-ACDD-A36AED9F613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6F5415A-2A26-4BDF-B487-1529510748D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6C57E1B-AC6C-401D-A028-A8E0A927137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75" name="Google Shape;275;p4"/>
          <p:cNvSpPr txBox="1">
            <a:spLocks noGrp="1"/>
          </p:cNvSpPr>
          <p:nvPr>
            <p:ph type="title"/>
          </p:nvPr>
        </p:nvSpPr>
        <p:spPr>
          <a:xfrm>
            <a:off x="1580117" y="2618575"/>
            <a:ext cx="9031800" cy="13248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276" name="Google Shape;276;p4"/>
          <p:cNvSpPr txBox="1">
            <a:spLocks noGrp="1"/>
          </p:cNvSpPr>
          <p:nvPr>
            <p:ph type="body" idx="1"/>
          </p:nvPr>
        </p:nvSpPr>
        <p:spPr>
          <a:xfrm>
            <a:off x="1580075" y="4022875"/>
            <a:ext cx="9031800" cy="22359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grpSp>
        <p:nvGrpSpPr>
          <p:cNvPr id="277" name="Google Shape;277;p4"/>
          <p:cNvGrpSpPr/>
          <p:nvPr/>
        </p:nvGrpSpPr>
        <p:grpSpPr>
          <a:xfrm>
            <a:off x="1646424" y="2180813"/>
            <a:ext cx="1005581" cy="675118"/>
            <a:chOff x="10624861" y="3933984"/>
            <a:chExt cx="1115330" cy="748800"/>
          </a:xfrm>
        </p:grpSpPr>
        <p:cxnSp>
          <p:nvCxnSpPr>
            <p:cNvPr id="278" name="Google Shape;278;p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79" name="Google Shape;279;p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0" name="Google Shape;280;p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1" name="Google Shape;281;p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2" name="Google Shape;282;p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3" name="Google Shape;283;p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4" name="Google Shape;284;p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85" name="Google Shape;285;p4"/>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4"/>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87" name="Google Shape;287;p4"/>
          <p:cNvGrpSpPr/>
          <p:nvPr/>
        </p:nvGrpSpPr>
        <p:grpSpPr>
          <a:xfrm>
            <a:off x="130280" y="850164"/>
            <a:ext cx="666771" cy="675118"/>
            <a:chOff x="8943245" y="2438859"/>
            <a:chExt cx="739541" cy="748800"/>
          </a:xfrm>
        </p:grpSpPr>
        <p:cxnSp>
          <p:nvCxnSpPr>
            <p:cNvPr id="288" name="Google Shape;288;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9" name="Google Shape;289;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0" name="Google Shape;290;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1" name="Google Shape;291;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2" name="Google Shape;292;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93" name="Google Shape;293;p4"/>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 name="Google Shape;294;p4"/>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 name="Google Shape;295;p4"/>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6" name="Google Shape;296;p4"/>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4"/>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8" name="Google Shape;298;p4"/>
          <p:cNvGrpSpPr/>
          <p:nvPr/>
        </p:nvGrpSpPr>
        <p:grpSpPr>
          <a:xfrm>
            <a:off x="1649316" y="848718"/>
            <a:ext cx="333386" cy="675118"/>
            <a:chOff x="10628069" y="2437255"/>
            <a:chExt cx="369772" cy="748800"/>
          </a:xfrm>
        </p:grpSpPr>
        <p:cxnSp>
          <p:nvCxnSpPr>
            <p:cNvPr id="299" name="Google Shape;299;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0" name="Google Shape;300;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1" name="Google Shape;301;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02" name="Google Shape;302;p4"/>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3" name="Google Shape;303;p4"/>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4" name="Google Shape;304;p4"/>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4"/>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4"/>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1" name="Google Shape;311;p4"/>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 name="Google Shape;312;p4"/>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3" name="Google Shape;313;p4"/>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4" name="Google Shape;314;p4"/>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 name="Google Shape;315;p4"/>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 name="Google Shape;316;p4"/>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7" name="Google Shape;317;p4"/>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8" name="Google Shape;318;p4"/>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9" name="Google Shape;319;p4"/>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20" name="Google Shape;320;p4"/>
          <p:cNvGrpSpPr/>
          <p:nvPr/>
        </p:nvGrpSpPr>
        <p:grpSpPr>
          <a:xfrm>
            <a:off x="1647870" y="1522721"/>
            <a:ext cx="1005582" cy="675118"/>
            <a:chOff x="10626465" y="3184818"/>
            <a:chExt cx="1115330" cy="748800"/>
          </a:xfrm>
        </p:grpSpPr>
        <p:cxnSp>
          <p:nvCxnSpPr>
            <p:cNvPr id="321" name="Google Shape;321;p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2" name="Google Shape;322;p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3" name="Google Shape;323;p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4" name="Google Shape;324;p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5" name="Google Shape;325;p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6" name="Google Shape;326;p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7" name="Google Shape;327;p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328" name="Google Shape;328;p4"/>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9" name="Google Shape;329;p4"/>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0" name="Google Shape;330;p4"/>
          <p:cNvGrpSpPr/>
          <p:nvPr/>
        </p:nvGrpSpPr>
        <p:grpSpPr>
          <a:xfrm rot="10800000">
            <a:off x="1463590" y="2199016"/>
            <a:ext cx="1365252" cy="685667"/>
            <a:chOff x="10576560" y="3328633"/>
            <a:chExt cx="1514255" cy="760500"/>
          </a:xfrm>
        </p:grpSpPr>
        <p:sp>
          <p:nvSpPr>
            <p:cNvPr id="331" name="Google Shape;331;p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2" name="Google Shape;332;p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33" name="Google Shape;333;p4"/>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4" name="Google Shape;334;p4"/>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5" name="Google Shape;335;p4"/>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6" name="Google Shape;336;p4"/>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37" name="Google Shape;337;p4"/>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8" name="Google Shape;338;p4"/>
          <p:cNvGrpSpPr/>
          <p:nvPr/>
        </p:nvGrpSpPr>
        <p:grpSpPr>
          <a:xfrm rot="10800000">
            <a:off x="130068" y="2850048"/>
            <a:ext cx="1365252" cy="685667"/>
            <a:chOff x="10576560" y="3328633"/>
            <a:chExt cx="1514255" cy="760500"/>
          </a:xfrm>
        </p:grpSpPr>
        <p:sp>
          <p:nvSpPr>
            <p:cNvPr id="339" name="Google Shape;339;p4"/>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0" name="Google Shape;340;p4"/>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1" name="Google Shape;341;p4"/>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 name="Google Shape;342;p4"/>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43" name="Google Shape;343;p4"/>
          <p:cNvGrpSpPr/>
          <p:nvPr/>
        </p:nvGrpSpPr>
        <p:grpSpPr>
          <a:xfrm>
            <a:off x="548466" y="3224854"/>
            <a:ext cx="530682" cy="530682"/>
            <a:chOff x="9392653" y="5061283"/>
            <a:chExt cx="588600" cy="588600"/>
          </a:xfrm>
        </p:grpSpPr>
        <p:sp>
          <p:nvSpPr>
            <p:cNvPr id="344" name="Google Shape;344;p4"/>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 name="Google Shape;345;p4"/>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4"/>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7" name="Google Shape;357;p4"/>
          <p:cNvGrpSpPr/>
          <p:nvPr/>
        </p:nvGrpSpPr>
        <p:grpSpPr>
          <a:xfrm rot="-59870">
            <a:off x="2839696" y="180442"/>
            <a:ext cx="1382695" cy="1382610"/>
            <a:chOff x="3247624" y="213651"/>
            <a:chExt cx="1533709" cy="1533614"/>
          </a:xfrm>
        </p:grpSpPr>
        <p:sp>
          <p:nvSpPr>
            <p:cNvPr id="358" name="Google Shape;358;p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9" name="Google Shape;359;p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60" name="Google Shape;360;p4"/>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4"/>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362" name="Google Shape;362;p4"/>
          <p:cNvCxnSpPr/>
          <p:nvPr/>
        </p:nvCxnSpPr>
        <p:spPr>
          <a:xfrm rot="10800000">
            <a:off x="10690912" y="1533322"/>
            <a:ext cx="620400" cy="0"/>
          </a:xfrm>
          <a:prstGeom prst="straightConnector1">
            <a:avLst/>
          </a:prstGeom>
          <a:noFill/>
          <a:ln w="9525" cap="flat" cmpd="sng">
            <a:solidFill>
              <a:schemeClr val="accent3"/>
            </a:solidFill>
            <a:prstDash val="solid"/>
            <a:miter lim="800000"/>
            <a:headEnd type="none" w="sm" len="sm"/>
            <a:tailEnd type="none" w="sm" len="sm"/>
          </a:ln>
        </p:spPr>
      </p:cxnSp>
      <p:sp>
        <p:nvSpPr>
          <p:cNvPr id="363" name="Google Shape;363;p4"/>
          <p:cNvSpPr/>
          <p:nvPr/>
        </p:nvSpPr>
        <p:spPr>
          <a:xfrm rot="10800000">
            <a:off x="11348548" y="85981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 name="Google Shape;364;p4"/>
          <p:cNvSpPr/>
          <p:nvPr/>
        </p:nvSpPr>
        <p:spPr>
          <a:xfrm rot="10800000">
            <a:off x="10685491" y="207293"/>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65" name="Google Shape;365;p4"/>
          <p:cNvGrpSpPr/>
          <p:nvPr/>
        </p:nvGrpSpPr>
        <p:grpSpPr>
          <a:xfrm rot="10800000">
            <a:off x="11356861" y="194012"/>
            <a:ext cx="666771" cy="675118"/>
            <a:chOff x="8943245" y="2438859"/>
            <a:chExt cx="739541" cy="748800"/>
          </a:xfrm>
        </p:grpSpPr>
        <p:cxnSp>
          <p:nvCxnSpPr>
            <p:cNvPr id="366" name="Google Shape;366;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7" name="Google Shape;367;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8" name="Google Shape;368;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9" name="Google Shape;369;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70" name="Google Shape;370;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371" name="Google Shape;371;p4"/>
          <p:cNvSpPr/>
          <p:nvPr/>
        </p:nvSpPr>
        <p:spPr>
          <a:xfrm rot="10800000">
            <a:off x="10896840" y="377733"/>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2" name="Google Shape;372;p4"/>
          <p:cNvSpPr/>
          <p:nvPr/>
        </p:nvSpPr>
        <p:spPr>
          <a:xfrm rot="10800000">
            <a:off x="11074566" y="555459"/>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3" name="Google Shape;373;p4"/>
          <p:cNvSpPr/>
          <p:nvPr/>
        </p:nvSpPr>
        <p:spPr>
          <a:xfrm rot="10800000">
            <a:off x="11235203" y="716096"/>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4" name="Google Shape;374;p4"/>
          <p:cNvSpPr/>
          <p:nvPr/>
        </p:nvSpPr>
        <p:spPr>
          <a:xfrm rot="10800000">
            <a:off x="10004919" y="859813"/>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5" name="Google Shape;375;p4"/>
          <p:cNvSpPr/>
          <p:nvPr/>
        </p:nvSpPr>
        <p:spPr>
          <a:xfrm rot="10800000">
            <a:off x="10006365" y="18438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76" name="Google Shape;376;p4"/>
          <p:cNvGrpSpPr/>
          <p:nvPr/>
        </p:nvGrpSpPr>
        <p:grpSpPr>
          <a:xfrm rot="10800000">
            <a:off x="10171208" y="195458"/>
            <a:ext cx="333386" cy="675118"/>
            <a:chOff x="10628069" y="2437255"/>
            <a:chExt cx="369772" cy="748800"/>
          </a:xfrm>
        </p:grpSpPr>
        <p:cxnSp>
          <p:nvCxnSpPr>
            <p:cNvPr id="377" name="Google Shape;37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8" name="Google Shape;378;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9" name="Google Shape;37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80" name="Google Shape;380;p4"/>
          <p:cNvSpPr/>
          <p:nvPr/>
        </p:nvSpPr>
        <p:spPr>
          <a:xfrm rot="10800000">
            <a:off x="10158980" y="101098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1" name="Google Shape;381;p4"/>
          <p:cNvSpPr/>
          <p:nvPr/>
        </p:nvSpPr>
        <p:spPr>
          <a:xfrm rot="10800000">
            <a:off x="10245424" y="109742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2" name="Google Shape;382;p4"/>
          <p:cNvSpPr/>
          <p:nvPr/>
        </p:nvSpPr>
        <p:spPr>
          <a:xfrm rot="-5400000">
            <a:off x="9327807" y="18262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7" name="Google Shape;387;p4"/>
          <p:cNvSpPr/>
          <p:nvPr/>
        </p:nvSpPr>
        <p:spPr>
          <a:xfrm rot="10800000">
            <a:off x="9349109" y="877988"/>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8" name="Google Shape;388;p4"/>
          <p:cNvSpPr/>
          <p:nvPr/>
        </p:nvSpPr>
        <p:spPr>
          <a:xfrm rot="10800000">
            <a:off x="9492227" y="102110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9" name="Google Shape;389;p4"/>
          <p:cNvSpPr/>
          <p:nvPr/>
        </p:nvSpPr>
        <p:spPr>
          <a:xfrm rot="10800000">
            <a:off x="9578672" y="1107550"/>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0" name="Google Shape;390;p4"/>
          <p:cNvSpPr/>
          <p:nvPr/>
        </p:nvSpPr>
        <p:spPr>
          <a:xfrm rot="10800000">
            <a:off x="11343099" y="220182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 name="Google Shape;391;p4"/>
          <p:cNvSpPr/>
          <p:nvPr/>
        </p:nvSpPr>
        <p:spPr>
          <a:xfrm rot="-5400000">
            <a:off x="11343175" y="153331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92" name="Google Shape;392;p4"/>
          <p:cNvGrpSpPr/>
          <p:nvPr/>
        </p:nvGrpSpPr>
        <p:grpSpPr>
          <a:xfrm rot="-5400000">
            <a:off x="11506586" y="2213290"/>
            <a:ext cx="348510" cy="675118"/>
            <a:chOff x="10628069" y="2437255"/>
            <a:chExt cx="369772" cy="748800"/>
          </a:xfrm>
        </p:grpSpPr>
        <p:cxnSp>
          <p:nvCxnSpPr>
            <p:cNvPr id="393" name="Google Shape;393;p4"/>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94" name="Google Shape;394;p4"/>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95" name="Google Shape;395;p4"/>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96" name="Google Shape;396;p4"/>
          <p:cNvGrpSpPr/>
          <p:nvPr/>
        </p:nvGrpSpPr>
        <p:grpSpPr>
          <a:xfrm rot="-5400000">
            <a:off x="11515594" y="1538671"/>
            <a:ext cx="333386" cy="675118"/>
            <a:chOff x="10628069" y="2437255"/>
            <a:chExt cx="369772" cy="748800"/>
          </a:xfrm>
        </p:grpSpPr>
        <p:cxnSp>
          <p:nvCxnSpPr>
            <p:cNvPr id="397" name="Google Shape;39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98" name="Google Shape;398;p4"/>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99" name="Google Shape;39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400" name="Google Shape;400;p4"/>
          <p:cNvSpPr/>
          <p:nvPr/>
        </p:nvSpPr>
        <p:spPr>
          <a:xfrm flipH="1">
            <a:off x="10676362" y="1533702"/>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01" name="Google Shape;401;p4"/>
          <p:cNvGrpSpPr/>
          <p:nvPr/>
        </p:nvGrpSpPr>
        <p:grpSpPr>
          <a:xfrm rot="5400000" flipH="1">
            <a:off x="10837624" y="1704005"/>
            <a:ext cx="1012677" cy="1012677"/>
            <a:chOff x="6214949" y="2511699"/>
            <a:chExt cx="1123200" cy="1123200"/>
          </a:xfrm>
        </p:grpSpPr>
        <p:sp>
          <p:nvSpPr>
            <p:cNvPr id="402" name="Google Shape;402;p4"/>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3" name="Google Shape;403;p4"/>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4" name="Google Shape;404;p4"/>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62" name="Group 161">
            <a:extLst>
              <a:ext uri="{FF2B5EF4-FFF2-40B4-BE49-F238E27FC236}">
                <a16:creationId xmlns:a16="http://schemas.microsoft.com/office/drawing/2014/main" id="{8E1404DC-9596-4DD2-ADCC-B98B636D7210}"/>
              </a:ext>
            </a:extLst>
          </p:cNvPr>
          <p:cNvGrpSpPr/>
          <p:nvPr userDrawn="1"/>
        </p:nvGrpSpPr>
        <p:grpSpPr>
          <a:xfrm>
            <a:off x="2146008" y="1026543"/>
            <a:ext cx="674830" cy="309999"/>
            <a:chOff x="11184673" y="2647468"/>
            <a:chExt cx="748937" cy="369772"/>
          </a:xfrm>
        </p:grpSpPr>
        <p:cxnSp>
          <p:nvCxnSpPr>
            <p:cNvPr id="163" name="Straight Connector 162">
              <a:extLst>
                <a:ext uri="{FF2B5EF4-FFF2-40B4-BE49-F238E27FC236}">
                  <a16:creationId xmlns:a16="http://schemas.microsoft.com/office/drawing/2014/main" id="{0CC6307B-3A8E-4C0F-A13C-C0476588B0C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A2BE6C-B675-42ED-BF3D-FE4D75E5849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6D62A02-2193-41F9-9DAF-2BC54FCF91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43B019D0-04C1-4CAB-AB98-C7C28FE2C64C}"/>
              </a:ext>
            </a:extLst>
          </p:cNvPr>
          <p:cNvGrpSpPr/>
          <p:nvPr userDrawn="1"/>
        </p:nvGrpSpPr>
        <p:grpSpPr>
          <a:xfrm>
            <a:off x="9328937" y="327730"/>
            <a:ext cx="677705" cy="341702"/>
            <a:chOff x="11184673" y="2647468"/>
            <a:chExt cx="748937" cy="369772"/>
          </a:xfrm>
        </p:grpSpPr>
        <p:cxnSp>
          <p:nvCxnSpPr>
            <p:cNvPr id="167" name="Straight Connector 166">
              <a:extLst>
                <a:ext uri="{FF2B5EF4-FFF2-40B4-BE49-F238E27FC236}">
                  <a16:creationId xmlns:a16="http://schemas.microsoft.com/office/drawing/2014/main" id="{36AF974E-212D-43BD-B196-91FD17FA136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F07E549-7CFB-4FB7-9F76-A09839E2A0D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5793A2F-69EA-419E-AACF-B06FF8F4406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405"/>
        <p:cNvGrpSpPr/>
        <p:nvPr/>
      </p:nvGrpSpPr>
      <p:grpSpPr>
        <a:xfrm>
          <a:off x="0" y="0"/>
          <a:ext cx="0" cy="0"/>
          <a:chOff x="0" y="0"/>
          <a:chExt cx="0" cy="0"/>
        </a:xfrm>
      </p:grpSpPr>
      <p:sp>
        <p:nvSpPr>
          <p:cNvPr id="406" name="Google Shape;406;p5"/>
          <p:cNvSpPr txBox="1">
            <a:spLocks noGrp="1"/>
          </p:cNvSpPr>
          <p:nvPr>
            <p:ph type="title"/>
          </p:nvPr>
        </p:nvSpPr>
        <p:spPr>
          <a:xfrm>
            <a:off x="519550" y="750450"/>
            <a:ext cx="9341700" cy="7635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07" name="Google Shape;407;p5"/>
          <p:cNvSpPr txBox="1">
            <a:spLocks noGrp="1"/>
          </p:cNvSpPr>
          <p:nvPr>
            <p:ph type="body" idx="1"/>
          </p:nvPr>
        </p:nvSpPr>
        <p:spPr>
          <a:xfrm>
            <a:off x="519691" y="1708475"/>
            <a:ext cx="9341700" cy="45102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grpSp>
        <p:nvGrpSpPr>
          <p:cNvPr id="408" name="Google Shape;408;p5"/>
          <p:cNvGrpSpPr/>
          <p:nvPr/>
        </p:nvGrpSpPr>
        <p:grpSpPr>
          <a:xfrm>
            <a:off x="11172410" y="147751"/>
            <a:ext cx="873180" cy="873180"/>
            <a:chOff x="4761550" y="1708047"/>
            <a:chExt cx="1516200" cy="1516200"/>
          </a:xfrm>
        </p:grpSpPr>
        <p:sp>
          <p:nvSpPr>
            <p:cNvPr id="409" name="Google Shape;409;p5"/>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 name="Google Shape;410;p5"/>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1" name="Google Shape;411;p5"/>
          <p:cNvGrpSpPr/>
          <p:nvPr/>
        </p:nvGrpSpPr>
        <p:grpSpPr>
          <a:xfrm>
            <a:off x="10723349" y="-291036"/>
            <a:ext cx="1773451" cy="1773451"/>
            <a:chOff x="6547473" y="2211197"/>
            <a:chExt cx="2916381" cy="2916381"/>
          </a:xfrm>
        </p:grpSpPr>
        <p:grpSp>
          <p:nvGrpSpPr>
            <p:cNvPr id="412" name="Google Shape;412;p5"/>
            <p:cNvGrpSpPr/>
            <p:nvPr/>
          </p:nvGrpSpPr>
          <p:grpSpPr>
            <a:xfrm rot="899960">
              <a:off x="7271820" y="2930231"/>
              <a:ext cx="1491855" cy="1453757"/>
              <a:chOff x="6081577" y="2538982"/>
              <a:chExt cx="1491900" cy="1453800"/>
            </a:xfrm>
          </p:grpSpPr>
          <p:cxnSp>
            <p:nvCxnSpPr>
              <p:cNvPr id="413" name="Google Shape;413;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4" name="Google Shape;414;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5" name="Google Shape;415;p5"/>
            <p:cNvGrpSpPr/>
            <p:nvPr/>
          </p:nvGrpSpPr>
          <p:grpSpPr>
            <a:xfrm>
              <a:off x="7271901" y="2930406"/>
              <a:ext cx="1491900" cy="1453800"/>
              <a:chOff x="6081577" y="2538982"/>
              <a:chExt cx="1491900" cy="1453800"/>
            </a:xfrm>
          </p:grpSpPr>
          <p:cxnSp>
            <p:nvCxnSpPr>
              <p:cNvPr id="416" name="Google Shape;416;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7" name="Google Shape;417;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8" name="Google Shape;418;p5"/>
            <p:cNvGrpSpPr/>
            <p:nvPr/>
          </p:nvGrpSpPr>
          <p:grpSpPr>
            <a:xfrm rot="1800044">
              <a:off x="7166144" y="2821397"/>
              <a:ext cx="1648764" cy="1669163"/>
              <a:chOff x="5978957" y="2443756"/>
              <a:chExt cx="1648800" cy="1669200"/>
            </a:xfrm>
          </p:grpSpPr>
          <p:cxnSp>
            <p:nvCxnSpPr>
              <p:cNvPr id="419" name="Google Shape;419;p5"/>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420" name="Google Shape;420;p5"/>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1" name="Google Shape;421;p5"/>
            <p:cNvGrpSpPr/>
            <p:nvPr/>
          </p:nvGrpSpPr>
          <p:grpSpPr>
            <a:xfrm rot="2700000">
              <a:off x="6974573" y="2638285"/>
              <a:ext cx="2062180" cy="2062205"/>
              <a:chOff x="5796364" y="2251931"/>
              <a:chExt cx="2062200" cy="2062225"/>
            </a:xfrm>
          </p:grpSpPr>
          <p:cxnSp>
            <p:nvCxnSpPr>
              <p:cNvPr id="422" name="Google Shape;422;p5"/>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423" name="Google Shape;423;p5"/>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4" name="Google Shape;424;p5"/>
            <p:cNvGrpSpPr/>
            <p:nvPr/>
          </p:nvGrpSpPr>
          <p:grpSpPr>
            <a:xfrm rot="3599956">
              <a:off x="7187348" y="2846628"/>
              <a:ext cx="1681463" cy="1619064"/>
              <a:chOff x="5990934" y="2447030"/>
              <a:chExt cx="1681500" cy="1619100"/>
            </a:xfrm>
          </p:grpSpPr>
          <p:cxnSp>
            <p:nvCxnSpPr>
              <p:cNvPr id="425" name="Google Shape;425;p5"/>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426" name="Google Shape;426;p5"/>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7" name="Google Shape;427;p5"/>
            <p:cNvGrpSpPr/>
            <p:nvPr/>
          </p:nvGrpSpPr>
          <p:grpSpPr>
            <a:xfrm rot="4500040">
              <a:off x="7271878" y="2930287"/>
              <a:ext cx="1491855" cy="1453757"/>
              <a:chOff x="6081577" y="2538982"/>
              <a:chExt cx="1491900" cy="1453800"/>
            </a:xfrm>
          </p:grpSpPr>
          <p:cxnSp>
            <p:nvCxnSpPr>
              <p:cNvPr id="428" name="Google Shape;428;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29" name="Google Shape;429;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430" name="Google Shape;430;p5"/>
          <p:cNvSpPr/>
          <p:nvPr/>
        </p:nvSpPr>
        <p:spPr>
          <a:xfrm>
            <a:off x="10322077"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1" name="Google Shape;431;p5"/>
          <p:cNvSpPr/>
          <p:nvPr/>
        </p:nvSpPr>
        <p:spPr>
          <a:xfrm>
            <a:off x="10439793"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2" name="Google Shape;432;p5"/>
          <p:cNvSpPr/>
          <p:nvPr/>
        </p:nvSpPr>
        <p:spPr>
          <a:xfrm>
            <a:off x="10557509"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5"/>
          <p:cNvSpPr/>
          <p:nvPr/>
        </p:nvSpPr>
        <p:spPr>
          <a:xfrm>
            <a:off x="10322077"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4" name="Google Shape;434;p5"/>
          <p:cNvSpPr/>
          <p:nvPr/>
        </p:nvSpPr>
        <p:spPr>
          <a:xfrm>
            <a:off x="10439793"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5" name="Google Shape;435;p5"/>
          <p:cNvSpPr/>
          <p:nvPr/>
        </p:nvSpPr>
        <p:spPr>
          <a:xfrm>
            <a:off x="10557509"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6" name="Google Shape;436;p5"/>
          <p:cNvSpPr/>
          <p:nvPr/>
        </p:nvSpPr>
        <p:spPr>
          <a:xfrm>
            <a:off x="10322077"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7" name="Google Shape;437;p5"/>
          <p:cNvSpPr/>
          <p:nvPr/>
        </p:nvSpPr>
        <p:spPr>
          <a:xfrm>
            <a:off x="10439793"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8" name="Google Shape;438;p5"/>
          <p:cNvSpPr/>
          <p:nvPr/>
        </p:nvSpPr>
        <p:spPr>
          <a:xfrm>
            <a:off x="10557509"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9" name="Google Shape;439;p5"/>
          <p:cNvSpPr/>
          <p:nvPr/>
        </p:nvSpPr>
        <p:spPr>
          <a:xfrm>
            <a:off x="1079294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0" name="Google Shape;440;p5"/>
          <p:cNvSpPr/>
          <p:nvPr/>
        </p:nvSpPr>
        <p:spPr>
          <a:xfrm>
            <a:off x="10910656"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1" name="Google Shape;441;p5"/>
          <p:cNvSpPr/>
          <p:nvPr/>
        </p:nvSpPr>
        <p:spPr>
          <a:xfrm>
            <a:off x="1102837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2" name="Google Shape;442;p5"/>
          <p:cNvSpPr/>
          <p:nvPr/>
        </p:nvSpPr>
        <p:spPr>
          <a:xfrm>
            <a:off x="1079294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3" name="Google Shape;443;p5"/>
          <p:cNvSpPr/>
          <p:nvPr/>
        </p:nvSpPr>
        <p:spPr>
          <a:xfrm>
            <a:off x="10910656"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4" name="Google Shape;444;p5"/>
          <p:cNvSpPr/>
          <p:nvPr/>
        </p:nvSpPr>
        <p:spPr>
          <a:xfrm>
            <a:off x="1102837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5" name="Google Shape;445;p5"/>
          <p:cNvSpPr/>
          <p:nvPr/>
        </p:nvSpPr>
        <p:spPr>
          <a:xfrm>
            <a:off x="1079294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6" name="Google Shape;446;p5"/>
          <p:cNvSpPr/>
          <p:nvPr/>
        </p:nvSpPr>
        <p:spPr>
          <a:xfrm>
            <a:off x="10910656"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7" name="Google Shape;447;p5"/>
          <p:cNvSpPr/>
          <p:nvPr/>
        </p:nvSpPr>
        <p:spPr>
          <a:xfrm>
            <a:off x="1102837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8" name="Google Shape;448;p5"/>
          <p:cNvSpPr/>
          <p:nvPr/>
        </p:nvSpPr>
        <p:spPr>
          <a:xfrm>
            <a:off x="10675225" y="25006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9" name="Google Shape;449;p5"/>
          <p:cNvSpPr/>
          <p:nvPr/>
        </p:nvSpPr>
        <p:spPr>
          <a:xfrm>
            <a:off x="10675225" y="36030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0" name="Google Shape;450;p5"/>
          <p:cNvSpPr/>
          <p:nvPr/>
        </p:nvSpPr>
        <p:spPr>
          <a:xfrm>
            <a:off x="10675225" y="45883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1" name="Google Shape;451;p5"/>
          <p:cNvSpPr/>
          <p:nvPr/>
        </p:nvSpPr>
        <p:spPr>
          <a:xfrm rot="-5400000">
            <a:off x="11040873" y="5223203"/>
            <a:ext cx="486000" cy="486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2" name="Google Shape;452;p5"/>
          <p:cNvSpPr/>
          <p:nvPr/>
        </p:nvSpPr>
        <p:spPr>
          <a:xfrm rot="-5400000">
            <a:off x="11041320" y="4745368"/>
            <a:ext cx="955800" cy="955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53" name="Google Shape;453;p5"/>
          <p:cNvGrpSpPr/>
          <p:nvPr/>
        </p:nvGrpSpPr>
        <p:grpSpPr>
          <a:xfrm rot="-5400000">
            <a:off x="11523451" y="5226053"/>
            <a:ext cx="480184" cy="486196"/>
            <a:chOff x="8943245" y="2438859"/>
            <a:chExt cx="739541" cy="748800"/>
          </a:xfrm>
        </p:grpSpPr>
        <p:cxnSp>
          <p:nvCxnSpPr>
            <p:cNvPr id="454" name="Google Shape;454;p5"/>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5" name="Google Shape;455;p5"/>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6" name="Google Shape;456;p5"/>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7" name="Google Shape;457;p5"/>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8" name="Google Shape;458;p5"/>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459" name="Google Shape;459;p5"/>
          <p:cNvSpPr/>
          <p:nvPr/>
        </p:nvSpPr>
        <p:spPr>
          <a:xfrm rot="-5400000">
            <a:off x="11161852" y="4897599"/>
            <a:ext cx="712500" cy="712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0" name="Google Shape;460;p5"/>
          <p:cNvSpPr/>
          <p:nvPr/>
        </p:nvSpPr>
        <p:spPr>
          <a:xfrm rot="-5400000">
            <a:off x="11289451" y="5025301"/>
            <a:ext cx="457200" cy="457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1" name="Google Shape;461;p5"/>
          <p:cNvSpPr/>
          <p:nvPr/>
        </p:nvSpPr>
        <p:spPr>
          <a:xfrm rot="-5400000">
            <a:off x="11405592" y="5141661"/>
            <a:ext cx="224700" cy="224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2" name="Google Shape;462;p5"/>
          <p:cNvSpPr/>
          <p:nvPr/>
        </p:nvSpPr>
        <p:spPr>
          <a:xfrm rot="5400000">
            <a:off x="11042821" y="5703919"/>
            <a:ext cx="955800" cy="95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3" name="Google Shape;463;p5"/>
          <p:cNvSpPr/>
          <p:nvPr/>
        </p:nvSpPr>
        <p:spPr>
          <a:xfrm rot="5400000">
            <a:off x="11160467" y="5821473"/>
            <a:ext cx="720600" cy="7206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4" name="Google Shape;464;p5"/>
          <p:cNvSpPr/>
          <p:nvPr/>
        </p:nvSpPr>
        <p:spPr>
          <a:xfrm rot="5400000">
            <a:off x="11270475" y="5931364"/>
            <a:ext cx="500700" cy="500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5" name="Google Shape;465;p5"/>
          <p:cNvSpPr/>
          <p:nvPr/>
        </p:nvSpPr>
        <p:spPr>
          <a:xfrm rot="5400000">
            <a:off x="11385372" y="6051151"/>
            <a:ext cx="255600" cy="2556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6" name="Google Shape;466;p5"/>
          <p:cNvSpPr/>
          <p:nvPr/>
        </p:nvSpPr>
        <p:spPr>
          <a:xfrm rot="5400000" flipH="1">
            <a:off x="11043863" y="5711025"/>
            <a:ext cx="955800" cy="9558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7" name="Google Shape;467;p5"/>
          <p:cNvSpPr/>
          <p:nvPr/>
        </p:nvSpPr>
        <p:spPr>
          <a:xfrm rot="-5400000">
            <a:off x="11038836" y="5711025"/>
            <a:ext cx="955800" cy="9558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8" name="Google Shape;468;p5"/>
          <p:cNvSpPr/>
          <p:nvPr/>
        </p:nvSpPr>
        <p:spPr>
          <a:xfrm rot="5400000" flipH="1">
            <a:off x="11265266" y="5944930"/>
            <a:ext cx="500700" cy="5007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9" name="Google Shape;469;p5"/>
          <p:cNvSpPr/>
          <p:nvPr/>
        </p:nvSpPr>
        <p:spPr>
          <a:xfrm rot="5400000" flipH="1">
            <a:off x="11386413" y="6070915"/>
            <a:ext cx="255600" cy="2556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70" name="Google Shape;470;p5"/>
          <p:cNvGrpSpPr/>
          <p:nvPr/>
        </p:nvGrpSpPr>
        <p:grpSpPr>
          <a:xfrm rot="5400000">
            <a:off x="10256153" y="555443"/>
            <a:ext cx="447313" cy="519892"/>
            <a:chOff x="10628069" y="2437255"/>
            <a:chExt cx="369772" cy="748800"/>
          </a:xfrm>
        </p:grpSpPr>
        <p:cxnSp>
          <p:nvCxnSpPr>
            <p:cNvPr id="471" name="Google Shape;471;p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472" name="Google Shape;472;p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3" name="Google Shape;473;p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474" name="Google Shape;474;p5"/>
          <p:cNvSpPr/>
          <p:nvPr/>
        </p:nvSpPr>
        <p:spPr>
          <a:xfrm rot="5400000">
            <a:off x="10687913" y="590604"/>
            <a:ext cx="455400" cy="45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5" name="Google Shape;475;p5"/>
          <p:cNvSpPr/>
          <p:nvPr/>
        </p:nvSpPr>
        <p:spPr>
          <a:xfrm>
            <a:off x="10810234" y="712965"/>
            <a:ext cx="210600" cy="2106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6" name="Google Shape;476;p5"/>
          <p:cNvSpPr/>
          <p:nvPr/>
        </p:nvSpPr>
        <p:spPr>
          <a:xfrm>
            <a:off x="11503469" y="478900"/>
            <a:ext cx="210600" cy="210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7" name="Google Shape;477;p5"/>
          <p:cNvSpPr/>
          <p:nvPr/>
        </p:nvSpPr>
        <p:spPr>
          <a:xfrm rot="5400000">
            <a:off x="10099988" y="5723215"/>
            <a:ext cx="926700" cy="95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8" name="Google Shape;478;p5"/>
          <p:cNvSpPr/>
          <p:nvPr/>
        </p:nvSpPr>
        <p:spPr>
          <a:xfrm rot="5400000" flipH="1">
            <a:off x="10211844" y="5859328"/>
            <a:ext cx="702900" cy="7029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79" name="Google Shape;479;p5"/>
          <p:cNvSpPr/>
          <p:nvPr/>
        </p:nvSpPr>
        <p:spPr>
          <a:xfrm rot="5400000" flipH="1">
            <a:off x="10319158" y="5966642"/>
            <a:ext cx="488400" cy="488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80" name="Google Shape;480;p5"/>
          <p:cNvSpPr/>
          <p:nvPr/>
        </p:nvSpPr>
        <p:spPr>
          <a:xfrm flipH="1">
            <a:off x="10083109" y="5744365"/>
            <a:ext cx="474300" cy="47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5"/>
          <p:cNvSpPr/>
          <p:nvPr/>
        </p:nvSpPr>
        <p:spPr>
          <a:xfrm flipH="1">
            <a:off x="10465769" y="6118388"/>
            <a:ext cx="180900" cy="180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82" name="Google Shape;482;p5"/>
          <p:cNvGrpSpPr/>
          <p:nvPr/>
        </p:nvGrpSpPr>
        <p:grpSpPr>
          <a:xfrm flipH="1">
            <a:off x="10678730" y="6336819"/>
            <a:ext cx="263802" cy="34198"/>
            <a:chOff x="10578164" y="275923"/>
            <a:chExt cx="416551" cy="54000"/>
          </a:xfrm>
        </p:grpSpPr>
        <p:sp>
          <p:nvSpPr>
            <p:cNvPr id="483" name="Google Shape;48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4" name="Google Shape;48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5" name="Google Shape;48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6" name="Google Shape;486;p5"/>
          <p:cNvGrpSpPr/>
          <p:nvPr/>
        </p:nvGrpSpPr>
        <p:grpSpPr>
          <a:xfrm flipH="1">
            <a:off x="10678730" y="6433845"/>
            <a:ext cx="263802" cy="34198"/>
            <a:chOff x="10578164" y="275923"/>
            <a:chExt cx="416551" cy="54000"/>
          </a:xfrm>
        </p:grpSpPr>
        <p:sp>
          <p:nvSpPr>
            <p:cNvPr id="487" name="Google Shape;487;p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8" name="Google Shape;488;p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9" name="Google Shape;489;p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0" name="Google Shape;490;p5"/>
          <p:cNvGrpSpPr/>
          <p:nvPr/>
        </p:nvGrpSpPr>
        <p:grpSpPr>
          <a:xfrm flipH="1">
            <a:off x="10678730" y="6530871"/>
            <a:ext cx="263802" cy="34198"/>
            <a:chOff x="10578164" y="275923"/>
            <a:chExt cx="416551" cy="54000"/>
          </a:xfrm>
        </p:grpSpPr>
        <p:sp>
          <p:nvSpPr>
            <p:cNvPr id="491" name="Google Shape;491;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2" name="Google Shape;492;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3" name="Google Shape;493;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4" name="Google Shape;494;p5"/>
          <p:cNvGrpSpPr/>
          <p:nvPr/>
        </p:nvGrpSpPr>
        <p:grpSpPr>
          <a:xfrm flipH="1">
            <a:off x="10192076" y="5872517"/>
            <a:ext cx="263802" cy="34198"/>
            <a:chOff x="10578164" y="275923"/>
            <a:chExt cx="416551" cy="54000"/>
          </a:xfrm>
        </p:grpSpPr>
        <p:sp>
          <p:nvSpPr>
            <p:cNvPr id="495" name="Google Shape;495;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6" name="Google Shape;496;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7" name="Google Shape;497;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8" name="Google Shape;498;p5"/>
          <p:cNvGrpSpPr/>
          <p:nvPr/>
        </p:nvGrpSpPr>
        <p:grpSpPr>
          <a:xfrm flipH="1">
            <a:off x="10192076" y="5969543"/>
            <a:ext cx="263802" cy="34198"/>
            <a:chOff x="10578164" y="275923"/>
            <a:chExt cx="416551" cy="54000"/>
          </a:xfrm>
        </p:grpSpPr>
        <p:sp>
          <p:nvSpPr>
            <p:cNvPr id="499" name="Google Shape;499;p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0" name="Google Shape;500;p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1" name="Google Shape;501;p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2" name="Google Shape;502;p5"/>
          <p:cNvGrpSpPr/>
          <p:nvPr/>
        </p:nvGrpSpPr>
        <p:grpSpPr>
          <a:xfrm flipH="1">
            <a:off x="10192076" y="6066569"/>
            <a:ext cx="263802" cy="34198"/>
            <a:chOff x="10578164" y="275923"/>
            <a:chExt cx="416551" cy="54000"/>
          </a:xfrm>
        </p:grpSpPr>
        <p:sp>
          <p:nvSpPr>
            <p:cNvPr id="503" name="Google Shape;50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4" name="Google Shape;50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5" name="Google Shape;50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accent1"/>
        </a:solidFill>
        <a:effectLst/>
      </p:bgPr>
    </p:bg>
    <p:spTree>
      <p:nvGrpSpPr>
        <p:cNvPr id="1" name="Shape 506"/>
        <p:cNvGrpSpPr/>
        <p:nvPr/>
      </p:nvGrpSpPr>
      <p:grpSpPr>
        <a:xfrm>
          <a:off x="0" y="0"/>
          <a:ext cx="0" cy="0"/>
          <a:chOff x="0" y="0"/>
          <a:chExt cx="0" cy="0"/>
        </a:xfrm>
      </p:grpSpPr>
      <p:sp>
        <p:nvSpPr>
          <p:cNvPr id="579" name="Google Shape;579;p6"/>
          <p:cNvSpPr/>
          <p:nvPr/>
        </p:nvSpPr>
        <p:spPr>
          <a:xfrm flipH="1">
            <a:off x="8744766" y="238130"/>
            <a:ext cx="1128000" cy="10851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2" name="Group 131">
            <a:extLst>
              <a:ext uri="{FF2B5EF4-FFF2-40B4-BE49-F238E27FC236}">
                <a16:creationId xmlns:a16="http://schemas.microsoft.com/office/drawing/2014/main" id="{5B85E3D0-E5AF-4BFB-B5A7-9015C3D5436B}"/>
              </a:ext>
            </a:extLst>
          </p:cNvPr>
          <p:cNvGrpSpPr/>
          <p:nvPr userDrawn="1"/>
        </p:nvGrpSpPr>
        <p:grpSpPr>
          <a:xfrm>
            <a:off x="8464431" y="232913"/>
            <a:ext cx="1397080" cy="946748"/>
            <a:chOff x="3210946" y="234733"/>
            <a:chExt cx="1560780" cy="1298611"/>
          </a:xfrm>
        </p:grpSpPr>
        <p:cxnSp>
          <p:nvCxnSpPr>
            <p:cNvPr id="133" name="Straight Connector 132">
              <a:extLst>
                <a:ext uri="{FF2B5EF4-FFF2-40B4-BE49-F238E27FC236}">
                  <a16:creationId xmlns:a16="http://schemas.microsoft.com/office/drawing/2014/main" id="{5C1E39AC-21B9-4A19-ADC1-90A80B08350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92D4D7F-C1A0-4638-B2B0-F69A128A2A04}"/>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84038B7-64FF-4C33-B00D-DC9E7508A500}"/>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BED0FF-A764-4BCE-ABBB-DBEBAFB3416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CE8178D-1479-441C-999C-D435746C4B13}"/>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1AE62C7-755D-4234-98DD-DC1BF2ED9C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E057A9-665E-48B3-AF3C-5FA176C54BCC}"/>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E739F19-E2D5-4B0C-829A-64E45E52873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07" name="Google Shape;507;p6"/>
          <p:cNvSpPr txBox="1">
            <a:spLocks noGrp="1"/>
          </p:cNvSpPr>
          <p:nvPr>
            <p:ph type="body" idx="1"/>
          </p:nvPr>
        </p:nvSpPr>
        <p:spPr>
          <a:xfrm>
            <a:off x="2401350" y="3991350"/>
            <a:ext cx="7389300" cy="20751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Clr>
                <a:schemeClr val="lt2"/>
              </a:buClr>
              <a:buSzPts val="1900"/>
              <a:buChar char="●"/>
              <a:defRPr>
                <a:solidFill>
                  <a:schemeClr val="lt2"/>
                </a:solidFill>
              </a:defRPr>
            </a:lvl1pPr>
            <a:lvl2pPr marL="914400" lvl="1" indent="-349250" algn="ctr">
              <a:spcBef>
                <a:spcPts val="2100"/>
              </a:spcBef>
              <a:spcAft>
                <a:spcPts val="0"/>
              </a:spcAft>
              <a:buClr>
                <a:schemeClr val="lt2"/>
              </a:buClr>
              <a:buSzPts val="1900"/>
              <a:buChar char="○"/>
              <a:defRPr>
                <a:solidFill>
                  <a:schemeClr val="lt2"/>
                </a:solidFill>
              </a:defRPr>
            </a:lvl2pPr>
            <a:lvl3pPr marL="1371600" lvl="2" indent="-349250" algn="ctr">
              <a:spcBef>
                <a:spcPts val="2100"/>
              </a:spcBef>
              <a:spcAft>
                <a:spcPts val="0"/>
              </a:spcAft>
              <a:buClr>
                <a:schemeClr val="lt2"/>
              </a:buClr>
              <a:buSzPts val="1900"/>
              <a:buChar char="■"/>
              <a:defRPr>
                <a:solidFill>
                  <a:schemeClr val="lt2"/>
                </a:solidFill>
              </a:defRPr>
            </a:lvl3pPr>
            <a:lvl4pPr marL="1828800" lvl="3" indent="-349250" algn="ctr">
              <a:spcBef>
                <a:spcPts val="2100"/>
              </a:spcBef>
              <a:spcAft>
                <a:spcPts val="0"/>
              </a:spcAft>
              <a:buClr>
                <a:schemeClr val="lt2"/>
              </a:buClr>
              <a:buSzPts val="1900"/>
              <a:buChar char="●"/>
              <a:defRPr>
                <a:solidFill>
                  <a:schemeClr val="lt2"/>
                </a:solidFill>
              </a:defRPr>
            </a:lvl4pPr>
            <a:lvl5pPr marL="2286000" lvl="4" indent="-349250" algn="ctr">
              <a:spcBef>
                <a:spcPts val="2100"/>
              </a:spcBef>
              <a:spcAft>
                <a:spcPts val="0"/>
              </a:spcAft>
              <a:buClr>
                <a:schemeClr val="lt2"/>
              </a:buClr>
              <a:buSzPts val="1900"/>
              <a:buChar char="○"/>
              <a:defRPr>
                <a:solidFill>
                  <a:schemeClr val="lt2"/>
                </a:solidFill>
              </a:defRPr>
            </a:lvl5pPr>
            <a:lvl6pPr marL="2743200" lvl="5" indent="-349250" algn="ctr">
              <a:spcBef>
                <a:spcPts val="2100"/>
              </a:spcBef>
              <a:spcAft>
                <a:spcPts val="0"/>
              </a:spcAft>
              <a:buClr>
                <a:schemeClr val="lt2"/>
              </a:buClr>
              <a:buSzPts val="1900"/>
              <a:buChar char="■"/>
              <a:defRPr>
                <a:solidFill>
                  <a:schemeClr val="lt2"/>
                </a:solidFill>
              </a:defRPr>
            </a:lvl6pPr>
            <a:lvl7pPr marL="3200400" lvl="6" indent="-349250" algn="ctr">
              <a:spcBef>
                <a:spcPts val="2100"/>
              </a:spcBef>
              <a:spcAft>
                <a:spcPts val="0"/>
              </a:spcAft>
              <a:buClr>
                <a:schemeClr val="lt2"/>
              </a:buClr>
              <a:buSzPts val="1900"/>
              <a:buChar char="●"/>
              <a:defRPr>
                <a:solidFill>
                  <a:schemeClr val="lt2"/>
                </a:solidFill>
              </a:defRPr>
            </a:lvl7pPr>
            <a:lvl8pPr marL="3657600" lvl="7" indent="-349250" algn="ctr">
              <a:spcBef>
                <a:spcPts val="2100"/>
              </a:spcBef>
              <a:spcAft>
                <a:spcPts val="0"/>
              </a:spcAft>
              <a:buClr>
                <a:schemeClr val="lt2"/>
              </a:buClr>
              <a:buSzPts val="1900"/>
              <a:buChar char="○"/>
              <a:defRPr>
                <a:solidFill>
                  <a:schemeClr val="lt2"/>
                </a:solidFill>
              </a:defRPr>
            </a:lvl8pPr>
            <a:lvl9pPr marL="4114800" lvl="8" indent="-349250" algn="ctr">
              <a:spcBef>
                <a:spcPts val="2100"/>
              </a:spcBef>
              <a:spcAft>
                <a:spcPts val="2100"/>
              </a:spcAft>
              <a:buClr>
                <a:schemeClr val="lt2"/>
              </a:buClr>
              <a:buSzPts val="1900"/>
              <a:buChar char="■"/>
              <a:defRPr>
                <a:solidFill>
                  <a:schemeClr val="lt2"/>
                </a:solidFill>
              </a:defRPr>
            </a:lvl9pPr>
          </a:lstStyle>
          <a:p>
            <a:endParaRPr/>
          </a:p>
        </p:txBody>
      </p:sp>
      <p:sp>
        <p:nvSpPr>
          <p:cNvPr id="508" name="Google Shape;508;p6"/>
          <p:cNvSpPr txBox="1">
            <a:spLocks noGrp="1"/>
          </p:cNvSpPr>
          <p:nvPr>
            <p:ph type="title"/>
          </p:nvPr>
        </p:nvSpPr>
        <p:spPr>
          <a:xfrm>
            <a:off x="2401350" y="3066900"/>
            <a:ext cx="73893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2"/>
              </a:buClr>
              <a:buSzPts val="4000"/>
              <a:buFont typeface="Aldrich"/>
              <a:buNone/>
              <a:defRPr>
                <a:solidFill>
                  <a:schemeClr val="lt2"/>
                </a:solidFill>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grpSp>
        <p:nvGrpSpPr>
          <p:cNvPr id="509" name="Google Shape;509;p6"/>
          <p:cNvGrpSpPr/>
          <p:nvPr/>
        </p:nvGrpSpPr>
        <p:grpSpPr>
          <a:xfrm flipH="1">
            <a:off x="10007839" y="1838613"/>
            <a:ext cx="810287" cy="544003"/>
            <a:chOff x="10624861" y="3933984"/>
            <a:chExt cx="1115330" cy="748800"/>
          </a:xfrm>
        </p:grpSpPr>
        <p:cxnSp>
          <p:nvCxnSpPr>
            <p:cNvPr id="510" name="Google Shape;510;p6"/>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1" name="Google Shape;511;p6"/>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2" name="Google Shape;512;p6"/>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3" name="Google Shape;513;p6"/>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4" name="Google Shape;514;p6"/>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5" name="Google Shape;515;p6"/>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6" name="Google Shape;516;p6"/>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7" name="Google Shape;517;p6"/>
          <p:cNvSpPr/>
          <p:nvPr/>
        </p:nvSpPr>
        <p:spPr>
          <a:xfrm flipH="1">
            <a:off x="11495537" y="229805"/>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6"/>
          <p:cNvSpPr/>
          <p:nvPr/>
        </p:nvSpPr>
        <p:spPr>
          <a:xfrm flipH="1">
            <a:off x="10961247" y="230305"/>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19" name="Google Shape;519;p6"/>
          <p:cNvGrpSpPr/>
          <p:nvPr/>
        </p:nvGrpSpPr>
        <p:grpSpPr>
          <a:xfrm flipH="1">
            <a:off x="11502543" y="766390"/>
            <a:ext cx="537277" cy="544003"/>
            <a:chOff x="8943245" y="2438859"/>
            <a:chExt cx="739541" cy="748800"/>
          </a:xfrm>
        </p:grpSpPr>
        <p:cxnSp>
          <p:nvCxnSpPr>
            <p:cNvPr id="520" name="Google Shape;520;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1" name="Google Shape;521;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2" name="Google Shape;522;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3" name="Google Shape;523;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4" name="Google Shape;524;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25" name="Google Shape;525;p6"/>
          <p:cNvSpPr/>
          <p:nvPr/>
        </p:nvSpPr>
        <p:spPr>
          <a:xfrm flipH="1">
            <a:off x="11131450" y="365168"/>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6" name="Google Shape;526;p6"/>
          <p:cNvSpPr/>
          <p:nvPr/>
        </p:nvSpPr>
        <p:spPr>
          <a:xfrm flipH="1">
            <a:off x="11274580" y="507940"/>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7" name="Google Shape;527;p6"/>
          <p:cNvSpPr/>
          <p:nvPr/>
        </p:nvSpPr>
        <p:spPr>
          <a:xfrm flipH="1">
            <a:off x="11404430" y="637890"/>
            <a:ext cx="251700" cy="251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8" name="Google Shape;528;p6"/>
          <p:cNvSpPr/>
          <p:nvPr/>
        </p:nvSpPr>
        <p:spPr>
          <a:xfrm flipH="1">
            <a:off x="10412812" y="229805"/>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9" name="Google Shape;529;p6"/>
          <p:cNvSpPr/>
          <p:nvPr/>
        </p:nvSpPr>
        <p:spPr>
          <a:xfrm flipH="1">
            <a:off x="10413977" y="774086"/>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30" name="Google Shape;530;p6"/>
          <p:cNvGrpSpPr/>
          <p:nvPr/>
        </p:nvGrpSpPr>
        <p:grpSpPr>
          <a:xfrm flipH="1">
            <a:off x="10547157" y="765225"/>
            <a:ext cx="268639" cy="544003"/>
            <a:chOff x="10628069" y="2437255"/>
            <a:chExt cx="369772" cy="748800"/>
          </a:xfrm>
        </p:grpSpPr>
        <p:cxnSp>
          <p:nvCxnSpPr>
            <p:cNvPr id="531" name="Google Shape;531;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2" name="Google Shape;532;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3" name="Google Shape;533;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534" name="Google Shape;534;p6"/>
          <p:cNvSpPr/>
          <p:nvPr/>
        </p:nvSpPr>
        <p:spPr>
          <a:xfrm flipH="1">
            <a:off x="10536848" y="364000"/>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5" name="Google Shape;535;p6"/>
          <p:cNvSpPr/>
          <p:nvPr/>
        </p:nvSpPr>
        <p:spPr>
          <a:xfrm flipH="1">
            <a:off x="10606703" y="433346"/>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6" name="Google Shape;536;p6"/>
          <p:cNvSpPr/>
          <p:nvPr/>
        </p:nvSpPr>
        <p:spPr>
          <a:xfrm rot="-5400000" flipH="1">
            <a:off x="9867209" y="775504"/>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1" name="Google Shape;541;p6"/>
          <p:cNvSpPr/>
          <p:nvPr/>
        </p:nvSpPr>
        <p:spPr>
          <a:xfrm flipH="1">
            <a:off x="9884169" y="248037"/>
            <a:ext cx="511500" cy="511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2" name="Google Shape;542;p6"/>
          <p:cNvSpPr/>
          <p:nvPr/>
        </p:nvSpPr>
        <p:spPr>
          <a:xfrm flipH="1">
            <a:off x="9999565" y="35584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3" name="Google Shape;543;p6"/>
          <p:cNvSpPr/>
          <p:nvPr/>
        </p:nvSpPr>
        <p:spPr>
          <a:xfrm flipH="1">
            <a:off x="10069420" y="42518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4" name="Google Shape;544;p6"/>
          <p:cNvSpPr/>
          <p:nvPr/>
        </p:nvSpPr>
        <p:spPr>
          <a:xfrm rot="5400000" flipH="1">
            <a:off x="10962413" y="1312789"/>
            <a:ext cx="1069500" cy="1069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5" name="Google Shape;545;p6"/>
          <p:cNvSpPr/>
          <p:nvPr/>
        </p:nvSpPr>
        <p:spPr>
          <a:xfrm rot="5400000" flipH="1">
            <a:off x="11093982" y="1444357"/>
            <a:ext cx="806400" cy="806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6" name="Google Shape;546;p6"/>
          <p:cNvSpPr/>
          <p:nvPr/>
        </p:nvSpPr>
        <p:spPr>
          <a:xfrm rot="5400000" flipH="1">
            <a:off x="11217024" y="1567398"/>
            <a:ext cx="560400" cy="560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7" name="Google Shape;547;p6"/>
          <p:cNvSpPr/>
          <p:nvPr/>
        </p:nvSpPr>
        <p:spPr>
          <a:xfrm rot="5400000" flipH="1">
            <a:off x="11345540" y="1707567"/>
            <a:ext cx="286200" cy="286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8" name="Google Shape;548;p6"/>
          <p:cNvSpPr/>
          <p:nvPr/>
        </p:nvSpPr>
        <p:spPr>
          <a:xfrm rot="5400000">
            <a:off x="10963578" y="1304883"/>
            <a:ext cx="1069500" cy="10695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9" name="Google Shape;549;p6"/>
          <p:cNvSpPr/>
          <p:nvPr/>
        </p:nvSpPr>
        <p:spPr>
          <a:xfrm rot="-5400000" flipH="1">
            <a:off x="10958012" y="1304883"/>
            <a:ext cx="1069500" cy="10695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0" name="Google Shape;550;p6"/>
          <p:cNvSpPr/>
          <p:nvPr/>
        </p:nvSpPr>
        <p:spPr>
          <a:xfrm rot="5400000">
            <a:off x="11211196" y="1552381"/>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1" name="Google Shape;551;p6"/>
          <p:cNvSpPr/>
          <p:nvPr/>
        </p:nvSpPr>
        <p:spPr>
          <a:xfrm rot="5400000">
            <a:off x="11346705" y="1685660"/>
            <a:ext cx="286200" cy="286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52" name="Google Shape;552;p6"/>
          <p:cNvGrpSpPr/>
          <p:nvPr/>
        </p:nvGrpSpPr>
        <p:grpSpPr>
          <a:xfrm flipH="1">
            <a:off x="10006674" y="1308329"/>
            <a:ext cx="810288" cy="544003"/>
            <a:chOff x="10626465" y="3184818"/>
            <a:chExt cx="1115330" cy="748800"/>
          </a:xfrm>
        </p:grpSpPr>
        <p:cxnSp>
          <p:nvCxnSpPr>
            <p:cNvPr id="553" name="Google Shape;553;p6"/>
            <p:cNvCxnSpPr/>
            <p:nvPr/>
          </p:nvCxnSpPr>
          <p:spPr>
            <a:xfrm>
              <a:off x="10998241"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4" name="Google Shape;554;p6"/>
            <p:cNvCxnSpPr/>
            <p:nvPr/>
          </p:nvCxnSpPr>
          <p:spPr>
            <a:xfrm>
              <a:off x="10812353"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5" name="Google Shape;555;p6"/>
            <p:cNvCxnSpPr/>
            <p:nvPr/>
          </p:nvCxnSpPr>
          <p:spPr>
            <a:xfrm>
              <a:off x="1062646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6" name="Google Shape;556;p6"/>
            <p:cNvCxnSpPr/>
            <p:nvPr/>
          </p:nvCxnSpPr>
          <p:spPr>
            <a:xfrm>
              <a:off x="1155590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7" name="Google Shape;557;p6"/>
            <p:cNvCxnSpPr/>
            <p:nvPr/>
          </p:nvCxnSpPr>
          <p:spPr>
            <a:xfrm>
              <a:off x="11370017"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8" name="Google Shape;558;p6"/>
            <p:cNvCxnSpPr/>
            <p:nvPr/>
          </p:nvCxnSpPr>
          <p:spPr>
            <a:xfrm>
              <a:off x="11184129"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9" name="Google Shape;559;p6"/>
            <p:cNvCxnSpPr/>
            <p:nvPr/>
          </p:nvCxnSpPr>
          <p:spPr>
            <a:xfrm>
              <a:off x="11741795" y="3184818"/>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560" name="Google Shape;560;p6"/>
          <p:cNvSpPr/>
          <p:nvPr/>
        </p:nvSpPr>
        <p:spPr>
          <a:xfrm flipH="1">
            <a:off x="10411239" y="132319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1" name="Google Shape;561;p6"/>
          <p:cNvSpPr/>
          <p:nvPr/>
        </p:nvSpPr>
        <p:spPr>
          <a:xfrm rot="5400000" flipH="1">
            <a:off x="9853138" y="131270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62" name="Google Shape;562;p6"/>
          <p:cNvGrpSpPr/>
          <p:nvPr/>
        </p:nvGrpSpPr>
        <p:grpSpPr>
          <a:xfrm rot="10800000" flipH="1">
            <a:off x="9864699" y="1853554"/>
            <a:ext cx="1100106" cy="552503"/>
            <a:chOff x="10576560" y="3328633"/>
            <a:chExt cx="1514255" cy="760500"/>
          </a:xfrm>
        </p:grpSpPr>
        <p:sp>
          <p:nvSpPr>
            <p:cNvPr id="563" name="Google Shape;563;p6"/>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4" name="Google Shape;564;p6"/>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65" name="Google Shape;565;p6"/>
          <p:cNvSpPr/>
          <p:nvPr/>
        </p:nvSpPr>
        <p:spPr>
          <a:xfrm rot="-2700000" flipH="1">
            <a:off x="10210414" y="1660737"/>
            <a:ext cx="393293" cy="39329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6" name="Google Shape;566;p6"/>
          <p:cNvSpPr/>
          <p:nvPr/>
        </p:nvSpPr>
        <p:spPr>
          <a:xfrm flipH="1">
            <a:off x="10266458" y="1711299"/>
            <a:ext cx="288300" cy="288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7" name="Google Shape;567;p6"/>
          <p:cNvSpPr/>
          <p:nvPr/>
        </p:nvSpPr>
        <p:spPr>
          <a:xfrm flipH="1">
            <a:off x="10336240" y="178071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8" name="Google Shape;568;p6"/>
          <p:cNvSpPr/>
          <p:nvPr/>
        </p:nvSpPr>
        <p:spPr>
          <a:xfrm rot="10800000" flipH="1">
            <a:off x="10967349" y="2389849"/>
            <a:ext cx="1069500" cy="10695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69" name="Google Shape;569;p6"/>
          <p:cNvSpPr/>
          <p:nvPr/>
        </p:nvSpPr>
        <p:spPr>
          <a:xfrm flipH="1">
            <a:off x="10940786" y="2915231"/>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70" name="Google Shape;570;p6"/>
          <p:cNvGrpSpPr/>
          <p:nvPr/>
        </p:nvGrpSpPr>
        <p:grpSpPr>
          <a:xfrm rot="10800000" flipH="1">
            <a:off x="10939280" y="2378174"/>
            <a:ext cx="1100106" cy="552503"/>
            <a:chOff x="10576560" y="3328633"/>
            <a:chExt cx="1514255" cy="760500"/>
          </a:xfrm>
        </p:grpSpPr>
        <p:sp>
          <p:nvSpPr>
            <p:cNvPr id="571" name="Google Shape;571;p6"/>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2" name="Google Shape;572;p6"/>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73" name="Google Shape;573;p6"/>
          <p:cNvSpPr/>
          <p:nvPr/>
        </p:nvSpPr>
        <p:spPr>
          <a:xfrm rot="5400000">
            <a:off x="11201886" y="2622446"/>
            <a:ext cx="560400" cy="560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74" name="Google Shape;574;p6"/>
          <p:cNvSpPr/>
          <p:nvPr/>
        </p:nvSpPr>
        <p:spPr>
          <a:xfrm rot="5400000" flipH="1">
            <a:off x="11203052" y="2621147"/>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75" name="Google Shape;575;p6"/>
          <p:cNvGrpSpPr/>
          <p:nvPr/>
        </p:nvGrpSpPr>
        <p:grpSpPr>
          <a:xfrm flipH="1">
            <a:off x="11275232" y="2679891"/>
            <a:ext cx="427618" cy="427618"/>
            <a:chOff x="9392653" y="5061283"/>
            <a:chExt cx="588600" cy="588600"/>
          </a:xfrm>
        </p:grpSpPr>
        <p:sp>
          <p:nvSpPr>
            <p:cNvPr id="576" name="Google Shape;576;p6"/>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7" name="Google Shape;577;p6"/>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8" name="Google Shape;578;p6"/>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89" name="Google Shape;589;p6"/>
          <p:cNvGrpSpPr/>
          <p:nvPr/>
        </p:nvGrpSpPr>
        <p:grpSpPr>
          <a:xfrm rot="59625" flipH="1">
            <a:off x="8741947" y="227006"/>
            <a:ext cx="1114254" cy="1114185"/>
            <a:chOff x="3247624" y="213651"/>
            <a:chExt cx="1533709" cy="1533614"/>
          </a:xfrm>
        </p:grpSpPr>
        <p:sp>
          <p:nvSpPr>
            <p:cNvPr id="590" name="Google Shape;590;p6"/>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91" name="Google Shape;591;p6"/>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592" name="Google Shape;592;p6"/>
          <p:cNvSpPr/>
          <p:nvPr/>
        </p:nvSpPr>
        <p:spPr>
          <a:xfrm flipH="1">
            <a:off x="9043323" y="527961"/>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3" name="Google Shape;593;p6"/>
          <p:cNvSpPr/>
          <p:nvPr/>
        </p:nvSpPr>
        <p:spPr>
          <a:xfrm flipH="1">
            <a:off x="9169461" y="654124"/>
            <a:ext cx="259200" cy="259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594" name="Google Shape;594;p6"/>
          <p:cNvCxnSpPr/>
          <p:nvPr/>
        </p:nvCxnSpPr>
        <p:spPr>
          <a:xfrm>
            <a:off x="749191" y="1229156"/>
            <a:ext cx="499800" cy="0"/>
          </a:xfrm>
          <a:prstGeom prst="straightConnector1">
            <a:avLst/>
          </a:prstGeom>
          <a:noFill/>
          <a:ln w="9525" cap="flat" cmpd="sng">
            <a:solidFill>
              <a:schemeClr val="accent3"/>
            </a:solidFill>
            <a:prstDash val="solid"/>
            <a:miter lim="800000"/>
            <a:headEnd type="none" w="sm" len="sm"/>
            <a:tailEnd type="none" w="sm" len="sm"/>
          </a:ln>
        </p:spPr>
      </p:cxnSp>
      <p:sp>
        <p:nvSpPr>
          <p:cNvPr id="595" name="Google Shape;595;p6"/>
          <p:cNvSpPr/>
          <p:nvPr/>
        </p:nvSpPr>
        <p:spPr>
          <a:xfrm rot="10800000" flipH="1">
            <a:off x="175014" y="686400"/>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6" name="Google Shape;596;p6"/>
          <p:cNvSpPr/>
          <p:nvPr/>
        </p:nvSpPr>
        <p:spPr>
          <a:xfrm rot="10800000" flipH="1">
            <a:off x="184004" y="160600"/>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97" name="Google Shape;597;p6"/>
          <p:cNvGrpSpPr/>
          <p:nvPr/>
        </p:nvGrpSpPr>
        <p:grpSpPr>
          <a:xfrm rot="10800000" flipH="1">
            <a:off x="174931" y="150012"/>
            <a:ext cx="537277" cy="544003"/>
            <a:chOff x="8943245" y="2438859"/>
            <a:chExt cx="739541" cy="748800"/>
          </a:xfrm>
        </p:grpSpPr>
        <p:cxnSp>
          <p:nvCxnSpPr>
            <p:cNvPr id="598" name="Google Shape;598;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9" name="Google Shape;599;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0" name="Google Shape;600;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1" name="Google Shape;601;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2" name="Google Shape;602;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3" name="Google Shape;603;p6"/>
          <p:cNvSpPr/>
          <p:nvPr/>
        </p:nvSpPr>
        <p:spPr>
          <a:xfrm rot="10800000" flipH="1">
            <a:off x="285901" y="297837"/>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4" name="Google Shape;604;p6"/>
          <p:cNvSpPr/>
          <p:nvPr/>
        </p:nvSpPr>
        <p:spPr>
          <a:xfrm rot="10800000" flipH="1">
            <a:off x="428672" y="441265"/>
            <a:ext cx="511200" cy="511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5" name="Google Shape;605;p6"/>
          <p:cNvSpPr/>
          <p:nvPr/>
        </p:nvSpPr>
        <p:spPr>
          <a:xfrm rot="10800000" flipH="1">
            <a:off x="558621" y="570515"/>
            <a:ext cx="252000" cy="25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6" name="Google Shape;606;p6"/>
          <p:cNvSpPr/>
          <p:nvPr/>
        </p:nvSpPr>
        <p:spPr>
          <a:xfrm rot="10800000" flipH="1">
            <a:off x="1257739" y="686400"/>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7" name="Google Shape;607;p6"/>
          <p:cNvSpPr/>
          <p:nvPr/>
        </p:nvSpPr>
        <p:spPr>
          <a:xfrm rot="10800000" flipH="1">
            <a:off x="1256574" y="142119"/>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08" name="Google Shape;608;p6"/>
          <p:cNvGrpSpPr/>
          <p:nvPr/>
        </p:nvGrpSpPr>
        <p:grpSpPr>
          <a:xfrm rot="10800000" flipH="1">
            <a:off x="1398955" y="151177"/>
            <a:ext cx="268639" cy="544003"/>
            <a:chOff x="10628069" y="2437255"/>
            <a:chExt cx="369772" cy="748800"/>
          </a:xfrm>
        </p:grpSpPr>
        <p:cxnSp>
          <p:nvCxnSpPr>
            <p:cNvPr id="609" name="Google Shape;60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0" name="Google Shape;610;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1" name="Google Shape;61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12" name="Google Shape;612;p6"/>
          <p:cNvSpPr/>
          <p:nvPr/>
        </p:nvSpPr>
        <p:spPr>
          <a:xfrm rot="10800000" flipH="1">
            <a:off x="1389603" y="808104"/>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3" name="Google Shape;613;p6"/>
          <p:cNvSpPr/>
          <p:nvPr/>
        </p:nvSpPr>
        <p:spPr>
          <a:xfrm rot="10800000" flipH="1">
            <a:off x="1458948" y="877958"/>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4" name="Google Shape;614;p6"/>
          <p:cNvSpPr/>
          <p:nvPr/>
        </p:nvSpPr>
        <p:spPr>
          <a:xfrm rot="5400000" flipH="1">
            <a:off x="1803342" y="140701"/>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9" name="Google Shape;619;p6"/>
          <p:cNvSpPr/>
          <p:nvPr/>
        </p:nvSpPr>
        <p:spPr>
          <a:xfrm rot="10800000" flipH="1">
            <a:off x="1819082" y="701168"/>
            <a:ext cx="511200" cy="511200"/>
          </a:xfrm>
          <a:prstGeom prst="ellipse">
            <a:avLst/>
          </a:prstGeom>
          <a:solidFill>
            <a:schemeClr val="dk2"/>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0" name="Google Shape;620;p6"/>
          <p:cNvSpPr/>
          <p:nvPr/>
        </p:nvSpPr>
        <p:spPr>
          <a:xfrm rot="10800000" flipH="1">
            <a:off x="1926886" y="81626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1" name="Google Shape;621;p6"/>
          <p:cNvSpPr/>
          <p:nvPr/>
        </p:nvSpPr>
        <p:spPr>
          <a:xfrm rot="10800000" flipH="1">
            <a:off x="1996232" y="886116"/>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2" name="Google Shape;622;p6"/>
          <p:cNvSpPr/>
          <p:nvPr/>
        </p:nvSpPr>
        <p:spPr>
          <a:xfrm rot="10800000" flipH="1">
            <a:off x="179405" y="1767832"/>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3" name="Google Shape;623;p6"/>
          <p:cNvSpPr/>
          <p:nvPr/>
        </p:nvSpPr>
        <p:spPr>
          <a:xfrm rot="5400000" flipH="1">
            <a:off x="179314" y="1229127"/>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24" name="Google Shape;624;p6"/>
          <p:cNvGrpSpPr/>
          <p:nvPr/>
        </p:nvGrpSpPr>
        <p:grpSpPr>
          <a:xfrm rot="5400000" flipH="1">
            <a:off x="311076" y="1777023"/>
            <a:ext cx="280842" cy="544003"/>
            <a:chOff x="10628069" y="2437255"/>
            <a:chExt cx="369772" cy="748800"/>
          </a:xfrm>
        </p:grpSpPr>
        <p:cxnSp>
          <p:nvCxnSpPr>
            <p:cNvPr id="625" name="Google Shape;625;p6"/>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26" name="Google Shape;626;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27" name="Google Shape;627;p6"/>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28" name="Google Shape;628;p6"/>
          <p:cNvGrpSpPr/>
          <p:nvPr/>
        </p:nvGrpSpPr>
        <p:grpSpPr>
          <a:xfrm rot="5400000" flipH="1">
            <a:off x="316012" y="1233847"/>
            <a:ext cx="268639" cy="544003"/>
            <a:chOff x="10628069" y="2437255"/>
            <a:chExt cx="369772" cy="748800"/>
          </a:xfrm>
        </p:grpSpPr>
        <p:cxnSp>
          <p:nvCxnSpPr>
            <p:cNvPr id="629" name="Google Shape;62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30" name="Google Shape;630;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31" name="Google Shape;63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32" name="Google Shape;632;p6"/>
          <p:cNvSpPr/>
          <p:nvPr/>
        </p:nvSpPr>
        <p:spPr>
          <a:xfrm>
            <a:off x="176614" y="1229462"/>
            <a:ext cx="1084200" cy="10842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33" name="Google Shape;633;p6"/>
          <p:cNvGrpSpPr/>
          <p:nvPr/>
        </p:nvGrpSpPr>
        <p:grpSpPr>
          <a:xfrm rot="-5400000">
            <a:off x="314789" y="1366946"/>
            <a:ext cx="816005" cy="816005"/>
            <a:chOff x="6214949" y="2511699"/>
            <a:chExt cx="1123200" cy="1123200"/>
          </a:xfrm>
        </p:grpSpPr>
        <p:sp>
          <p:nvSpPr>
            <p:cNvPr id="634" name="Google Shape;634;p6"/>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5" name="Google Shape;635;p6"/>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6" name="Google Shape;636;p6"/>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41" name="Group 140">
            <a:extLst>
              <a:ext uri="{FF2B5EF4-FFF2-40B4-BE49-F238E27FC236}">
                <a16:creationId xmlns:a16="http://schemas.microsoft.com/office/drawing/2014/main" id="{9EA2F2B5-ED78-4C74-9E66-01D2766CC211}"/>
              </a:ext>
            </a:extLst>
          </p:cNvPr>
          <p:cNvGrpSpPr/>
          <p:nvPr userDrawn="1"/>
        </p:nvGrpSpPr>
        <p:grpSpPr>
          <a:xfrm>
            <a:off x="1800951" y="241539"/>
            <a:ext cx="545433" cy="309999"/>
            <a:chOff x="11184673" y="2647468"/>
            <a:chExt cx="748937" cy="369772"/>
          </a:xfrm>
        </p:grpSpPr>
        <p:cxnSp>
          <p:nvCxnSpPr>
            <p:cNvPr id="142" name="Straight Connector 141">
              <a:extLst>
                <a:ext uri="{FF2B5EF4-FFF2-40B4-BE49-F238E27FC236}">
                  <a16:creationId xmlns:a16="http://schemas.microsoft.com/office/drawing/2014/main" id="{527793F7-14A2-4DCB-95EF-16D234E92D0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C14E8AF-2456-421E-AA00-721BB3BBD087}"/>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FEC7B6F-71E9-4B98-A5AC-CAD75D58236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9300A2E1-ECF5-41B6-968D-6CEC66BCC519}"/>
              </a:ext>
            </a:extLst>
          </p:cNvPr>
          <p:cNvGrpSpPr/>
          <p:nvPr userDrawn="1"/>
        </p:nvGrpSpPr>
        <p:grpSpPr>
          <a:xfrm>
            <a:off x="9855147" y="905773"/>
            <a:ext cx="565562" cy="272617"/>
            <a:chOff x="11184673" y="2647468"/>
            <a:chExt cx="748937" cy="369772"/>
          </a:xfrm>
        </p:grpSpPr>
        <p:cxnSp>
          <p:nvCxnSpPr>
            <p:cNvPr id="146" name="Straight Connector 145">
              <a:extLst>
                <a:ext uri="{FF2B5EF4-FFF2-40B4-BE49-F238E27FC236}">
                  <a16:creationId xmlns:a16="http://schemas.microsoft.com/office/drawing/2014/main" id="{AC530AA3-EAF6-4B5A-B148-DC081B58103C}"/>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D7E1CCE-8CFF-46D2-9554-0BA87ABA1B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D02F34C-EBC7-4F68-9936-B5C7D1C06E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637"/>
        <p:cNvGrpSpPr/>
        <p:nvPr/>
      </p:nvGrpSpPr>
      <p:grpSpPr>
        <a:xfrm>
          <a:off x="0" y="0"/>
          <a:ext cx="0" cy="0"/>
          <a:chOff x="0" y="0"/>
          <a:chExt cx="0" cy="0"/>
        </a:xfrm>
      </p:grpSpPr>
      <p:sp>
        <p:nvSpPr>
          <p:cNvPr id="670" name="Google Shape;670;p7"/>
          <p:cNvSpPr/>
          <p:nvPr/>
        </p:nvSpPr>
        <p:spPr>
          <a:xfrm flipH="1">
            <a:off x="10942175" y="5650638"/>
            <a:ext cx="1054500" cy="1014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9" name="Group 78">
            <a:extLst>
              <a:ext uri="{FF2B5EF4-FFF2-40B4-BE49-F238E27FC236}">
                <a16:creationId xmlns:a16="http://schemas.microsoft.com/office/drawing/2014/main" id="{7DD0CBEE-70A2-42B5-9FDC-DA9CFD36BCCB}"/>
              </a:ext>
            </a:extLst>
          </p:cNvPr>
          <p:cNvGrpSpPr/>
          <p:nvPr userDrawn="1"/>
        </p:nvGrpSpPr>
        <p:grpSpPr>
          <a:xfrm>
            <a:off x="10940211" y="5667555"/>
            <a:ext cx="1054936" cy="862641"/>
            <a:chOff x="3210946" y="234733"/>
            <a:chExt cx="1560780" cy="1298611"/>
          </a:xfrm>
        </p:grpSpPr>
        <p:cxnSp>
          <p:nvCxnSpPr>
            <p:cNvPr id="80" name="Straight Connector 79">
              <a:extLst>
                <a:ext uri="{FF2B5EF4-FFF2-40B4-BE49-F238E27FC236}">
                  <a16:creationId xmlns:a16="http://schemas.microsoft.com/office/drawing/2014/main" id="{3DB11964-1010-4B52-AABE-C93D730B7B8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1EB62A1-962A-4A98-8742-C4B08C91BB9A}"/>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74B375E-B0A5-426E-BF41-17AE000325E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913CA21-438F-4B23-8C08-0AF7782BC68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5850D2B-4088-4B12-A01C-336779A1F839}"/>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C57BBB-8ECB-4525-8184-5677EBABC4D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D399F37-A8AD-47EE-9750-A42A5196A39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55A7D5-D4DC-419C-938A-1488D37EF45C}"/>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8" name="Google Shape;638;p7"/>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39" name="Google Shape;639;p7"/>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640" name="Google Shape;640;p7"/>
          <p:cNvSpPr txBox="1">
            <a:spLocks noGrp="1"/>
          </p:cNvSpPr>
          <p:nvPr>
            <p:ph type="body" idx="2"/>
          </p:nvPr>
        </p:nvSpPr>
        <p:spPr>
          <a:xfrm>
            <a:off x="6464146" y="22818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dirty="0"/>
          </a:p>
        </p:txBody>
      </p:sp>
      <p:sp>
        <p:nvSpPr>
          <p:cNvPr id="641" name="Google Shape;641;p7"/>
          <p:cNvSpPr/>
          <p:nvPr/>
        </p:nvSpPr>
        <p:spPr>
          <a:xfrm rot="-5400000" flipH="1">
            <a:off x="10943908" y="4662679"/>
            <a:ext cx="993600" cy="10197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2" name="Google Shape;642;p7"/>
          <p:cNvSpPr/>
          <p:nvPr/>
        </p:nvSpPr>
        <p:spPr>
          <a:xfrm rot="-5400000">
            <a:off x="11063920" y="4808749"/>
            <a:ext cx="753600" cy="7536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3" name="Google Shape;643;p7"/>
          <p:cNvSpPr/>
          <p:nvPr/>
        </p:nvSpPr>
        <p:spPr>
          <a:xfrm rot="-5400000">
            <a:off x="11178853" y="4923617"/>
            <a:ext cx="523800" cy="523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4" name="Google Shape;644;p7"/>
          <p:cNvSpPr/>
          <p:nvPr/>
        </p:nvSpPr>
        <p:spPr>
          <a:xfrm>
            <a:off x="11447080" y="4685379"/>
            <a:ext cx="508500" cy="508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5" name="Google Shape;645;p7"/>
          <p:cNvSpPr/>
          <p:nvPr/>
        </p:nvSpPr>
        <p:spPr>
          <a:xfrm>
            <a:off x="11351369" y="5086434"/>
            <a:ext cx="194100" cy="19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46" name="Google Shape;646;p7"/>
          <p:cNvGrpSpPr/>
          <p:nvPr/>
        </p:nvGrpSpPr>
        <p:grpSpPr>
          <a:xfrm>
            <a:off x="11034459" y="5320659"/>
            <a:ext cx="282880" cy="36671"/>
            <a:chOff x="10578164" y="275923"/>
            <a:chExt cx="416551" cy="54000"/>
          </a:xfrm>
        </p:grpSpPr>
        <p:sp>
          <p:nvSpPr>
            <p:cNvPr id="647" name="Google Shape;64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8" name="Google Shape;64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9" name="Google Shape;64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0" name="Google Shape;650;p7"/>
          <p:cNvGrpSpPr/>
          <p:nvPr/>
        </p:nvGrpSpPr>
        <p:grpSpPr>
          <a:xfrm>
            <a:off x="11034459" y="5424697"/>
            <a:ext cx="282880" cy="36671"/>
            <a:chOff x="10578164" y="275923"/>
            <a:chExt cx="416551" cy="54000"/>
          </a:xfrm>
        </p:grpSpPr>
        <p:sp>
          <p:nvSpPr>
            <p:cNvPr id="651" name="Google Shape;651;p7"/>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2" name="Google Shape;652;p7"/>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3" name="Google Shape;653;p7"/>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4" name="Google Shape;654;p7"/>
          <p:cNvGrpSpPr/>
          <p:nvPr/>
        </p:nvGrpSpPr>
        <p:grpSpPr>
          <a:xfrm>
            <a:off x="11034459" y="5528735"/>
            <a:ext cx="282880" cy="36671"/>
            <a:chOff x="10578164" y="275923"/>
            <a:chExt cx="416551" cy="54000"/>
          </a:xfrm>
        </p:grpSpPr>
        <p:sp>
          <p:nvSpPr>
            <p:cNvPr id="655" name="Google Shape;655;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6" name="Google Shape;656;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7" name="Google Shape;657;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8" name="Google Shape;658;p7"/>
          <p:cNvGrpSpPr/>
          <p:nvPr/>
        </p:nvGrpSpPr>
        <p:grpSpPr>
          <a:xfrm>
            <a:off x="11556283" y="4822802"/>
            <a:ext cx="282880" cy="36671"/>
            <a:chOff x="10578164" y="275923"/>
            <a:chExt cx="416551" cy="54000"/>
          </a:xfrm>
        </p:grpSpPr>
        <p:sp>
          <p:nvSpPr>
            <p:cNvPr id="659" name="Google Shape;659;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0" name="Google Shape;660;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1" name="Google Shape;661;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2" name="Google Shape;662;p7"/>
          <p:cNvGrpSpPr/>
          <p:nvPr/>
        </p:nvGrpSpPr>
        <p:grpSpPr>
          <a:xfrm>
            <a:off x="11556283" y="4926840"/>
            <a:ext cx="282880" cy="36671"/>
            <a:chOff x="10578164" y="275923"/>
            <a:chExt cx="416551" cy="54000"/>
          </a:xfrm>
        </p:grpSpPr>
        <p:sp>
          <p:nvSpPr>
            <p:cNvPr id="663" name="Google Shape;663;p7"/>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4" name="Google Shape;664;p7"/>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5" name="Google Shape;665;p7"/>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6" name="Google Shape;666;p7"/>
          <p:cNvGrpSpPr/>
          <p:nvPr/>
        </p:nvGrpSpPr>
        <p:grpSpPr>
          <a:xfrm>
            <a:off x="11556283" y="5030878"/>
            <a:ext cx="282880" cy="36671"/>
            <a:chOff x="10578164" y="275923"/>
            <a:chExt cx="416551" cy="54000"/>
          </a:xfrm>
        </p:grpSpPr>
        <p:sp>
          <p:nvSpPr>
            <p:cNvPr id="667" name="Google Shape;66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8" name="Google Shape;66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9" name="Google Shape;66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80" name="Google Shape;680;p7"/>
          <p:cNvGrpSpPr/>
          <p:nvPr/>
        </p:nvGrpSpPr>
        <p:grpSpPr>
          <a:xfrm rot="59737" flipH="1">
            <a:off x="10939584" y="5640153"/>
            <a:ext cx="1041545" cy="1041481"/>
            <a:chOff x="3247624" y="213651"/>
            <a:chExt cx="1533709" cy="1533614"/>
          </a:xfrm>
        </p:grpSpPr>
        <p:sp>
          <p:nvSpPr>
            <p:cNvPr id="681" name="Google Shape;681;p7"/>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82" name="Google Shape;682;p7"/>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683" name="Google Shape;683;p7"/>
          <p:cNvSpPr/>
          <p:nvPr/>
        </p:nvSpPr>
        <p:spPr>
          <a:xfrm flipH="1">
            <a:off x="11221584" y="5921549"/>
            <a:ext cx="477900" cy="47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4" name="Google Shape;684;p7"/>
          <p:cNvSpPr/>
          <p:nvPr/>
        </p:nvSpPr>
        <p:spPr>
          <a:xfrm flipH="1">
            <a:off x="11339157" y="6039477"/>
            <a:ext cx="242400" cy="242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5" name="Google Shape;685;p7"/>
          <p:cNvSpPr/>
          <p:nvPr/>
        </p:nvSpPr>
        <p:spPr>
          <a:xfrm flipH="1">
            <a:off x="10427311" y="5654840"/>
            <a:ext cx="508500" cy="5085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6" name="Google Shape;686;p7"/>
          <p:cNvSpPr/>
          <p:nvPr/>
        </p:nvSpPr>
        <p:spPr>
          <a:xfrm rot="-5400000" flipH="1">
            <a:off x="10427216" y="6158380"/>
            <a:ext cx="508500" cy="508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87" name="Google Shape;687;p7"/>
          <p:cNvGrpSpPr/>
          <p:nvPr/>
        </p:nvGrpSpPr>
        <p:grpSpPr>
          <a:xfrm rot="-5400000" flipH="1">
            <a:off x="10550281" y="5646193"/>
            <a:ext cx="262501" cy="508510"/>
            <a:chOff x="10628069" y="2437255"/>
            <a:chExt cx="369772" cy="748800"/>
          </a:xfrm>
        </p:grpSpPr>
        <p:cxnSp>
          <p:nvCxnSpPr>
            <p:cNvPr id="688" name="Google Shape;688;p7"/>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89" name="Google Shape;689;p7"/>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90" name="Google Shape;690;p7"/>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91" name="Google Shape;691;p7"/>
          <p:cNvGrpSpPr/>
          <p:nvPr/>
        </p:nvGrpSpPr>
        <p:grpSpPr>
          <a:xfrm rot="-5400000" flipH="1">
            <a:off x="10557064" y="6154407"/>
            <a:ext cx="251112" cy="508510"/>
            <a:chOff x="10628069" y="2437255"/>
            <a:chExt cx="369772" cy="748800"/>
          </a:xfrm>
        </p:grpSpPr>
        <p:cxnSp>
          <p:nvCxnSpPr>
            <p:cNvPr id="692" name="Google Shape;692;p7"/>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93" name="Google Shape;693;p7"/>
            <p:cNvCxnSpPr/>
            <p:nvPr/>
          </p:nvCxnSpPr>
          <p:spPr>
            <a:xfrm>
              <a:off x="10812955" y="2437255"/>
              <a:ext cx="0" cy="748800"/>
            </a:xfrm>
            <a:prstGeom prst="straightConnector1">
              <a:avLst/>
            </a:prstGeom>
            <a:noFill/>
            <a:ln w="9525" cap="flat" cmpd="sng">
              <a:solidFill>
                <a:schemeClr val="accent2"/>
              </a:solidFill>
              <a:prstDash val="solid"/>
              <a:miter lim="800000"/>
              <a:headEnd type="none" w="sm" len="sm"/>
              <a:tailEnd type="none" w="sm" len="sm"/>
            </a:ln>
          </p:spPr>
        </p:cxnSp>
        <p:cxnSp>
          <p:nvCxnSpPr>
            <p:cNvPr id="694" name="Google Shape;694;p7"/>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5" name="Google Shape;695;p7"/>
          <p:cNvSpPr/>
          <p:nvPr/>
        </p:nvSpPr>
        <p:spPr>
          <a:xfrm rot="10800000">
            <a:off x="9925020" y="5653342"/>
            <a:ext cx="1013400" cy="1013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96" name="Google Shape;696;p7"/>
          <p:cNvGrpSpPr/>
          <p:nvPr/>
        </p:nvGrpSpPr>
        <p:grpSpPr>
          <a:xfrm rot="5400000">
            <a:off x="10046451" y="5775647"/>
            <a:ext cx="762765" cy="762765"/>
            <a:chOff x="6214949" y="2511699"/>
            <a:chExt cx="1123200" cy="1123200"/>
          </a:xfrm>
        </p:grpSpPr>
        <p:sp>
          <p:nvSpPr>
            <p:cNvPr id="697" name="Google Shape;697;p7"/>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8" name="Google Shape;698;p7"/>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9" name="Google Shape;699;p7"/>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00" name="Google Shape;700;p7"/>
          <p:cNvSpPr/>
          <p:nvPr/>
        </p:nvSpPr>
        <p:spPr>
          <a:xfrm>
            <a:off x="161600" y="715829"/>
            <a:ext cx="1049400" cy="499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1" name="Google Shape;701;p7"/>
          <p:cNvSpPr/>
          <p:nvPr/>
        </p:nvSpPr>
        <p:spPr>
          <a:xfrm rot="-5400000" flipH="1">
            <a:off x="164361" y="167215"/>
            <a:ext cx="1049400" cy="104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2" name="Google Shape;702;p7"/>
          <p:cNvSpPr/>
          <p:nvPr/>
        </p:nvSpPr>
        <p:spPr>
          <a:xfrm rot="-5400000" flipH="1">
            <a:off x="426735" y="429589"/>
            <a:ext cx="525000" cy="52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3" name="Google Shape;703;p7"/>
          <p:cNvSpPr/>
          <p:nvPr/>
        </p:nvSpPr>
        <p:spPr>
          <a:xfrm rot="-5400000" flipH="1">
            <a:off x="557921" y="560776"/>
            <a:ext cx="262200" cy="26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4" name="Google Shape;704;p7"/>
          <p:cNvSpPr/>
          <p:nvPr/>
        </p:nvSpPr>
        <p:spPr>
          <a:xfrm rot="-5400000" flipH="1">
            <a:off x="295548" y="298402"/>
            <a:ext cx="787200" cy="78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5" name="Google Shape;705;p7"/>
          <p:cNvSpPr/>
          <p:nvPr/>
        </p:nvSpPr>
        <p:spPr>
          <a:xfrm>
            <a:off x="160477" y="195322"/>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6" name="Google Shape;706;p7"/>
          <p:cNvSpPr/>
          <p:nvPr/>
        </p:nvSpPr>
        <p:spPr>
          <a:xfrm rot="-5400000">
            <a:off x="695599" y="182959"/>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07" name="Google Shape;707;p7"/>
          <p:cNvGrpSpPr/>
          <p:nvPr/>
        </p:nvGrpSpPr>
        <p:grpSpPr>
          <a:xfrm>
            <a:off x="293401" y="186714"/>
            <a:ext cx="791215" cy="524759"/>
            <a:chOff x="10624861" y="3933984"/>
            <a:chExt cx="1115330" cy="748800"/>
          </a:xfrm>
        </p:grpSpPr>
        <p:cxnSp>
          <p:nvCxnSpPr>
            <p:cNvPr id="708" name="Google Shape;708;p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09" name="Google Shape;709;p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0" name="Google Shape;710;p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1" name="Google Shape;711;p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2" name="Google Shape;712;p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3" name="Google Shape;713;p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4" name="Google Shape;714;p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715"/>
        <p:cNvGrpSpPr/>
        <p:nvPr/>
      </p:nvGrpSpPr>
      <p:grpSpPr>
        <a:xfrm>
          <a:off x="0" y="0"/>
          <a:ext cx="0" cy="0"/>
          <a:chOff x="0" y="0"/>
          <a:chExt cx="0" cy="0"/>
        </a:xfrm>
      </p:grpSpPr>
      <p:sp>
        <p:nvSpPr>
          <p:cNvPr id="716" name="Google Shape;716;p8"/>
          <p:cNvSpPr txBox="1">
            <a:spLocks noGrp="1"/>
          </p:cNvSpPr>
          <p:nvPr>
            <p:ph type="title"/>
          </p:nvPr>
        </p:nvSpPr>
        <p:spPr>
          <a:xfrm>
            <a:off x="2703300" y="1020125"/>
            <a:ext cx="6785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717" name="Google Shape;717;p8"/>
          <p:cNvSpPr txBox="1">
            <a:spLocks noGrp="1"/>
          </p:cNvSpPr>
          <p:nvPr>
            <p:ph type="body" idx="1"/>
          </p:nvPr>
        </p:nvSpPr>
        <p:spPr>
          <a:xfrm>
            <a:off x="2703302" y="2035175"/>
            <a:ext cx="67854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718" name="Google Shape;718;p8"/>
          <p:cNvSpPr/>
          <p:nvPr/>
        </p:nvSpPr>
        <p:spPr>
          <a:xfrm>
            <a:off x="138303"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9" name="Google Shape;719;p8"/>
          <p:cNvSpPr/>
          <p:nvPr/>
        </p:nvSpPr>
        <p:spPr>
          <a:xfrm>
            <a:off x="147129"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20" name="Google Shape;720;p8"/>
          <p:cNvGrpSpPr/>
          <p:nvPr/>
        </p:nvGrpSpPr>
        <p:grpSpPr>
          <a:xfrm>
            <a:off x="138491" y="723273"/>
            <a:ext cx="527441" cy="534044"/>
            <a:chOff x="8943245" y="2438859"/>
            <a:chExt cx="739541" cy="748800"/>
          </a:xfrm>
        </p:grpSpPr>
        <p:cxnSp>
          <p:nvCxnSpPr>
            <p:cNvPr id="721" name="Google Shape;721;p8"/>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2" name="Google Shape;722;p8"/>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3" name="Google Shape;723;p8"/>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4" name="Google Shape;724;p8"/>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5" name="Google Shape;725;p8"/>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726" name="Google Shape;726;p8"/>
          <p:cNvSpPr/>
          <p:nvPr/>
        </p:nvSpPr>
        <p:spPr>
          <a:xfrm>
            <a:off x="247156"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7" name="Google Shape;727;p8"/>
          <p:cNvSpPr/>
          <p:nvPr/>
        </p:nvSpPr>
        <p:spPr>
          <a:xfrm>
            <a:off x="387307"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8" name="Google Shape;728;p8"/>
          <p:cNvSpPr/>
          <p:nvPr/>
        </p:nvSpPr>
        <p:spPr>
          <a:xfrm>
            <a:off x="514872"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9" name="Google Shape;729;p8"/>
          <p:cNvSpPr/>
          <p:nvPr/>
        </p:nvSpPr>
        <p:spPr>
          <a:xfrm>
            <a:off x="1201162"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0" name="Google Shape;730;p8"/>
          <p:cNvSpPr/>
          <p:nvPr/>
        </p:nvSpPr>
        <p:spPr>
          <a:xfrm>
            <a:off x="1200019"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31" name="Google Shape;731;p8"/>
          <p:cNvGrpSpPr/>
          <p:nvPr/>
        </p:nvGrpSpPr>
        <p:grpSpPr>
          <a:xfrm>
            <a:off x="1340107" y="722129"/>
            <a:ext cx="263721" cy="534044"/>
            <a:chOff x="10628069" y="2437255"/>
            <a:chExt cx="369772" cy="748800"/>
          </a:xfrm>
        </p:grpSpPr>
        <p:cxnSp>
          <p:nvCxnSpPr>
            <p:cNvPr id="732" name="Google Shape;732;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3" name="Google Shape;733;p8"/>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4" name="Google Shape;734;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35" name="Google Shape;735;p8"/>
          <p:cNvSpPr/>
          <p:nvPr/>
        </p:nvSpPr>
        <p:spPr>
          <a:xfrm>
            <a:off x="1330607"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6" name="Google Shape;736;p8"/>
          <p:cNvSpPr/>
          <p:nvPr/>
        </p:nvSpPr>
        <p:spPr>
          <a:xfrm>
            <a:off x="1398680"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7" name="Google Shape;737;p8"/>
          <p:cNvSpPr/>
          <p:nvPr/>
        </p:nvSpPr>
        <p:spPr>
          <a:xfrm rot="5400000">
            <a:off x="1736669"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2" name="Google Shape;742;p8"/>
          <p:cNvSpPr/>
          <p:nvPr/>
        </p:nvSpPr>
        <p:spPr>
          <a:xfrm>
            <a:off x="1752206"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3" name="Google Shape;743;p8"/>
          <p:cNvSpPr/>
          <p:nvPr/>
        </p:nvSpPr>
        <p:spPr>
          <a:xfrm>
            <a:off x="1858032"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4" name="Google Shape;744;p8"/>
          <p:cNvSpPr/>
          <p:nvPr/>
        </p:nvSpPr>
        <p:spPr>
          <a:xfrm>
            <a:off x="1926105"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5" name="Google Shape;745;p8"/>
          <p:cNvSpPr/>
          <p:nvPr/>
        </p:nvSpPr>
        <p:spPr>
          <a:xfrm rot="-5400000">
            <a:off x="14598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6" name="Google Shape;746;p8"/>
          <p:cNvSpPr/>
          <p:nvPr/>
        </p:nvSpPr>
        <p:spPr>
          <a:xfrm rot="-5400000">
            <a:off x="275102"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7" name="Google Shape;747;p8"/>
          <p:cNvSpPr/>
          <p:nvPr/>
        </p:nvSpPr>
        <p:spPr>
          <a:xfrm rot="-5400000">
            <a:off x="395804"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8" name="Google Shape;748;p8"/>
          <p:cNvSpPr/>
          <p:nvPr/>
        </p:nvSpPr>
        <p:spPr>
          <a:xfrm rot="-5400000">
            <a:off x="538815"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9" name="Google Shape;749;p8"/>
          <p:cNvSpPr/>
          <p:nvPr/>
        </p:nvSpPr>
        <p:spPr>
          <a:xfrm rot="-5400000" flipH="1">
            <a:off x="144840"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0" name="Google Shape;750;p8"/>
          <p:cNvSpPr/>
          <p:nvPr/>
        </p:nvSpPr>
        <p:spPr>
          <a:xfrm rot="5400000">
            <a:off x="150181"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1" name="Google Shape;751;p8"/>
          <p:cNvSpPr/>
          <p:nvPr/>
        </p:nvSpPr>
        <p:spPr>
          <a:xfrm rot="-5400000" flipH="1">
            <a:off x="401525"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2" name="Google Shape;752;p8"/>
          <p:cNvSpPr/>
          <p:nvPr/>
        </p:nvSpPr>
        <p:spPr>
          <a:xfrm rot="-5400000" flipH="1">
            <a:off x="537671"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53" name="Google Shape;753;p8"/>
          <p:cNvGrpSpPr/>
          <p:nvPr/>
        </p:nvGrpSpPr>
        <p:grpSpPr>
          <a:xfrm rot="5400000">
            <a:off x="9953899" y="145391"/>
            <a:ext cx="1024041" cy="1024041"/>
            <a:chOff x="4761550" y="1708047"/>
            <a:chExt cx="1516200" cy="1516200"/>
          </a:xfrm>
        </p:grpSpPr>
        <p:sp>
          <p:nvSpPr>
            <p:cNvPr id="754" name="Google Shape;754;p8"/>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55" name="Google Shape;755;p8"/>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56" name="Google Shape;756;p8"/>
          <p:cNvGrpSpPr/>
          <p:nvPr/>
        </p:nvGrpSpPr>
        <p:grpSpPr>
          <a:xfrm rot="5400000">
            <a:off x="9412491" y="-381011"/>
            <a:ext cx="2079963" cy="2079963"/>
            <a:chOff x="6547473" y="2211197"/>
            <a:chExt cx="2916381" cy="2916381"/>
          </a:xfrm>
        </p:grpSpPr>
        <p:grpSp>
          <p:nvGrpSpPr>
            <p:cNvPr id="757" name="Google Shape;757;p8"/>
            <p:cNvGrpSpPr/>
            <p:nvPr/>
          </p:nvGrpSpPr>
          <p:grpSpPr>
            <a:xfrm rot="899960">
              <a:off x="7271820" y="2930231"/>
              <a:ext cx="1491855" cy="1453757"/>
              <a:chOff x="6081577" y="2538982"/>
              <a:chExt cx="1491900" cy="1453800"/>
            </a:xfrm>
          </p:grpSpPr>
          <p:cxnSp>
            <p:nvCxnSpPr>
              <p:cNvPr id="758" name="Google Shape;758;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59" name="Google Shape;759;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0" name="Google Shape;760;p8"/>
            <p:cNvGrpSpPr/>
            <p:nvPr/>
          </p:nvGrpSpPr>
          <p:grpSpPr>
            <a:xfrm>
              <a:off x="7271901" y="2930406"/>
              <a:ext cx="1491900" cy="1453800"/>
              <a:chOff x="6081577" y="2538982"/>
              <a:chExt cx="1491900" cy="1453800"/>
            </a:xfrm>
          </p:grpSpPr>
          <p:cxnSp>
            <p:nvCxnSpPr>
              <p:cNvPr id="761" name="Google Shape;761;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62" name="Google Shape;762;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3" name="Google Shape;763;p8"/>
            <p:cNvGrpSpPr/>
            <p:nvPr/>
          </p:nvGrpSpPr>
          <p:grpSpPr>
            <a:xfrm rot="1800044">
              <a:off x="7166144" y="2821397"/>
              <a:ext cx="1648764" cy="1669163"/>
              <a:chOff x="5978957" y="2443756"/>
              <a:chExt cx="1648800" cy="1669200"/>
            </a:xfrm>
          </p:grpSpPr>
          <p:cxnSp>
            <p:nvCxnSpPr>
              <p:cNvPr id="764" name="Google Shape;764;p8"/>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765" name="Google Shape;765;p8"/>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6" name="Google Shape;766;p8"/>
            <p:cNvGrpSpPr/>
            <p:nvPr/>
          </p:nvGrpSpPr>
          <p:grpSpPr>
            <a:xfrm rot="2700000">
              <a:off x="6974573" y="2638285"/>
              <a:ext cx="2062180" cy="2062205"/>
              <a:chOff x="5796364" y="2251931"/>
              <a:chExt cx="2062200" cy="2062225"/>
            </a:xfrm>
          </p:grpSpPr>
          <p:cxnSp>
            <p:nvCxnSpPr>
              <p:cNvPr id="767" name="Google Shape;767;p8"/>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768" name="Google Shape;768;p8"/>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9" name="Google Shape;769;p8"/>
            <p:cNvGrpSpPr/>
            <p:nvPr/>
          </p:nvGrpSpPr>
          <p:grpSpPr>
            <a:xfrm rot="3599956">
              <a:off x="7187348" y="2846628"/>
              <a:ext cx="1681463" cy="1619064"/>
              <a:chOff x="5990934" y="2447030"/>
              <a:chExt cx="1681500" cy="1619100"/>
            </a:xfrm>
          </p:grpSpPr>
          <p:cxnSp>
            <p:nvCxnSpPr>
              <p:cNvPr id="770" name="Google Shape;770;p8"/>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771" name="Google Shape;771;p8"/>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72" name="Google Shape;772;p8"/>
            <p:cNvGrpSpPr/>
            <p:nvPr/>
          </p:nvGrpSpPr>
          <p:grpSpPr>
            <a:xfrm rot="4500040">
              <a:off x="7271878" y="2930287"/>
              <a:ext cx="1491855" cy="1453757"/>
              <a:chOff x="6081577" y="2538982"/>
              <a:chExt cx="1491900" cy="1453800"/>
            </a:xfrm>
          </p:grpSpPr>
          <p:cxnSp>
            <p:nvCxnSpPr>
              <p:cNvPr id="773" name="Google Shape;773;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74" name="Google Shape;774;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775" name="Google Shape;775;p8"/>
          <p:cNvSpPr/>
          <p:nvPr/>
        </p:nvSpPr>
        <p:spPr>
          <a:xfrm rot="10800000">
            <a:off x="11105670"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6" name="Google Shape;776;p8"/>
          <p:cNvSpPr/>
          <p:nvPr/>
        </p:nvSpPr>
        <p:spPr>
          <a:xfrm rot="10800000">
            <a:off x="11239163"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7" name="Google Shape;777;p8"/>
          <p:cNvSpPr/>
          <p:nvPr/>
        </p:nvSpPr>
        <p:spPr>
          <a:xfrm rot="10800000" flipH="1">
            <a:off x="11104783"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8" name="Google Shape;778;p8"/>
          <p:cNvSpPr/>
          <p:nvPr/>
        </p:nvSpPr>
        <p:spPr>
          <a:xfrm rot="5400000">
            <a:off x="11502229"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9" name="Google Shape;779;p8"/>
          <p:cNvSpPr/>
          <p:nvPr/>
        </p:nvSpPr>
        <p:spPr>
          <a:xfrm rot="10800000">
            <a:off x="10973411"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80" name="Google Shape;780;p8"/>
          <p:cNvGrpSpPr/>
          <p:nvPr/>
        </p:nvGrpSpPr>
        <p:grpSpPr>
          <a:xfrm rot="10800000">
            <a:off x="11640055" y="134297"/>
            <a:ext cx="275702" cy="534044"/>
            <a:chOff x="10628069" y="2437255"/>
            <a:chExt cx="369772" cy="748800"/>
          </a:xfrm>
        </p:grpSpPr>
        <p:cxnSp>
          <p:nvCxnSpPr>
            <p:cNvPr id="781" name="Google Shape;781;p8"/>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82" name="Google Shape;782;p8"/>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783" name="Google Shape;783;p8"/>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84" name="Google Shape;784;p8"/>
          <p:cNvGrpSpPr/>
          <p:nvPr/>
        </p:nvGrpSpPr>
        <p:grpSpPr>
          <a:xfrm rot="10800000">
            <a:off x="11112902" y="133154"/>
            <a:ext cx="263721" cy="534044"/>
            <a:chOff x="10628069" y="2437255"/>
            <a:chExt cx="369772" cy="748800"/>
          </a:xfrm>
        </p:grpSpPr>
        <p:cxnSp>
          <p:nvCxnSpPr>
            <p:cNvPr id="785" name="Google Shape;785;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86" name="Google Shape;786;p8"/>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787" name="Google Shape;787;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88" name="Google Shape;788;p8"/>
          <p:cNvSpPr/>
          <p:nvPr/>
        </p:nvSpPr>
        <p:spPr>
          <a:xfrm rot="-5400000" flipH="1">
            <a:off x="10973830"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89" name="Google Shape;789;p8"/>
          <p:cNvSpPr/>
          <p:nvPr/>
        </p:nvSpPr>
        <p:spPr>
          <a:xfrm rot="10800000">
            <a:off x="10984425"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90" name="Google Shape;790;p8"/>
          <p:cNvGrpSpPr/>
          <p:nvPr/>
        </p:nvGrpSpPr>
        <p:grpSpPr>
          <a:xfrm flipH="1">
            <a:off x="11108532" y="267280"/>
            <a:ext cx="801066" cy="801066"/>
            <a:chOff x="6214949" y="2511699"/>
            <a:chExt cx="1123200" cy="1123200"/>
          </a:xfrm>
        </p:grpSpPr>
        <p:sp>
          <p:nvSpPr>
            <p:cNvPr id="791" name="Google Shape;791;p8"/>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2" name="Google Shape;792;p8"/>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3" name="Google Shape;793;p8"/>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94" name="Google Shape;794;p8"/>
          <p:cNvSpPr/>
          <p:nvPr/>
        </p:nvSpPr>
        <p:spPr>
          <a:xfrm rot="10800000" flipH="1">
            <a:off x="10971275"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5" name="Google Shape;795;p8"/>
          <p:cNvSpPr/>
          <p:nvPr/>
        </p:nvSpPr>
        <p:spPr>
          <a:xfrm rot="10800000" flipH="1">
            <a:off x="11238290"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6" name="Google Shape;796;p8"/>
          <p:cNvSpPr/>
          <p:nvPr/>
        </p:nvSpPr>
        <p:spPr>
          <a:xfrm rot="10800000" flipH="1">
            <a:off x="11371797"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7" name="Google Shape;797;p8"/>
          <p:cNvSpPr/>
          <p:nvPr/>
        </p:nvSpPr>
        <p:spPr>
          <a:xfrm rot="5400000">
            <a:off x="10342684"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8" name="Google Shape;798;p8"/>
          <p:cNvSpPr/>
          <p:nvPr/>
        </p:nvSpPr>
        <p:spPr>
          <a:xfrm rot="5400000" flipH="1">
            <a:off x="9637817" y="5901438"/>
            <a:ext cx="1068000" cy="508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9" name="Google Shape;799;p8"/>
          <p:cNvSpPr/>
          <p:nvPr/>
        </p:nvSpPr>
        <p:spPr>
          <a:xfrm rot="10800000">
            <a:off x="9916235" y="5618728"/>
            <a:ext cx="1068000" cy="1068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0" name="Google Shape;800;p8"/>
          <p:cNvSpPr/>
          <p:nvPr/>
        </p:nvSpPr>
        <p:spPr>
          <a:xfrm rot="10800000">
            <a:off x="10182920" y="5885414"/>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1" name="Google Shape;801;p8"/>
          <p:cNvSpPr/>
          <p:nvPr/>
        </p:nvSpPr>
        <p:spPr>
          <a:xfrm rot="10800000">
            <a:off x="10316713" y="6019207"/>
            <a:ext cx="267000" cy="267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2" name="Google Shape;802;p8"/>
          <p:cNvSpPr/>
          <p:nvPr/>
        </p:nvSpPr>
        <p:spPr>
          <a:xfrm rot="10800000">
            <a:off x="10049427" y="5751921"/>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3" name="Google Shape;803;p8"/>
          <p:cNvSpPr/>
          <p:nvPr/>
        </p:nvSpPr>
        <p:spPr>
          <a:xfrm rot="10800000">
            <a:off x="10989611" y="4554400"/>
            <a:ext cx="1043400" cy="107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4" name="Google Shape;804;p8"/>
          <p:cNvSpPr/>
          <p:nvPr/>
        </p:nvSpPr>
        <p:spPr>
          <a:xfrm rot="-5400000" flipH="1">
            <a:off x="10980770" y="5645993"/>
            <a:ext cx="1050000" cy="1050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5" name="Google Shape;805;p8"/>
          <p:cNvSpPr/>
          <p:nvPr/>
        </p:nvSpPr>
        <p:spPr>
          <a:xfrm rot="5400000" flipH="1">
            <a:off x="10980601" y="5619833"/>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06" name="Google Shape;806;p8"/>
          <p:cNvGrpSpPr/>
          <p:nvPr/>
        </p:nvGrpSpPr>
        <p:grpSpPr>
          <a:xfrm rot="-5400000" flipH="1">
            <a:off x="11231067" y="5887547"/>
            <a:ext cx="1079966" cy="542389"/>
            <a:chOff x="10576560" y="3328633"/>
            <a:chExt cx="1514255" cy="760500"/>
          </a:xfrm>
        </p:grpSpPr>
        <p:sp>
          <p:nvSpPr>
            <p:cNvPr id="807" name="Google Shape;807;p8"/>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8" name="Google Shape;808;p8"/>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9" name="Google Shape;809;p8"/>
          <p:cNvSpPr/>
          <p:nvPr/>
        </p:nvSpPr>
        <p:spPr>
          <a:xfrm rot="10800000">
            <a:off x="11252111" y="5876145"/>
            <a:ext cx="550200" cy="5502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0" name="Google Shape;810;p8"/>
          <p:cNvSpPr/>
          <p:nvPr/>
        </p:nvSpPr>
        <p:spPr>
          <a:xfrm rot="10800000" flipH="1">
            <a:off x="11253473" y="5877289"/>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11" name="Google Shape;811;p8"/>
          <p:cNvGrpSpPr/>
          <p:nvPr/>
        </p:nvGrpSpPr>
        <p:grpSpPr>
          <a:xfrm rot="5400000" flipH="1">
            <a:off x="11325953" y="5947927"/>
            <a:ext cx="419790" cy="419790"/>
            <a:chOff x="9392653" y="5061283"/>
            <a:chExt cx="588600" cy="588600"/>
          </a:xfrm>
        </p:grpSpPr>
        <p:sp>
          <p:nvSpPr>
            <p:cNvPr id="812" name="Google Shape;812;p8"/>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3" name="Google Shape;813;p8"/>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4" name="Google Shape;814;p8"/>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15" name="Google Shape;815;p8"/>
          <p:cNvSpPr/>
          <p:nvPr/>
        </p:nvSpPr>
        <p:spPr>
          <a:xfrm rot="10800000" flipH="1">
            <a:off x="11101883" y="4694259"/>
            <a:ext cx="791400" cy="7914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6" name="Google Shape;816;p8"/>
          <p:cNvSpPr/>
          <p:nvPr/>
        </p:nvSpPr>
        <p:spPr>
          <a:xfrm rot="10800000" flipH="1">
            <a:off x="11222586" y="4814757"/>
            <a:ext cx="550200" cy="5502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7" name="Google Shape;817;p8"/>
          <p:cNvSpPr/>
          <p:nvPr/>
        </p:nvSpPr>
        <p:spPr>
          <a:xfrm rot="5400000" flipH="1">
            <a:off x="11488577" y="4548964"/>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8" name="Google Shape;818;p8"/>
          <p:cNvSpPr/>
          <p:nvPr/>
        </p:nvSpPr>
        <p:spPr>
          <a:xfrm rot="5400000" flipH="1">
            <a:off x="11397840" y="4979931"/>
            <a:ext cx="203700" cy="20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19" name="Google Shape;819;p8"/>
          <p:cNvGrpSpPr/>
          <p:nvPr/>
        </p:nvGrpSpPr>
        <p:grpSpPr>
          <a:xfrm rot="5400000" flipH="1">
            <a:off x="11187905" y="5348691"/>
            <a:ext cx="297084" cy="38513"/>
            <a:chOff x="10578164" y="275923"/>
            <a:chExt cx="416551" cy="54000"/>
          </a:xfrm>
        </p:grpSpPr>
        <p:sp>
          <p:nvSpPr>
            <p:cNvPr id="820" name="Google Shape;82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1" name="Google Shape;82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2" name="Google Shape;82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3" name="Google Shape;823;p8"/>
          <p:cNvGrpSpPr/>
          <p:nvPr/>
        </p:nvGrpSpPr>
        <p:grpSpPr>
          <a:xfrm rot="5400000" flipH="1">
            <a:off x="11078645" y="5348691"/>
            <a:ext cx="297084" cy="38513"/>
            <a:chOff x="10578164" y="275923"/>
            <a:chExt cx="416551" cy="54000"/>
          </a:xfrm>
        </p:grpSpPr>
        <p:sp>
          <p:nvSpPr>
            <p:cNvPr id="824" name="Google Shape;824;p8"/>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5" name="Google Shape;825;p8"/>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6" name="Google Shape;826;p8"/>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7" name="Google Shape;827;p8"/>
          <p:cNvGrpSpPr/>
          <p:nvPr/>
        </p:nvGrpSpPr>
        <p:grpSpPr>
          <a:xfrm rot="5400000" flipH="1">
            <a:off x="10969384" y="5348691"/>
            <a:ext cx="297084" cy="38513"/>
            <a:chOff x="10578164" y="275923"/>
            <a:chExt cx="416551" cy="54000"/>
          </a:xfrm>
        </p:grpSpPr>
        <p:sp>
          <p:nvSpPr>
            <p:cNvPr id="828" name="Google Shape;828;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9" name="Google Shape;829;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0" name="Google Shape;830;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1" name="Google Shape;831;p8"/>
          <p:cNvGrpSpPr/>
          <p:nvPr/>
        </p:nvGrpSpPr>
        <p:grpSpPr>
          <a:xfrm rot="5400000" flipH="1">
            <a:off x="11710755" y="4800672"/>
            <a:ext cx="297084" cy="38513"/>
            <a:chOff x="10578164" y="275923"/>
            <a:chExt cx="416551" cy="54000"/>
          </a:xfrm>
        </p:grpSpPr>
        <p:sp>
          <p:nvSpPr>
            <p:cNvPr id="832" name="Google Shape;832;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3" name="Google Shape;833;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4" name="Google Shape;834;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5" name="Google Shape;835;p8"/>
          <p:cNvGrpSpPr/>
          <p:nvPr/>
        </p:nvGrpSpPr>
        <p:grpSpPr>
          <a:xfrm rot="5400000" flipH="1">
            <a:off x="11601494" y="4800672"/>
            <a:ext cx="297084" cy="38513"/>
            <a:chOff x="10578164" y="275923"/>
            <a:chExt cx="416551" cy="54000"/>
          </a:xfrm>
        </p:grpSpPr>
        <p:sp>
          <p:nvSpPr>
            <p:cNvPr id="836" name="Google Shape;836;p8"/>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7" name="Google Shape;837;p8"/>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8" name="Google Shape;838;p8"/>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9" name="Google Shape;839;p8"/>
          <p:cNvGrpSpPr/>
          <p:nvPr/>
        </p:nvGrpSpPr>
        <p:grpSpPr>
          <a:xfrm rot="5400000" flipH="1">
            <a:off x="11492233" y="4800672"/>
            <a:ext cx="297084" cy="38513"/>
            <a:chOff x="10578164" y="275923"/>
            <a:chExt cx="416551" cy="54000"/>
          </a:xfrm>
        </p:grpSpPr>
        <p:sp>
          <p:nvSpPr>
            <p:cNvPr id="840" name="Google Shape;84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1" name="Google Shape;84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2" name="Google Shape;84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43" name="Google Shape;843;p8"/>
          <p:cNvSpPr/>
          <p:nvPr/>
        </p:nvSpPr>
        <p:spPr>
          <a:xfrm rot="5400000" flipH="1">
            <a:off x="10421331" y="6156381"/>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4" name="Google Shape;844;p8"/>
          <p:cNvSpPr/>
          <p:nvPr/>
        </p:nvSpPr>
        <p:spPr>
          <a:xfrm rot="10800000" flipH="1">
            <a:off x="10433926" y="5611794"/>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5" name="Google Shape;845;p8"/>
          <p:cNvGrpSpPr/>
          <p:nvPr/>
        </p:nvGrpSpPr>
        <p:grpSpPr>
          <a:xfrm rot="5400000" flipH="1">
            <a:off x="10294721" y="5885189"/>
            <a:ext cx="805268" cy="534044"/>
            <a:chOff x="10624861" y="3933984"/>
            <a:chExt cx="1115330" cy="748800"/>
          </a:xfrm>
        </p:grpSpPr>
        <p:cxnSp>
          <p:nvCxnSpPr>
            <p:cNvPr id="846" name="Google Shape;846;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7" name="Google Shape;847;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8" name="Google Shape;848;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9" name="Google Shape;849;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0" name="Google Shape;850;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1" name="Google Shape;851;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2" name="Google Shape;852;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53" name="Google Shape;853;p8"/>
          <p:cNvSpPr/>
          <p:nvPr/>
        </p:nvSpPr>
        <p:spPr>
          <a:xfrm rot="5400000">
            <a:off x="1540047" y="5621646"/>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4" name="Google Shape;854;p8"/>
          <p:cNvSpPr/>
          <p:nvPr/>
        </p:nvSpPr>
        <p:spPr>
          <a:xfrm rot="5400000">
            <a:off x="1693566" y="5775327"/>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5" name="Google Shape;855;p8"/>
          <p:cNvSpPr/>
          <p:nvPr/>
        </p:nvSpPr>
        <p:spPr>
          <a:xfrm rot="5400000" flipH="1">
            <a:off x="1540047" y="5622851"/>
            <a:ext cx="922200" cy="922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6" name="Google Shape;856;p8"/>
          <p:cNvSpPr/>
          <p:nvPr/>
        </p:nvSpPr>
        <p:spPr>
          <a:xfrm>
            <a:off x="156488" y="6105380"/>
            <a:ext cx="1229400" cy="5847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7" name="Google Shape;857;p8"/>
          <p:cNvSpPr/>
          <p:nvPr/>
        </p:nvSpPr>
        <p:spPr>
          <a:xfrm rot="-5400000" flipH="1">
            <a:off x="159723" y="5462695"/>
            <a:ext cx="1229400" cy="122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8" name="Google Shape;858;p8"/>
          <p:cNvSpPr/>
          <p:nvPr/>
        </p:nvSpPr>
        <p:spPr>
          <a:xfrm rot="-5400000" flipH="1">
            <a:off x="467085" y="5770058"/>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9" name="Google Shape;859;p8"/>
          <p:cNvSpPr/>
          <p:nvPr/>
        </p:nvSpPr>
        <p:spPr>
          <a:xfrm rot="-5400000" flipH="1">
            <a:off x="620766" y="5923740"/>
            <a:ext cx="307200" cy="30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0" name="Google Shape;860;p8"/>
          <p:cNvSpPr/>
          <p:nvPr/>
        </p:nvSpPr>
        <p:spPr>
          <a:xfrm rot="-5400000" flipH="1">
            <a:off x="313404" y="5616377"/>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1" name="Google Shape;861;p8"/>
          <p:cNvSpPr/>
          <p:nvPr/>
        </p:nvSpPr>
        <p:spPr>
          <a:xfrm>
            <a:off x="288186"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2" name="Google Shape;862;p8"/>
          <p:cNvSpPr/>
          <p:nvPr/>
        </p:nvSpPr>
        <p:spPr>
          <a:xfrm>
            <a:off x="447100"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3" name="Google Shape;863;p8"/>
          <p:cNvSpPr/>
          <p:nvPr/>
        </p:nvSpPr>
        <p:spPr>
          <a:xfrm>
            <a:off x="606015"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4" name="Google Shape;864;p8"/>
          <p:cNvSpPr/>
          <p:nvPr/>
        </p:nvSpPr>
        <p:spPr>
          <a:xfrm>
            <a:off x="288186"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5" name="Google Shape;865;p8"/>
          <p:cNvSpPr/>
          <p:nvPr/>
        </p:nvSpPr>
        <p:spPr>
          <a:xfrm>
            <a:off x="447100"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6" name="Google Shape;866;p8"/>
          <p:cNvSpPr/>
          <p:nvPr/>
        </p:nvSpPr>
        <p:spPr>
          <a:xfrm>
            <a:off x="606015"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8"/>
          <p:cNvSpPr/>
          <p:nvPr/>
        </p:nvSpPr>
        <p:spPr>
          <a:xfrm>
            <a:off x="288186"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8" name="Google Shape;868;p8"/>
          <p:cNvSpPr/>
          <p:nvPr/>
        </p:nvSpPr>
        <p:spPr>
          <a:xfrm>
            <a:off x="447100"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9" name="Google Shape;869;p8"/>
          <p:cNvSpPr/>
          <p:nvPr/>
        </p:nvSpPr>
        <p:spPr>
          <a:xfrm>
            <a:off x="606015"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0" name="Google Shape;870;p8"/>
          <p:cNvSpPr/>
          <p:nvPr/>
        </p:nvSpPr>
        <p:spPr>
          <a:xfrm>
            <a:off x="923844"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1" name="Google Shape;871;p8"/>
          <p:cNvSpPr/>
          <p:nvPr/>
        </p:nvSpPr>
        <p:spPr>
          <a:xfrm>
            <a:off x="1082759"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8"/>
          <p:cNvSpPr/>
          <p:nvPr/>
        </p:nvSpPr>
        <p:spPr>
          <a:xfrm>
            <a:off x="1241672"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8"/>
          <p:cNvSpPr/>
          <p:nvPr/>
        </p:nvSpPr>
        <p:spPr>
          <a:xfrm>
            <a:off x="923844"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4" name="Google Shape;874;p8"/>
          <p:cNvSpPr/>
          <p:nvPr/>
        </p:nvSpPr>
        <p:spPr>
          <a:xfrm>
            <a:off x="1082759"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5" name="Google Shape;875;p8"/>
          <p:cNvSpPr/>
          <p:nvPr/>
        </p:nvSpPr>
        <p:spPr>
          <a:xfrm>
            <a:off x="1241672"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6" name="Google Shape;876;p8"/>
          <p:cNvSpPr/>
          <p:nvPr/>
        </p:nvSpPr>
        <p:spPr>
          <a:xfrm>
            <a:off x="923844"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7" name="Google Shape;877;p8"/>
          <p:cNvSpPr/>
          <p:nvPr/>
        </p:nvSpPr>
        <p:spPr>
          <a:xfrm>
            <a:off x="1082759"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8" name="Google Shape;878;p8"/>
          <p:cNvSpPr/>
          <p:nvPr/>
        </p:nvSpPr>
        <p:spPr>
          <a:xfrm>
            <a:off x="1241672"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9" name="Google Shape;879;p8"/>
          <p:cNvSpPr/>
          <p:nvPr/>
        </p:nvSpPr>
        <p:spPr>
          <a:xfrm>
            <a:off x="764930" y="4423603"/>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0" name="Google Shape;880;p8"/>
          <p:cNvSpPr/>
          <p:nvPr/>
        </p:nvSpPr>
        <p:spPr>
          <a:xfrm>
            <a:off x="764930" y="457242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1" name="Google Shape;881;p8"/>
          <p:cNvSpPr/>
          <p:nvPr/>
        </p:nvSpPr>
        <p:spPr>
          <a:xfrm>
            <a:off x="764930" y="4705435"/>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82" name="Google Shape;882;p8"/>
          <p:cNvGrpSpPr/>
          <p:nvPr/>
        </p:nvGrpSpPr>
        <p:grpSpPr>
          <a:xfrm rot="5400000">
            <a:off x="199151" y="4837194"/>
            <a:ext cx="603911" cy="701850"/>
            <a:chOff x="10628069" y="2437255"/>
            <a:chExt cx="369772" cy="748800"/>
          </a:xfrm>
        </p:grpSpPr>
        <p:cxnSp>
          <p:nvCxnSpPr>
            <p:cNvPr id="883" name="Google Shape;883;p8"/>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84" name="Google Shape;884;p8"/>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85" name="Google Shape;885;p8"/>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886" name="Google Shape;886;p8"/>
          <p:cNvSpPr/>
          <p:nvPr/>
        </p:nvSpPr>
        <p:spPr>
          <a:xfrm rot="5400000">
            <a:off x="781841" y="4883325"/>
            <a:ext cx="615000" cy="615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7" name="Google Shape;887;p8"/>
          <p:cNvSpPr/>
          <p:nvPr/>
        </p:nvSpPr>
        <p:spPr>
          <a:xfrm>
            <a:off x="947190" y="5048510"/>
            <a:ext cx="284400" cy="28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8" name="Google Shape;888;p8"/>
          <p:cNvSpPr/>
          <p:nvPr/>
        </p:nvSpPr>
        <p:spPr>
          <a:xfrm>
            <a:off x="155172" y="549562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9" name="Google Shape;889;p8"/>
          <p:cNvSpPr/>
          <p:nvPr/>
        </p:nvSpPr>
        <p:spPr>
          <a:xfrm rot="-5400000">
            <a:off x="782051" y="548116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0" name="Google Shape;890;p8"/>
          <p:cNvGrpSpPr/>
          <p:nvPr/>
        </p:nvGrpSpPr>
        <p:grpSpPr>
          <a:xfrm>
            <a:off x="311537" y="5485276"/>
            <a:ext cx="926951" cy="614690"/>
            <a:chOff x="10624861" y="3933984"/>
            <a:chExt cx="1115330" cy="748800"/>
          </a:xfrm>
        </p:grpSpPr>
        <p:cxnSp>
          <p:nvCxnSpPr>
            <p:cNvPr id="891" name="Google Shape;891;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2" name="Google Shape;892;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3" name="Google Shape;893;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4" name="Google Shape;894;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5" name="Google Shape;895;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6" name="Google Shape;896;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7" name="Google Shape;897;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98" name="Google Shape;898;p8"/>
          <p:cNvSpPr/>
          <p:nvPr/>
        </p:nvSpPr>
        <p:spPr>
          <a:xfrm rot="5400000">
            <a:off x="1412141" y="5474931"/>
            <a:ext cx="1208400" cy="12084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99" name="Google Shape;899;p8"/>
          <p:cNvSpPr/>
          <p:nvPr/>
        </p:nvSpPr>
        <p:spPr>
          <a:xfrm rot="5400000" flipH="1">
            <a:off x="1391138" y="5469332"/>
            <a:ext cx="1229400" cy="1229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0" name="Google Shape;900;p8"/>
          <p:cNvSpPr/>
          <p:nvPr/>
        </p:nvSpPr>
        <p:spPr>
          <a:xfrm rot="5400000" flipH="1">
            <a:off x="1693566" y="5776369"/>
            <a:ext cx="615000" cy="615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1" name="Google Shape;901;p8"/>
          <p:cNvSpPr/>
          <p:nvPr/>
        </p:nvSpPr>
        <p:spPr>
          <a:xfrm rot="5400000" flipH="1">
            <a:off x="1847685" y="5930488"/>
            <a:ext cx="307200" cy="307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88" name="Group 187">
            <a:extLst>
              <a:ext uri="{FF2B5EF4-FFF2-40B4-BE49-F238E27FC236}">
                <a16:creationId xmlns:a16="http://schemas.microsoft.com/office/drawing/2014/main" id="{162A070F-BAB3-4843-9767-6AF341DFB11C}"/>
              </a:ext>
            </a:extLst>
          </p:cNvPr>
          <p:cNvGrpSpPr/>
          <p:nvPr userDrawn="1"/>
        </p:nvGrpSpPr>
        <p:grpSpPr>
          <a:xfrm>
            <a:off x="1723316" y="862642"/>
            <a:ext cx="536806" cy="284121"/>
            <a:chOff x="11184673" y="2647468"/>
            <a:chExt cx="748937" cy="369772"/>
          </a:xfrm>
        </p:grpSpPr>
        <p:cxnSp>
          <p:nvCxnSpPr>
            <p:cNvPr id="189" name="Straight Connector 188">
              <a:extLst>
                <a:ext uri="{FF2B5EF4-FFF2-40B4-BE49-F238E27FC236}">
                  <a16:creationId xmlns:a16="http://schemas.microsoft.com/office/drawing/2014/main" id="{2644AF2E-5CE9-483B-A091-EC598D21C23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A108FE5-241D-4CD6-A513-0D3253856E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7F62959-DCC9-4545-91BE-B0FFA23EE88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902"/>
        <p:cNvGrpSpPr/>
        <p:nvPr/>
      </p:nvGrpSpPr>
      <p:grpSpPr>
        <a:xfrm>
          <a:off x="0" y="0"/>
          <a:ext cx="0" cy="0"/>
          <a:chOff x="0" y="0"/>
          <a:chExt cx="0" cy="0"/>
        </a:xfrm>
      </p:grpSpPr>
      <p:sp>
        <p:nvSpPr>
          <p:cNvPr id="1059" name="Google Shape;1059;p9"/>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3" name="Group 232">
            <a:extLst>
              <a:ext uri="{FF2B5EF4-FFF2-40B4-BE49-F238E27FC236}">
                <a16:creationId xmlns:a16="http://schemas.microsoft.com/office/drawing/2014/main" id="{8FEC522C-4555-47C2-B86C-56B30FD61E1B}"/>
              </a:ext>
            </a:extLst>
          </p:cNvPr>
          <p:cNvGrpSpPr/>
          <p:nvPr userDrawn="1"/>
        </p:nvGrpSpPr>
        <p:grpSpPr>
          <a:xfrm>
            <a:off x="10152332" y="224287"/>
            <a:ext cx="928345" cy="790756"/>
            <a:chOff x="3210946" y="234733"/>
            <a:chExt cx="1560780" cy="1298611"/>
          </a:xfrm>
        </p:grpSpPr>
        <p:cxnSp>
          <p:nvCxnSpPr>
            <p:cNvPr id="234" name="Straight Connector 233">
              <a:extLst>
                <a:ext uri="{FF2B5EF4-FFF2-40B4-BE49-F238E27FC236}">
                  <a16:creationId xmlns:a16="http://schemas.microsoft.com/office/drawing/2014/main" id="{22F9B0D4-6F5E-438B-A05C-8C955EDD924D}"/>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CCB65FA-B819-4614-A042-BD0925C20DC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E8FA339-9A60-43C2-83E8-FBA341949D4E}"/>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3C52189-7338-4F83-8A94-266F8A6ADF8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E438C48-825A-4C09-B689-DBEAFBB51E9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3404D06-3056-472B-8490-4A43FA22DF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C7244A2-0ED0-435A-8AAE-CE65AD89D1B1}"/>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0A41FB9-3F8A-4FF7-A880-2B64C19F334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4" name="Google Shape;904;p9"/>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dirty="0"/>
          </a:p>
        </p:txBody>
      </p:sp>
      <p:sp>
        <p:nvSpPr>
          <p:cNvPr id="975" name="Google Shape;975;p9"/>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3" name="Group 222">
            <a:extLst>
              <a:ext uri="{FF2B5EF4-FFF2-40B4-BE49-F238E27FC236}">
                <a16:creationId xmlns:a16="http://schemas.microsoft.com/office/drawing/2014/main" id="{628CEEA9-11E4-4D9B-8B78-7E93EB78B4DD}"/>
              </a:ext>
            </a:extLst>
          </p:cNvPr>
          <p:cNvGrpSpPr/>
          <p:nvPr userDrawn="1"/>
        </p:nvGrpSpPr>
        <p:grpSpPr>
          <a:xfrm>
            <a:off x="1882475" y="6003984"/>
            <a:ext cx="928345" cy="759125"/>
            <a:chOff x="3210946" y="234733"/>
            <a:chExt cx="1560780" cy="1298611"/>
          </a:xfrm>
        </p:grpSpPr>
        <p:cxnSp>
          <p:nvCxnSpPr>
            <p:cNvPr id="224" name="Straight Connector 223">
              <a:extLst>
                <a:ext uri="{FF2B5EF4-FFF2-40B4-BE49-F238E27FC236}">
                  <a16:creationId xmlns:a16="http://schemas.microsoft.com/office/drawing/2014/main" id="{9234B458-2960-4BBF-BFD6-11FFF16748F3}"/>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F0F9BA6-00A3-450F-B4EC-7B5FF748ED23}"/>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DCE23AB-3620-46AD-AA0F-7C9E6E2FE7D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677FA25-9A1D-4A88-B42D-229BA6E3BB93}"/>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BFD5B65-4F70-4838-BAB6-ABCD2EAC5B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6EB3BBF-8B61-40F5-9E48-B8377276DF0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CDDCD3C-FB31-48F4-946D-FFA9C327AF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8B9E9CB-3BD7-4B46-9E05-DA4834C530C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3" name="Google Shape;903;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dirty="0"/>
          </a:p>
        </p:txBody>
      </p:sp>
      <p:grpSp>
        <p:nvGrpSpPr>
          <p:cNvPr id="905" name="Google Shape;905;p9"/>
          <p:cNvGrpSpPr/>
          <p:nvPr/>
        </p:nvGrpSpPr>
        <p:grpSpPr>
          <a:xfrm rot="10800000" flipH="1">
            <a:off x="1119915" y="5045361"/>
            <a:ext cx="649680" cy="436176"/>
            <a:chOff x="10624861" y="3933984"/>
            <a:chExt cx="1115330" cy="748800"/>
          </a:xfrm>
        </p:grpSpPr>
        <p:cxnSp>
          <p:nvCxnSpPr>
            <p:cNvPr id="906" name="Google Shape;906;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7" name="Google Shape;907;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8" name="Google Shape;908;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9" name="Google Shape;909;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0" name="Google Shape;910;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1" name="Google Shape;911;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2" name="Google Shape;912;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13" name="Google Shape;913;p9"/>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4" name="Google Shape;914;p9"/>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15" name="Google Shape;915;p9"/>
          <p:cNvGrpSpPr/>
          <p:nvPr/>
        </p:nvGrpSpPr>
        <p:grpSpPr>
          <a:xfrm rot="10800000" flipH="1">
            <a:off x="140374" y="5905059"/>
            <a:ext cx="430783" cy="436176"/>
            <a:chOff x="8943245" y="2438859"/>
            <a:chExt cx="739541" cy="748800"/>
          </a:xfrm>
        </p:grpSpPr>
        <p:cxnSp>
          <p:nvCxnSpPr>
            <p:cNvPr id="916" name="Google Shape;916;p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7" name="Google Shape;917;p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8" name="Google Shape;918;p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9" name="Google Shape;919;p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20" name="Google Shape;920;p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21" name="Google Shape;921;p9"/>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2" name="Google Shape;922;p9"/>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3" name="Google Shape;923;p9"/>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4" name="Google Shape;924;p9"/>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5" name="Google Shape;925;p9"/>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26" name="Google Shape;926;p9"/>
          <p:cNvGrpSpPr/>
          <p:nvPr/>
        </p:nvGrpSpPr>
        <p:grpSpPr>
          <a:xfrm rot="10800000" flipH="1">
            <a:off x="1121783" y="5905993"/>
            <a:ext cx="215392" cy="436176"/>
            <a:chOff x="10628069" y="2437255"/>
            <a:chExt cx="369772" cy="748800"/>
          </a:xfrm>
        </p:grpSpPr>
        <p:cxnSp>
          <p:nvCxnSpPr>
            <p:cNvPr id="927" name="Google Shape;927;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8" name="Google Shape;928;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9" name="Google Shape;929;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930" name="Google Shape;930;p9"/>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1" name="Google Shape;931;p9"/>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2" name="Google Shape;932;p9"/>
          <p:cNvSpPr/>
          <p:nvPr/>
        </p:nvSpPr>
        <p:spPr>
          <a:xfrm rot="5400000" flipH="1">
            <a:off x="1440792" y="5894223"/>
            <a:ext cx="436200" cy="4433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7" name="Google Shape;937;p9"/>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8" name="Google Shape;938;p9"/>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9" name="Google Shape;939;p9"/>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0" name="Google Shape;940;p9"/>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1" name="Google Shape;941;p9"/>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2" name="Google Shape;942;p9"/>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3" name="Google Shape;943;p9"/>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4" name="Google Shape;944;p9"/>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5" name="Google Shape;945;p9"/>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6" name="Google Shape;946;p9"/>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7" name="Google Shape;947;p9"/>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48" name="Google Shape;948;p9"/>
          <p:cNvGrpSpPr/>
          <p:nvPr/>
        </p:nvGrpSpPr>
        <p:grpSpPr>
          <a:xfrm rot="10800000" flipH="1">
            <a:off x="1120849" y="5470538"/>
            <a:ext cx="649680" cy="436176"/>
            <a:chOff x="10626465" y="3184818"/>
            <a:chExt cx="1115330" cy="748800"/>
          </a:xfrm>
        </p:grpSpPr>
        <p:cxnSp>
          <p:nvCxnSpPr>
            <p:cNvPr id="949" name="Google Shape;949;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0" name="Google Shape;950;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1" name="Google Shape;951;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2" name="Google Shape;952;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3" name="Google Shape;953;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4" name="Google Shape;954;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5" name="Google Shape;955;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6" name="Google Shape;956;p9"/>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7" name="Google Shape;957;p9"/>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58" name="Google Shape;958;p9"/>
          <p:cNvGrpSpPr/>
          <p:nvPr/>
        </p:nvGrpSpPr>
        <p:grpSpPr>
          <a:xfrm flipH="1">
            <a:off x="1001750" y="5026769"/>
            <a:ext cx="882053" cy="442991"/>
            <a:chOff x="10576560" y="3328633"/>
            <a:chExt cx="1514255" cy="760500"/>
          </a:xfrm>
        </p:grpSpPr>
        <p:sp>
          <p:nvSpPr>
            <p:cNvPr id="959" name="Google Shape;959;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0" name="Google Shape;960;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1" name="Google Shape;961;p9"/>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2" name="Google Shape;962;p9"/>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3" name="Google Shape;963;p9"/>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4" name="Google Shape;964;p9"/>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65" name="Google Shape;965;p9"/>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6" name="Google Shape;966;p9"/>
          <p:cNvGrpSpPr/>
          <p:nvPr/>
        </p:nvGrpSpPr>
        <p:grpSpPr>
          <a:xfrm flipH="1">
            <a:off x="140200" y="4606153"/>
            <a:ext cx="882053" cy="442991"/>
            <a:chOff x="10576560" y="3328633"/>
            <a:chExt cx="1514255" cy="760500"/>
          </a:xfrm>
        </p:grpSpPr>
        <p:sp>
          <p:nvSpPr>
            <p:cNvPr id="967" name="Google Shape;967;p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8" name="Google Shape;968;p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9" name="Google Shape;969;p9"/>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70" name="Google Shape;970;p9"/>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71" name="Google Shape;971;p9"/>
          <p:cNvGrpSpPr/>
          <p:nvPr/>
        </p:nvGrpSpPr>
        <p:grpSpPr>
          <a:xfrm rot="10800000" flipH="1">
            <a:off x="410553" y="4464151"/>
            <a:ext cx="342860" cy="342860"/>
            <a:chOff x="9392653" y="5061283"/>
            <a:chExt cx="588600" cy="588600"/>
          </a:xfrm>
        </p:grpSpPr>
        <p:sp>
          <p:nvSpPr>
            <p:cNvPr id="972" name="Google Shape;972;p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3" name="Google Shape;973;p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4" name="Google Shape;974;p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85" name="Google Shape;985;p9"/>
          <p:cNvGrpSpPr/>
          <p:nvPr/>
        </p:nvGrpSpPr>
        <p:grpSpPr>
          <a:xfrm rot="-10740388" flipH="1">
            <a:off x="1890894" y="5880429"/>
            <a:ext cx="893366" cy="893311"/>
            <a:chOff x="3247624" y="213651"/>
            <a:chExt cx="1533709" cy="1533614"/>
          </a:xfrm>
        </p:grpSpPr>
        <p:sp>
          <p:nvSpPr>
            <p:cNvPr id="986" name="Google Shape;986;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87" name="Google Shape;987;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988" name="Google Shape;988;p9"/>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9" name="Google Shape;989;p9"/>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90" name="Google Shape;990;p9"/>
          <p:cNvGrpSpPr/>
          <p:nvPr/>
        </p:nvGrpSpPr>
        <p:grpSpPr>
          <a:xfrm flipH="1">
            <a:off x="11216463" y="1558458"/>
            <a:ext cx="675221" cy="453324"/>
            <a:chOff x="10624861" y="3933984"/>
            <a:chExt cx="1115330" cy="748800"/>
          </a:xfrm>
        </p:grpSpPr>
        <p:cxnSp>
          <p:nvCxnSpPr>
            <p:cNvPr id="991" name="Google Shape;991;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2" name="Google Shape;992;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3" name="Google Shape;993;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4" name="Google Shape;994;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5" name="Google Shape;995;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6" name="Google Shape;996;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7" name="Google Shape;997;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98" name="Google Shape;998;p9"/>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9" name="Google Shape;999;p9"/>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0" name="Google Shape;1000;p9"/>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01" name="Google Shape;1001;p9"/>
          <p:cNvGrpSpPr/>
          <p:nvPr/>
        </p:nvGrpSpPr>
        <p:grpSpPr>
          <a:xfrm flipH="1">
            <a:off x="11665882" y="663994"/>
            <a:ext cx="223860" cy="453324"/>
            <a:chOff x="10628069" y="2437255"/>
            <a:chExt cx="369772" cy="748800"/>
          </a:xfrm>
        </p:grpSpPr>
        <p:cxnSp>
          <p:nvCxnSpPr>
            <p:cNvPr id="1002" name="Google Shape;1002;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3" name="Google Shape;1003;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4" name="Google Shape;1004;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05" name="Google Shape;1005;p9"/>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6" name="Google Shape;1006;p9"/>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7" name="Google Shape;1007;p9"/>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2" name="Google Shape;1012;p9"/>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3" name="Google Shape;1013;p9"/>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4" name="Google Shape;1014;p9"/>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15" name="Google Shape;1015;p9"/>
          <p:cNvGrpSpPr/>
          <p:nvPr/>
        </p:nvGrpSpPr>
        <p:grpSpPr>
          <a:xfrm flipH="1">
            <a:off x="11215492" y="1116568"/>
            <a:ext cx="675221" cy="453324"/>
            <a:chOff x="10626465" y="3184818"/>
            <a:chExt cx="1115330" cy="748800"/>
          </a:xfrm>
        </p:grpSpPr>
        <p:cxnSp>
          <p:nvCxnSpPr>
            <p:cNvPr id="1016" name="Google Shape;1016;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7" name="Google Shape;1017;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8" name="Google Shape;1018;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9" name="Google Shape;1019;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0" name="Google Shape;1020;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1" name="Google Shape;1021;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2" name="Google Shape;1022;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023" name="Google Shape;1023;p9"/>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4" name="Google Shape;1024;p9"/>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5" name="Google Shape;1025;p9"/>
          <p:cNvGrpSpPr/>
          <p:nvPr/>
        </p:nvGrpSpPr>
        <p:grpSpPr>
          <a:xfrm rot="10800000" flipH="1">
            <a:off x="11096040" y="1571281"/>
            <a:ext cx="916730" cy="460407"/>
            <a:chOff x="10576560" y="3328633"/>
            <a:chExt cx="1514255" cy="760500"/>
          </a:xfrm>
        </p:grpSpPr>
        <p:sp>
          <p:nvSpPr>
            <p:cNvPr id="1026" name="Google Shape;1026;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7" name="Google Shape;1027;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28" name="Google Shape;1028;p9"/>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9" name="Google Shape;1029;p9"/>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0" name="Google Shape;1030;p9"/>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1" name="Google Shape;1031;p9"/>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2" name="Google Shape;1032;p9"/>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3" name="Google Shape;1033;p9"/>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4" name="Google Shape;1034;p9"/>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35" name="Google Shape;1035;p9"/>
          <p:cNvGrpSpPr/>
          <p:nvPr/>
        </p:nvGrpSpPr>
        <p:grpSpPr>
          <a:xfrm flipH="1">
            <a:off x="11662918" y="2584071"/>
            <a:ext cx="252180" cy="32692"/>
            <a:chOff x="10578164" y="275923"/>
            <a:chExt cx="416551" cy="54000"/>
          </a:xfrm>
        </p:grpSpPr>
        <p:sp>
          <p:nvSpPr>
            <p:cNvPr id="1036" name="Google Shape;103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7" name="Google Shape;103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8" name="Google Shape;103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39" name="Google Shape;1039;p9"/>
          <p:cNvGrpSpPr/>
          <p:nvPr/>
        </p:nvGrpSpPr>
        <p:grpSpPr>
          <a:xfrm flipH="1">
            <a:off x="11662918" y="2676829"/>
            <a:ext cx="252180" cy="32692"/>
            <a:chOff x="10578164" y="275923"/>
            <a:chExt cx="416551" cy="54000"/>
          </a:xfrm>
        </p:grpSpPr>
        <p:sp>
          <p:nvSpPr>
            <p:cNvPr id="1040" name="Google Shape;1040;p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1" name="Google Shape;1041;p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2" name="Google Shape;1042;p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3" name="Google Shape;1043;p9"/>
          <p:cNvGrpSpPr/>
          <p:nvPr/>
        </p:nvGrpSpPr>
        <p:grpSpPr>
          <a:xfrm flipH="1">
            <a:off x="11662918" y="2769586"/>
            <a:ext cx="252180" cy="32692"/>
            <a:chOff x="10578164" y="275923"/>
            <a:chExt cx="416551" cy="54000"/>
          </a:xfrm>
        </p:grpSpPr>
        <p:sp>
          <p:nvSpPr>
            <p:cNvPr id="1044" name="Google Shape;1044;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5" name="Google Shape;1045;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6" name="Google Shape;1046;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7" name="Google Shape;1047;p9"/>
          <p:cNvGrpSpPr/>
          <p:nvPr/>
        </p:nvGrpSpPr>
        <p:grpSpPr>
          <a:xfrm flipH="1">
            <a:off x="11197673" y="2140194"/>
            <a:ext cx="252180" cy="32692"/>
            <a:chOff x="10578164" y="275923"/>
            <a:chExt cx="416551" cy="54000"/>
          </a:xfrm>
        </p:grpSpPr>
        <p:sp>
          <p:nvSpPr>
            <p:cNvPr id="1048" name="Google Shape;1048;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9" name="Google Shape;1049;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0" name="Google Shape;1050;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1" name="Google Shape;1051;p9"/>
          <p:cNvGrpSpPr/>
          <p:nvPr/>
        </p:nvGrpSpPr>
        <p:grpSpPr>
          <a:xfrm flipH="1">
            <a:off x="11197673" y="2232952"/>
            <a:ext cx="252180" cy="32692"/>
            <a:chOff x="10578164" y="275923"/>
            <a:chExt cx="416551" cy="54000"/>
          </a:xfrm>
        </p:grpSpPr>
        <p:sp>
          <p:nvSpPr>
            <p:cNvPr id="1052" name="Google Shape;1052;p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3" name="Google Shape;1053;p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4" name="Google Shape;1054;p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5" name="Google Shape;1055;p9"/>
          <p:cNvGrpSpPr/>
          <p:nvPr/>
        </p:nvGrpSpPr>
        <p:grpSpPr>
          <a:xfrm flipH="1">
            <a:off x="11197673" y="2325710"/>
            <a:ext cx="252180" cy="32692"/>
            <a:chOff x="10578164" y="275923"/>
            <a:chExt cx="416551" cy="54000"/>
          </a:xfrm>
        </p:grpSpPr>
        <p:sp>
          <p:nvSpPr>
            <p:cNvPr id="1056" name="Google Shape;105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7" name="Google Shape;105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8" name="Google Shape;105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69" name="Google Shape;1069;p9"/>
          <p:cNvGrpSpPr/>
          <p:nvPr/>
        </p:nvGrpSpPr>
        <p:grpSpPr>
          <a:xfrm rot="59618" flipH="1">
            <a:off x="10160743" y="215579"/>
            <a:ext cx="928647" cy="928590"/>
            <a:chOff x="3247624" y="213651"/>
            <a:chExt cx="1533709" cy="1533614"/>
          </a:xfrm>
        </p:grpSpPr>
        <p:sp>
          <p:nvSpPr>
            <p:cNvPr id="1070" name="Google Shape;1070;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71" name="Google Shape;1071;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072" name="Google Shape;1072;p9"/>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3" name="Google Shape;1073;p9"/>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4" name="Google Shape;1074;p9"/>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5" name="Google Shape;1075;p9"/>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76" name="Google Shape;1076;p9"/>
          <p:cNvGrpSpPr/>
          <p:nvPr/>
        </p:nvGrpSpPr>
        <p:grpSpPr>
          <a:xfrm rot="-5400000" flipH="1">
            <a:off x="9813548" y="220593"/>
            <a:ext cx="234029" cy="453324"/>
            <a:chOff x="10628069" y="2437255"/>
            <a:chExt cx="369772" cy="748800"/>
          </a:xfrm>
        </p:grpSpPr>
        <p:cxnSp>
          <p:nvCxnSpPr>
            <p:cNvPr id="1077" name="Google Shape;1077;p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078" name="Google Shape;1078;p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79" name="Google Shape;1079;p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080" name="Google Shape;1080;p9"/>
          <p:cNvGrpSpPr/>
          <p:nvPr/>
        </p:nvGrpSpPr>
        <p:grpSpPr>
          <a:xfrm rot="-5400000" flipH="1">
            <a:off x="9819604" y="673276"/>
            <a:ext cx="223860" cy="453324"/>
            <a:chOff x="10628069" y="2437255"/>
            <a:chExt cx="369772" cy="748800"/>
          </a:xfrm>
        </p:grpSpPr>
        <p:cxnSp>
          <p:nvCxnSpPr>
            <p:cNvPr id="1081" name="Google Shape;1081;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82" name="Google Shape;1082;p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083" name="Google Shape;1083;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84" name="Google Shape;1084;p9"/>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85" name="Google Shape;1085;p9"/>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6" name="Google Shape;1086;p9"/>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7" name="Google Shape;1087;p9"/>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8" name="Google Shape;1088;p9"/>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9" name="Google Shape;1089;p9"/>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0" name="Google Shape;1090;p9"/>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1" name="Google Shape;1091;p9"/>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2" name="Google Shape;1092;p9"/>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3" name="Google Shape;1093;p9"/>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4" name="Google Shape;1094;p9"/>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5" name="Google Shape;1095;p9"/>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6" name="Google Shape;1096;p9"/>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7" name="Google Shape;1097;p9"/>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8" name="Google Shape;1098;p9"/>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9" name="Google Shape;1099;p9"/>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0" name="Google Shape;1100;p9"/>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1" name="Google Shape;1101;p9"/>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2" name="Google Shape;1102;p9"/>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3" name="Google Shape;1103;p9"/>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4" name="Google Shape;1104;p9"/>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5" name="Google Shape;1105;p9"/>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06" name="Google Shape;1106;p9"/>
          <p:cNvGrpSpPr/>
          <p:nvPr/>
        </p:nvGrpSpPr>
        <p:grpSpPr>
          <a:xfrm rot="-5400000" flipH="1">
            <a:off x="10621893" y="1526996"/>
            <a:ext cx="431099" cy="517571"/>
            <a:chOff x="10628069" y="2437255"/>
            <a:chExt cx="369772" cy="748800"/>
          </a:xfrm>
        </p:grpSpPr>
        <p:cxnSp>
          <p:nvCxnSpPr>
            <p:cNvPr id="1107" name="Google Shape;1107;p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08" name="Google Shape;1108;p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109" name="Google Shape;1109;p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10" name="Google Shape;1110;p9"/>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1" name="Google Shape;1111;p9"/>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12" name="Google Shape;1112;p9"/>
          <p:cNvGrpSpPr/>
          <p:nvPr/>
        </p:nvGrpSpPr>
        <p:grpSpPr>
          <a:xfrm rot="5400000">
            <a:off x="9364777" y="335871"/>
            <a:ext cx="679985" cy="679985"/>
            <a:chOff x="6214949" y="2511699"/>
            <a:chExt cx="1123200" cy="1123200"/>
          </a:xfrm>
        </p:grpSpPr>
        <p:sp>
          <p:nvSpPr>
            <p:cNvPr id="1113" name="Google Shape;1113;p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4" name="Google Shape;1114;p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5" name="Google Shape;1115;p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5" name="Group 214">
            <a:extLst>
              <a:ext uri="{FF2B5EF4-FFF2-40B4-BE49-F238E27FC236}">
                <a16:creationId xmlns:a16="http://schemas.microsoft.com/office/drawing/2014/main" id="{977838AB-C5E4-4B20-B2A8-EC502E1BFA9E}"/>
              </a:ext>
            </a:extLst>
          </p:cNvPr>
          <p:cNvGrpSpPr/>
          <p:nvPr userDrawn="1"/>
        </p:nvGrpSpPr>
        <p:grpSpPr>
          <a:xfrm>
            <a:off x="1421391" y="5995361"/>
            <a:ext cx="455314" cy="240989"/>
            <a:chOff x="11184673" y="2647468"/>
            <a:chExt cx="748937" cy="369772"/>
          </a:xfrm>
        </p:grpSpPr>
        <p:cxnSp>
          <p:nvCxnSpPr>
            <p:cNvPr id="216" name="Straight Connector 215">
              <a:extLst>
                <a:ext uri="{FF2B5EF4-FFF2-40B4-BE49-F238E27FC236}">
                  <a16:creationId xmlns:a16="http://schemas.microsoft.com/office/drawing/2014/main" id="{0509B2DB-D87C-4372-AFC5-6DAE79C20C1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7712779-2D34-430C-8DBF-C8DA6C46AE6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4BE0D91-05FF-446A-8E5F-2BC2F860BB97}"/>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B03FDD7B-7D08-445F-B166-7E47130643E2}"/>
              </a:ext>
            </a:extLst>
          </p:cNvPr>
          <p:cNvGrpSpPr/>
          <p:nvPr userDrawn="1"/>
        </p:nvGrpSpPr>
        <p:grpSpPr>
          <a:xfrm>
            <a:off x="11105980" y="773505"/>
            <a:ext cx="455314" cy="240989"/>
            <a:chOff x="11184673" y="2647468"/>
            <a:chExt cx="748937" cy="369772"/>
          </a:xfrm>
        </p:grpSpPr>
        <p:cxnSp>
          <p:nvCxnSpPr>
            <p:cNvPr id="220" name="Straight Connector 219">
              <a:extLst>
                <a:ext uri="{FF2B5EF4-FFF2-40B4-BE49-F238E27FC236}">
                  <a16:creationId xmlns:a16="http://schemas.microsoft.com/office/drawing/2014/main" id="{27D16246-7AA7-4032-8DBF-DE2A5087F23D}"/>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D8A783F-C6E2-4015-A919-0D0F3A3E79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E8E7296-76D7-4906-BE48-E0AEC51D02E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9 Big Title">
  <p:cSld name="CUSTOM_7">
    <p:bg>
      <p:bgPr>
        <a:solidFill>
          <a:schemeClr val="accent3"/>
        </a:solidFill>
        <a:effectLst/>
      </p:bgPr>
    </p:bg>
    <p:spTree>
      <p:nvGrpSpPr>
        <p:cNvPr id="1" name="Shape 1116"/>
        <p:cNvGrpSpPr/>
        <p:nvPr/>
      </p:nvGrpSpPr>
      <p:grpSpPr>
        <a:xfrm>
          <a:off x="0" y="0"/>
          <a:ext cx="0" cy="0"/>
          <a:chOff x="0" y="0"/>
          <a:chExt cx="0" cy="0"/>
        </a:xfrm>
      </p:grpSpPr>
      <p:sp>
        <p:nvSpPr>
          <p:cNvPr id="1188" name="Google Shape;1188;p10"/>
          <p:cNvSpPr/>
          <p:nvPr/>
        </p:nvSpPr>
        <p:spPr>
          <a:xfrm>
            <a:off x="2302055" y="189505"/>
            <a:ext cx="1130700" cy="10875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0" name="Group 159">
            <a:extLst>
              <a:ext uri="{FF2B5EF4-FFF2-40B4-BE49-F238E27FC236}">
                <a16:creationId xmlns:a16="http://schemas.microsoft.com/office/drawing/2014/main" id="{D8DA6CB4-BF56-486A-BECC-57DB0B4AB329}"/>
              </a:ext>
            </a:extLst>
          </p:cNvPr>
          <p:cNvGrpSpPr/>
          <p:nvPr userDrawn="1"/>
        </p:nvGrpSpPr>
        <p:grpSpPr>
          <a:xfrm>
            <a:off x="2305169" y="189781"/>
            <a:ext cx="1149881" cy="940279"/>
            <a:chOff x="3210946" y="234733"/>
            <a:chExt cx="1560780" cy="1298611"/>
          </a:xfrm>
        </p:grpSpPr>
        <p:cxnSp>
          <p:nvCxnSpPr>
            <p:cNvPr id="161" name="Straight Connector 160">
              <a:extLst>
                <a:ext uri="{FF2B5EF4-FFF2-40B4-BE49-F238E27FC236}">
                  <a16:creationId xmlns:a16="http://schemas.microsoft.com/office/drawing/2014/main" id="{0514BBE6-164F-4A03-AD8F-94D585F26B1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D7F9306-D03A-4C39-82B4-EDB7D0089408}"/>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A6B76F7-0071-4767-AC5B-21318948E1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E50D591-A22A-4A83-8E81-7BDA536368C9}"/>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7AED665-A190-4330-BB28-A1191AABD1A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D95AC98-685C-4EC6-AF82-29C1C947AA57}"/>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6B077D0-889A-44AA-94B1-E80B744DB5E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F4ED5BE-F17E-4A3A-8BA8-ADB17CB0B64B}"/>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17" name="Google Shape;1117;p10"/>
          <p:cNvSpPr txBox="1">
            <a:spLocks noGrp="1"/>
          </p:cNvSpPr>
          <p:nvPr>
            <p:ph type="title"/>
          </p:nvPr>
        </p:nvSpPr>
        <p:spPr>
          <a:xfrm>
            <a:off x="1347475" y="2363425"/>
            <a:ext cx="6888600" cy="31608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8000"/>
              <a:buNone/>
              <a:defRPr sz="8000">
                <a:solidFill>
                  <a:schemeClr val="lt2"/>
                </a:solidFill>
              </a:defRPr>
            </a:lvl1pPr>
            <a:lvl2pPr lvl="1" rtl="0">
              <a:spcBef>
                <a:spcPts val="0"/>
              </a:spcBef>
              <a:spcAft>
                <a:spcPts val="0"/>
              </a:spcAft>
              <a:buClr>
                <a:schemeClr val="lt2"/>
              </a:buClr>
              <a:buSzPts val="8000"/>
              <a:buNone/>
              <a:defRPr sz="8000">
                <a:solidFill>
                  <a:schemeClr val="lt2"/>
                </a:solidFill>
              </a:defRPr>
            </a:lvl2pPr>
            <a:lvl3pPr lvl="2" rtl="0">
              <a:spcBef>
                <a:spcPts val="0"/>
              </a:spcBef>
              <a:spcAft>
                <a:spcPts val="0"/>
              </a:spcAft>
              <a:buClr>
                <a:schemeClr val="lt2"/>
              </a:buClr>
              <a:buSzPts val="8000"/>
              <a:buNone/>
              <a:defRPr sz="8000">
                <a:solidFill>
                  <a:schemeClr val="lt2"/>
                </a:solidFill>
              </a:defRPr>
            </a:lvl3pPr>
            <a:lvl4pPr lvl="3" rtl="0">
              <a:spcBef>
                <a:spcPts val="0"/>
              </a:spcBef>
              <a:spcAft>
                <a:spcPts val="0"/>
              </a:spcAft>
              <a:buClr>
                <a:schemeClr val="lt2"/>
              </a:buClr>
              <a:buSzPts val="8000"/>
              <a:buNone/>
              <a:defRPr sz="8000">
                <a:solidFill>
                  <a:schemeClr val="lt2"/>
                </a:solidFill>
              </a:defRPr>
            </a:lvl4pPr>
            <a:lvl5pPr lvl="4" rtl="0">
              <a:spcBef>
                <a:spcPts val="0"/>
              </a:spcBef>
              <a:spcAft>
                <a:spcPts val="0"/>
              </a:spcAft>
              <a:buClr>
                <a:schemeClr val="lt2"/>
              </a:buClr>
              <a:buSzPts val="8000"/>
              <a:buNone/>
              <a:defRPr sz="8000">
                <a:solidFill>
                  <a:schemeClr val="lt2"/>
                </a:solidFill>
              </a:defRPr>
            </a:lvl5pPr>
            <a:lvl6pPr lvl="5" rtl="0">
              <a:spcBef>
                <a:spcPts val="0"/>
              </a:spcBef>
              <a:spcAft>
                <a:spcPts val="0"/>
              </a:spcAft>
              <a:buClr>
                <a:schemeClr val="lt2"/>
              </a:buClr>
              <a:buSzPts val="8000"/>
              <a:buNone/>
              <a:defRPr sz="8000">
                <a:solidFill>
                  <a:schemeClr val="lt2"/>
                </a:solidFill>
              </a:defRPr>
            </a:lvl6pPr>
            <a:lvl7pPr lvl="6" rtl="0">
              <a:spcBef>
                <a:spcPts val="0"/>
              </a:spcBef>
              <a:spcAft>
                <a:spcPts val="0"/>
              </a:spcAft>
              <a:buClr>
                <a:schemeClr val="lt2"/>
              </a:buClr>
              <a:buSzPts val="8000"/>
              <a:buNone/>
              <a:defRPr sz="8000">
                <a:solidFill>
                  <a:schemeClr val="lt2"/>
                </a:solidFill>
              </a:defRPr>
            </a:lvl7pPr>
            <a:lvl8pPr lvl="7" rtl="0">
              <a:spcBef>
                <a:spcPts val="0"/>
              </a:spcBef>
              <a:spcAft>
                <a:spcPts val="0"/>
              </a:spcAft>
              <a:buClr>
                <a:schemeClr val="lt2"/>
              </a:buClr>
              <a:buSzPts val="8000"/>
              <a:buNone/>
              <a:defRPr sz="8000">
                <a:solidFill>
                  <a:schemeClr val="lt2"/>
                </a:solidFill>
              </a:defRPr>
            </a:lvl8pPr>
            <a:lvl9pPr lvl="8" rtl="0">
              <a:spcBef>
                <a:spcPts val="0"/>
              </a:spcBef>
              <a:spcAft>
                <a:spcPts val="0"/>
              </a:spcAft>
              <a:buClr>
                <a:schemeClr val="lt2"/>
              </a:buClr>
              <a:buSzPts val="8000"/>
              <a:buNone/>
              <a:defRPr sz="8000">
                <a:solidFill>
                  <a:schemeClr val="lt2"/>
                </a:solidFill>
              </a:defRPr>
            </a:lvl9pPr>
          </a:lstStyle>
          <a:p>
            <a:endParaRPr/>
          </a:p>
        </p:txBody>
      </p:sp>
      <p:grpSp>
        <p:nvGrpSpPr>
          <p:cNvPr id="1118" name="Google Shape;1118;p10"/>
          <p:cNvGrpSpPr/>
          <p:nvPr/>
        </p:nvGrpSpPr>
        <p:grpSpPr>
          <a:xfrm>
            <a:off x="1354723" y="1793768"/>
            <a:ext cx="812183" cy="545276"/>
            <a:chOff x="10624861" y="3933984"/>
            <a:chExt cx="1115330" cy="748800"/>
          </a:xfrm>
        </p:grpSpPr>
        <p:cxnSp>
          <p:nvCxnSpPr>
            <p:cNvPr id="1119" name="Google Shape;1119;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0" name="Google Shape;1120;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1" name="Google Shape;1121;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2" name="Google Shape;1122;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3" name="Google Shape;1123;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4" name="Google Shape;1124;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5" name="Google Shape;1125;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26" name="Google Shape;1126;p10"/>
          <p:cNvSpPr/>
          <p:nvPr/>
        </p:nvSpPr>
        <p:spPr>
          <a:xfrm>
            <a:off x="130073" y="181160"/>
            <a:ext cx="545400" cy="545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7" name="Google Shape;1127;p10"/>
          <p:cNvSpPr/>
          <p:nvPr/>
        </p:nvSpPr>
        <p:spPr>
          <a:xfrm>
            <a:off x="139084" y="181661"/>
            <a:ext cx="1071900" cy="1071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28" name="Google Shape;1128;p10"/>
          <p:cNvGrpSpPr/>
          <p:nvPr/>
        </p:nvGrpSpPr>
        <p:grpSpPr>
          <a:xfrm>
            <a:off x="130170" y="719036"/>
            <a:ext cx="538534" cy="545276"/>
            <a:chOff x="8943245" y="2438859"/>
            <a:chExt cx="739541" cy="748800"/>
          </a:xfrm>
        </p:grpSpPr>
        <p:cxnSp>
          <p:nvCxnSpPr>
            <p:cNvPr id="1129" name="Google Shape;1129;p10"/>
            <p:cNvCxnSpPr/>
            <p:nvPr/>
          </p:nvCxnSpPr>
          <p:spPr>
            <a:xfrm>
              <a:off x="8943245"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0" name="Google Shape;1130;p10"/>
            <p:cNvCxnSpPr/>
            <p:nvPr/>
          </p:nvCxnSpPr>
          <p:spPr>
            <a:xfrm>
              <a:off x="968278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1" name="Google Shape;1131;p10"/>
            <p:cNvCxnSpPr/>
            <p:nvPr/>
          </p:nvCxnSpPr>
          <p:spPr>
            <a:xfrm>
              <a:off x="9497903"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2" name="Google Shape;1132;p10"/>
            <p:cNvCxnSpPr/>
            <p:nvPr/>
          </p:nvCxnSpPr>
          <p:spPr>
            <a:xfrm>
              <a:off x="931301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3" name="Google Shape;1133;p10"/>
            <p:cNvCxnSpPr/>
            <p:nvPr/>
          </p:nvCxnSpPr>
          <p:spPr>
            <a:xfrm>
              <a:off x="9128131" y="2438859"/>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34" name="Google Shape;1134;p10"/>
          <p:cNvSpPr/>
          <p:nvPr/>
        </p:nvSpPr>
        <p:spPr>
          <a:xfrm>
            <a:off x="241216" y="316836"/>
            <a:ext cx="799200" cy="799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5" name="Google Shape;1135;p10"/>
          <p:cNvSpPr/>
          <p:nvPr/>
        </p:nvSpPr>
        <p:spPr>
          <a:xfrm>
            <a:off x="384317" y="459938"/>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6" name="Google Shape;1136;p10"/>
          <p:cNvSpPr/>
          <p:nvPr/>
        </p:nvSpPr>
        <p:spPr>
          <a:xfrm>
            <a:off x="514567" y="590189"/>
            <a:ext cx="252300" cy="25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7" name="Google Shape;1137;p10"/>
          <p:cNvSpPr/>
          <p:nvPr/>
        </p:nvSpPr>
        <p:spPr>
          <a:xfrm>
            <a:off x="1215302" y="181160"/>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8" name="Google Shape;1138;p10"/>
          <p:cNvSpPr/>
          <p:nvPr/>
        </p:nvSpPr>
        <p:spPr>
          <a:xfrm>
            <a:off x="1214134" y="726699"/>
            <a:ext cx="545400" cy="545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9" name="Google Shape;1139;p10"/>
          <p:cNvGrpSpPr/>
          <p:nvPr/>
        </p:nvGrpSpPr>
        <p:grpSpPr>
          <a:xfrm>
            <a:off x="1357059" y="717868"/>
            <a:ext cx="269268" cy="545276"/>
            <a:chOff x="10628069" y="2437255"/>
            <a:chExt cx="369772" cy="748800"/>
          </a:xfrm>
        </p:grpSpPr>
        <p:cxnSp>
          <p:nvCxnSpPr>
            <p:cNvPr id="1140" name="Google Shape;1140;p10"/>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1" name="Google Shape;1141;p10"/>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2" name="Google Shape;1142;p10"/>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143" name="Google Shape;1143;p10"/>
          <p:cNvSpPr/>
          <p:nvPr/>
        </p:nvSpPr>
        <p:spPr>
          <a:xfrm>
            <a:off x="1347470" y="315666"/>
            <a:ext cx="288900" cy="288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4" name="Google Shape;1144;p10"/>
          <p:cNvSpPr/>
          <p:nvPr/>
        </p:nvSpPr>
        <p:spPr>
          <a:xfrm>
            <a:off x="1416976" y="385172"/>
            <a:ext cx="149400" cy="14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5" name="Google Shape;1145;p10"/>
          <p:cNvSpPr/>
          <p:nvPr/>
        </p:nvSpPr>
        <p:spPr>
          <a:xfrm rot="5400000">
            <a:off x="1762224" y="728120"/>
            <a:ext cx="545400" cy="54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0" name="Google Shape;1150;p10"/>
          <p:cNvSpPr/>
          <p:nvPr/>
        </p:nvSpPr>
        <p:spPr>
          <a:xfrm>
            <a:off x="1777943" y="199434"/>
            <a:ext cx="512700" cy="512700"/>
          </a:xfrm>
          <a:prstGeom prst="ellipse">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1" name="Google Shape;1151;p10"/>
          <p:cNvSpPr/>
          <p:nvPr/>
        </p:nvSpPr>
        <p:spPr>
          <a:xfrm>
            <a:off x="1885996" y="30748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2" name="Google Shape;1152;p10"/>
          <p:cNvSpPr/>
          <p:nvPr/>
        </p:nvSpPr>
        <p:spPr>
          <a:xfrm>
            <a:off x="1955502" y="376995"/>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3" name="Google Shape;1153;p10"/>
          <p:cNvSpPr/>
          <p:nvPr/>
        </p:nvSpPr>
        <p:spPr>
          <a:xfrm rot="-5400000">
            <a:off x="137915" y="1266720"/>
            <a:ext cx="1071900" cy="1071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4" name="Google Shape;1154;p10"/>
          <p:cNvSpPr/>
          <p:nvPr/>
        </p:nvSpPr>
        <p:spPr>
          <a:xfrm rot="-5400000">
            <a:off x="269750" y="1398583"/>
            <a:ext cx="808200" cy="8082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5" name="Google Shape;1155;p10"/>
          <p:cNvSpPr/>
          <p:nvPr/>
        </p:nvSpPr>
        <p:spPr>
          <a:xfrm rot="-5400000">
            <a:off x="392993" y="1521941"/>
            <a:ext cx="561600" cy="561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6" name="Google Shape;1156;p10"/>
          <p:cNvSpPr/>
          <p:nvPr/>
        </p:nvSpPr>
        <p:spPr>
          <a:xfrm rot="-5400000">
            <a:off x="539014" y="1662700"/>
            <a:ext cx="286500" cy="2865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7" name="Google Shape;1157;p10"/>
          <p:cNvSpPr/>
          <p:nvPr/>
        </p:nvSpPr>
        <p:spPr>
          <a:xfrm rot="-5400000" flipH="1">
            <a:off x="136747" y="1258723"/>
            <a:ext cx="1071900" cy="10719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8" name="Google Shape;1158;p10"/>
          <p:cNvSpPr/>
          <p:nvPr/>
        </p:nvSpPr>
        <p:spPr>
          <a:xfrm rot="5400000">
            <a:off x="142400" y="1258723"/>
            <a:ext cx="1071900" cy="10719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9" name="Google Shape;1159;p10"/>
          <p:cNvSpPr/>
          <p:nvPr/>
        </p:nvSpPr>
        <p:spPr>
          <a:xfrm rot="-5400000" flipH="1">
            <a:off x="398834" y="1506793"/>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0" name="Google Shape;1160;p10"/>
          <p:cNvSpPr/>
          <p:nvPr/>
        </p:nvSpPr>
        <p:spPr>
          <a:xfrm rot="-5400000" flipH="1">
            <a:off x="537846" y="1640380"/>
            <a:ext cx="286500" cy="2865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61" name="Google Shape;1161;p10"/>
          <p:cNvGrpSpPr/>
          <p:nvPr/>
        </p:nvGrpSpPr>
        <p:grpSpPr>
          <a:xfrm>
            <a:off x="1355891" y="1262243"/>
            <a:ext cx="812184" cy="545276"/>
            <a:chOff x="10626465" y="3184818"/>
            <a:chExt cx="1115330" cy="748800"/>
          </a:xfrm>
        </p:grpSpPr>
        <p:cxnSp>
          <p:nvCxnSpPr>
            <p:cNvPr id="1162" name="Google Shape;1162;p10"/>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3" name="Google Shape;1163;p10"/>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4" name="Google Shape;1164;p10"/>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5" name="Google Shape;1165;p10"/>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6" name="Google Shape;1166;p10"/>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7" name="Google Shape;1167;p10"/>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8" name="Google Shape;1168;p10"/>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69" name="Google Shape;1169;p10"/>
          <p:cNvSpPr/>
          <p:nvPr/>
        </p:nvSpPr>
        <p:spPr>
          <a:xfrm>
            <a:off x="1208459" y="1277078"/>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0" name="Google Shape;1170;p10"/>
          <p:cNvSpPr/>
          <p:nvPr/>
        </p:nvSpPr>
        <p:spPr>
          <a:xfrm rot="-5400000">
            <a:off x="1767875" y="1266617"/>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1" name="Google Shape;1171;p10"/>
          <p:cNvGrpSpPr/>
          <p:nvPr/>
        </p:nvGrpSpPr>
        <p:grpSpPr>
          <a:xfrm rot="10800000">
            <a:off x="1207247" y="1808578"/>
            <a:ext cx="1102680" cy="553796"/>
            <a:chOff x="10576560" y="3328633"/>
            <a:chExt cx="1514255" cy="760500"/>
          </a:xfrm>
        </p:grpSpPr>
        <p:sp>
          <p:nvSpPr>
            <p:cNvPr id="1172" name="Google Shape;1172;p10"/>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3" name="Google Shape;1173;p10"/>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74" name="Google Shape;1174;p10"/>
          <p:cNvSpPr/>
          <p:nvPr/>
        </p:nvSpPr>
        <p:spPr>
          <a:xfrm rot="2700000">
            <a:off x="1569454" y="1615387"/>
            <a:ext cx="394141" cy="39414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5" name="Google Shape;1175;p10"/>
          <p:cNvSpPr/>
          <p:nvPr/>
        </p:nvSpPr>
        <p:spPr>
          <a:xfrm>
            <a:off x="1618485" y="166607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6" name="Google Shape;1176;p10"/>
          <p:cNvSpPr/>
          <p:nvPr/>
        </p:nvSpPr>
        <p:spPr>
          <a:xfrm>
            <a:off x="1688064" y="1735658"/>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7" name="Google Shape;1177;p10"/>
          <p:cNvSpPr/>
          <p:nvPr/>
        </p:nvSpPr>
        <p:spPr>
          <a:xfrm rot="10800000">
            <a:off x="133041" y="2346270"/>
            <a:ext cx="1071900" cy="1071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78" name="Google Shape;1178;p10"/>
          <p:cNvSpPr/>
          <p:nvPr/>
        </p:nvSpPr>
        <p:spPr>
          <a:xfrm>
            <a:off x="686107" y="2872793"/>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9" name="Google Shape;1179;p10"/>
          <p:cNvGrpSpPr/>
          <p:nvPr/>
        </p:nvGrpSpPr>
        <p:grpSpPr>
          <a:xfrm rot="10800000">
            <a:off x="130181" y="2334410"/>
            <a:ext cx="1102680" cy="553796"/>
            <a:chOff x="10576560" y="3328633"/>
            <a:chExt cx="1514255" cy="760500"/>
          </a:xfrm>
        </p:grpSpPr>
        <p:sp>
          <p:nvSpPr>
            <p:cNvPr id="1180" name="Google Shape;1180;p10"/>
            <p:cNvSpPr/>
            <p:nvPr/>
          </p:nvSpPr>
          <p:spPr>
            <a:xfrm>
              <a:off x="10576560" y="335761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1" name="Google Shape;1181;p10"/>
            <p:cNvSpPr/>
            <p:nvPr/>
          </p:nvSpPr>
          <p:spPr>
            <a:xfrm rot="-5400000">
              <a:off x="11344865" y="334318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82" name="Google Shape;1182;p10"/>
          <p:cNvSpPr/>
          <p:nvPr/>
        </p:nvSpPr>
        <p:spPr>
          <a:xfrm rot="-5400000" flipH="1">
            <a:off x="408165" y="2579332"/>
            <a:ext cx="561600" cy="5616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83" name="Google Shape;1183;p10"/>
          <p:cNvSpPr/>
          <p:nvPr/>
        </p:nvSpPr>
        <p:spPr>
          <a:xfrm rot="-5400000">
            <a:off x="406997" y="2578125"/>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84" name="Google Shape;1184;p10"/>
          <p:cNvGrpSpPr/>
          <p:nvPr/>
        </p:nvGrpSpPr>
        <p:grpSpPr>
          <a:xfrm>
            <a:off x="467929" y="2637014"/>
            <a:ext cx="428619" cy="428619"/>
            <a:chOff x="9392653" y="5061283"/>
            <a:chExt cx="588600" cy="588600"/>
          </a:xfrm>
        </p:grpSpPr>
        <p:sp>
          <p:nvSpPr>
            <p:cNvPr id="1185" name="Google Shape;1185;p10"/>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6" name="Google Shape;1186;p10"/>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7" name="Google Shape;1187;p10"/>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198" name="Google Shape;1198;p10"/>
          <p:cNvGrpSpPr/>
          <p:nvPr/>
        </p:nvGrpSpPr>
        <p:grpSpPr>
          <a:xfrm rot="-59966">
            <a:off x="2318468" y="178074"/>
            <a:ext cx="1116710" cy="1116794"/>
            <a:chOff x="3247624" y="213651"/>
            <a:chExt cx="1533709" cy="1533614"/>
          </a:xfrm>
        </p:grpSpPr>
        <p:sp>
          <p:nvSpPr>
            <p:cNvPr id="1199" name="Google Shape;1199;p10"/>
            <p:cNvSpPr/>
            <p:nvPr/>
          </p:nvSpPr>
          <p:spPr>
            <a:xfrm rot="-2642172" flipH="1">
              <a:off x="3472138" y="438179"/>
              <a:ext cx="1084572" cy="1084572"/>
            </a:xfrm>
            <a:prstGeom prst="arc">
              <a:avLst>
                <a:gd name="adj1" fmla="val 16200000"/>
                <a:gd name="adj2" fmla="val 5467200"/>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00" name="Google Shape;1200;p10"/>
            <p:cNvSpPr/>
            <p:nvPr/>
          </p:nvSpPr>
          <p:spPr>
            <a:xfrm rot="8157828" flipH="1">
              <a:off x="3472247" y="438165"/>
              <a:ext cx="1084572" cy="1084572"/>
            </a:xfrm>
            <a:prstGeom prst="arc">
              <a:avLst>
                <a:gd name="adj1" fmla="val 16200000"/>
                <a:gd name="adj2" fmla="val 54672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201" name="Google Shape;1201;p10"/>
          <p:cNvSpPr/>
          <p:nvPr/>
        </p:nvSpPr>
        <p:spPr>
          <a:xfrm>
            <a:off x="2620733" y="480006"/>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2" name="Google Shape;1202;p10"/>
          <p:cNvSpPr/>
          <p:nvPr/>
        </p:nvSpPr>
        <p:spPr>
          <a:xfrm>
            <a:off x="2747187" y="606460"/>
            <a:ext cx="260100" cy="26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03" name="Google Shape;1203;p10"/>
          <p:cNvGrpSpPr/>
          <p:nvPr/>
        </p:nvGrpSpPr>
        <p:grpSpPr>
          <a:xfrm>
            <a:off x="10783623" y="4167881"/>
            <a:ext cx="1239797" cy="1239797"/>
            <a:chOff x="4761550" y="1708047"/>
            <a:chExt cx="1516200" cy="1516200"/>
          </a:xfrm>
        </p:grpSpPr>
        <p:sp>
          <p:nvSpPr>
            <p:cNvPr id="1204" name="Google Shape;1204;p10"/>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5" name="Google Shape;1205;p10"/>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06" name="Google Shape;1206;p10"/>
          <p:cNvGrpSpPr/>
          <p:nvPr/>
        </p:nvGrpSpPr>
        <p:grpSpPr>
          <a:xfrm>
            <a:off x="10145510" y="3544728"/>
            <a:ext cx="2517712" cy="2517712"/>
            <a:chOff x="6547473" y="2211197"/>
            <a:chExt cx="2916381" cy="2916381"/>
          </a:xfrm>
        </p:grpSpPr>
        <p:grpSp>
          <p:nvGrpSpPr>
            <p:cNvPr id="1207" name="Google Shape;1207;p10"/>
            <p:cNvGrpSpPr/>
            <p:nvPr/>
          </p:nvGrpSpPr>
          <p:grpSpPr>
            <a:xfrm rot="899960">
              <a:off x="7271820" y="2930231"/>
              <a:ext cx="1491855" cy="1453757"/>
              <a:chOff x="6081577" y="2538982"/>
              <a:chExt cx="1491900" cy="1453800"/>
            </a:xfrm>
          </p:grpSpPr>
          <p:cxnSp>
            <p:nvCxnSpPr>
              <p:cNvPr id="1208" name="Google Shape;1208;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09" name="Google Shape;1209;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0" name="Google Shape;1210;p10"/>
            <p:cNvGrpSpPr/>
            <p:nvPr/>
          </p:nvGrpSpPr>
          <p:grpSpPr>
            <a:xfrm>
              <a:off x="7271901" y="2930406"/>
              <a:ext cx="1491900" cy="1453800"/>
              <a:chOff x="6081577" y="2538982"/>
              <a:chExt cx="1491900" cy="1453800"/>
            </a:xfrm>
          </p:grpSpPr>
          <p:cxnSp>
            <p:nvCxnSpPr>
              <p:cNvPr id="1211" name="Google Shape;1211;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12" name="Google Shape;1212;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3" name="Google Shape;1213;p10"/>
            <p:cNvGrpSpPr/>
            <p:nvPr/>
          </p:nvGrpSpPr>
          <p:grpSpPr>
            <a:xfrm rot="1800044">
              <a:off x="7166144" y="2821397"/>
              <a:ext cx="1648764" cy="1669163"/>
              <a:chOff x="5978957" y="2443756"/>
              <a:chExt cx="1648800" cy="1669200"/>
            </a:xfrm>
          </p:grpSpPr>
          <p:cxnSp>
            <p:nvCxnSpPr>
              <p:cNvPr id="1214" name="Google Shape;1214;p10"/>
              <p:cNvCxnSpPr/>
              <p:nvPr/>
            </p:nvCxnSpPr>
            <p:spPr>
              <a:xfrm rot="8999899">
                <a:off x="6089394" y="2853709"/>
                <a:ext cx="1427927" cy="824442"/>
              </a:xfrm>
              <a:prstGeom prst="straightConnector1">
                <a:avLst/>
              </a:prstGeom>
              <a:noFill/>
              <a:ln w="9525" cap="flat" cmpd="sng">
                <a:solidFill>
                  <a:schemeClr val="dk2"/>
                </a:solidFill>
                <a:prstDash val="solid"/>
                <a:miter lim="800000"/>
                <a:headEnd type="none" w="sm" len="sm"/>
                <a:tailEnd type="none" w="sm" len="sm"/>
              </a:ln>
            </p:spPr>
          </p:cxnSp>
          <p:cxnSp>
            <p:nvCxnSpPr>
              <p:cNvPr id="1215" name="Google Shape;1215;p10"/>
              <p:cNvCxnSpPr/>
              <p:nvPr/>
            </p:nvCxnSpPr>
            <p:spPr>
              <a:xfrm rot="-1800175" flipH="1">
                <a:off x="6410202" y="2555593"/>
                <a:ext cx="834527" cy="1445527"/>
              </a:xfrm>
              <a:prstGeom prst="straightConnector1">
                <a:avLst/>
              </a:prstGeom>
              <a:noFill/>
              <a:ln w="9525" cap="flat" cmpd="sng">
                <a:solidFill>
                  <a:schemeClr val="dk2"/>
                </a:solidFill>
                <a:prstDash val="solid"/>
                <a:miter lim="800000"/>
                <a:headEnd type="none" w="sm" len="sm"/>
                <a:tailEnd type="none" w="sm" len="sm"/>
              </a:ln>
            </p:spPr>
          </p:cxnSp>
        </p:grpSp>
        <p:grpSp>
          <p:nvGrpSpPr>
            <p:cNvPr id="1216" name="Google Shape;1216;p10"/>
            <p:cNvGrpSpPr/>
            <p:nvPr/>
          </p:nvGrpSpPr>
          <p:grpSpPr>
            <a:xfrm rot="2700000">
              <a:off x="6974573" y="2638285"/>
              <a:ext cx="2062180" cy="2062205"/>
              <a:chOff x="5796364" y="2251931"/>
              <a:chExt cx="2062200" cy="2062225"/>
            </a:xfrm>
          </p:grpSpPr>
          <p:cxnSp>
            <p:nvCxnSpPr>
              <p:cNvPr id="1217" name="Google Shape;1217;p10"/>
              <p:cNvCxnSpPr/>
              <p:nvPr/>
            </p:nvCxnSpPr>
            <p:spPr>
              <a:xfrm rot="8100000">
                <a:off x="6103839" y="2548925"/>
                <a:ext cx="1434013" cy="1434013"/>
              </a:xfrm>
              <a:prstGeom prst="straightConnector1">
                <a:avLst/>
              </a:prstGeom>
              <a:noFill/>
              <a:ln w="9525" cap="flat" cmpd="sng">
                <a:solidFill>
                  <a:schemeClr val="dk2"/>
                </a:solidFill>
                <a:prstDash val="solid"/>
                <a:miter lim="800000"/>
                <a:headEnd type="none" w="sm" len="sm"/>
                <a:tailEnd type="none" w="sm" len="sm"/>
              </a:ln>
            </p:spPr>
          </p:cxnSp>
          <p:cxnSp>
            <p:nvCxnSpPr>
              <p:cNvPr id="1218" name="Google Shape;1218;p10"/>
              <p:cNvCxnSpPr/>
              <p:nvPr/>
            </p:nvCxnSpPr>
            <p:spPr>
              <a:xfrm rot="-2700000" flipH="1">
                <a:off x="6098366" y="2553958"/>
                <a:ext cx="1458196" cy="1458196"/>
              </a:xfrm>
              <a:prstGeom prst="straightConnector1">
                <a:avLst/>
              </a:prstGeom>
              <a:noFill/>
              <a:ln w="9525" cap="flat" cmpd="sng">
                <a:solidFill>
                  <a:schemeClr val="dk2"/>
                </a:solidFill>
                <a:prstDash val="solid"/>
                <a:miter lim="800000"/>
                <a:headEnd type="none" w="sm" len="sm"/>
                <a:tailEnd type="none" w="sm" len="sm"/>
              </a:ln>
            </p:spPr>
          </p:cxnSp>
        </p:grpSp>
        <p:grpSp>
          <p:nvGrpSpPr>
            <p:cNvPr id="1219" name="Google Shape;1219;p10"/>
            <p:cNvGrpSpPr/>
            <p:nvPr/>
          </p:nvGrpSpPr>
          <p:grpSpPr>
            <a:xfrm rot="3599956">
              <a:off x="7187348" y="2846628"/>
              <a:ext cx="1681463" cy="1619064"/>
              <a:chOff x="5990934" y="2447030"/>
              <a:chExt cx="1681500" cy="1619100"/>
            </a:xfrm>
          </p:grpSpPr>
          <p:cxnSp>
            <p:nvCxnSpPr>
              <p:cNvPr id="1220" name="Google Shape;1220;p10"/>
              <p:cNvCxnSpPr/>
              <p:nvPr/>
            </p:nvCxnSpPr>
            <p:spPr>
              <a:xfrm rot="7199757">
                <a:off x="6411332" y="2537791"/>
                <a:ext cx="840703" cy="1456281"/>
              </a:xfrm>
              <a:prstGeom prst="straightConnector1">
                <a:avLst/>
              </a:prstGeom>
              <a:noFill/>
              <a:ln w="9525" cap="flat" cmpd="sng">
                <a:solidFill>
                  <a:schemeClr val="dk2"/>
                </a:solidFill>
                <a:prstDash val="solid"/>
                <a:miter lim="800000"/>
                <a:headEnd type="none" w="sm" len="sm"/>
                <a:tailEnd type="none" w="sm" len="sm"/>
              </a:ln>
            </p:spPr>
          </p:cxnSp>
          <p:cxnSp>
            <p:nvCxnSpPr>
              <p:cNvPr id="1221" name="Google Shape;1221;p10"/>
              <p:cNvCxnSpPr/>
              <p:nvPr/>
            </p:nvCxnSpPr>
            <p:spPr>
              <a:xfrm rot="-3600073" flipH="1">
                <a:off x="6126340" y="2851820"/>
                <a:ext cx="1402251" cy="809520"/>
              </a:xfrm>
              <a:prstGeom prst="straightConnector1">
                <a:avLst/>
              </a:prstGeom>
              <a:noFill/>
              <a:ln w="9525" cap="flat" cmpd="sng">
                <a:solidFill>
                  <a:schemeClr val="dk2"/>
                </a:solidFill>
                <a:prstDash val="solid"/>
                <a:miter lim="800000"/>
                <a:headEnd type="none" w="sm" len="sm"/>
                <a:tailEnd type="none" w="sm" len="sm"/>
              </a:ln>
            </p:spPr>
          </p:cxnSp>
        </p:grpSp>
        <p:grpSp>
          <p:nvGrpSpPr>
            <p:cNvPr id="1222" name="Google Shape;1222;p10"/>
            <p:cNvGrpSpPr/>
            <p:nvPr/>
          </p:nvGrpSpPr>
          <p:grpSpPr>
            <a:xfrm rot="4500040">
              <a:off x="7271878" y="2930287"/>
              <a:ext cx="1491855" cy="1453757"/>
              <a:chOff x="6081577" y="2538982"/>
              <a:chExt cx="1491900" cy="1453800"/>
            </a:xfrm>
          </p:grpSpPr>
          <p:cxnSp>
            <p:nvCxnSpPr>
              <p:cNvPr id="1223" name="Google Shape;1223;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24" name="Google Shape;1224;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sp>
        <p:nvSpPr>
          <p:cNvPr id="1225" name="Google Shape;1225;p10"/>
          <p:cNvSpPr/>
          <p:nvPr/>
        </p:nvSpPr>
        <p:spPr>
          <a:xfrm rot="5400000">
            <a:off x="10892389" y="5572891"/>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6" name="Google Shape;1226;p10"/>
          <p:cNvSpPr/>
          <p:nvPr/>
        </p:nvSpPr>
        <p:spPr>
          <a:xfrm rot="5400000">
            <a:off x="11054172" y="5734509"/>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7" name="Google Shape;1227;p10"/>
          <p:cNvSpPr/>
          <p:nvPr/>
        </p:nvSpPr>
        <p:spPr>
          <a:xfrm rot="5400000" flipH="1">
            <a:off x="10892389" y="5574084"/>
            <a:ext cx="969900" cy="9699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8" name="Google Shape;1228;p10"/>
          <p:cNvSpPr/>
          <p:nvPr/>
        </p:nvSpPr>
        <p:spPr>
          <a:xfrm>
            <a:off x="9437457" y="6081607"/>
            <a:ext cx="1292700" cy="6150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29" name="Google Shape;1229;p10"/>
          <p:cNvSpPr/>
          <p:nvPr/>
        </p:nvSpPr>
        <p:spPr>
          <a:xfrm rot="-5400000" flipH="1">
            <a:off x="9440858" y="5405732"/>
            <a:ext cx="1292700" cy="1292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0" name="Google Shape;1230;p10"/>
          <p:cNvSpPr/>
          <p:nvPr/>
        </p:nvSpPr>
        <p:spPr>
          <a:xfrm rot="-5400000" flipH="1">
            <a:off x="9764093" y="5728968"/>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1" name="Google Shape;1231;p10"/>
          <p:cNvSpPr/>
          <p:nvPr/>
        </p:nvSpPr>
        <p:spPr>
          <a:xfrm rot="-5400000" flipH="1">
            <a:off x="9925710" y="5890586"/>
            <a:ext cx="323100" cy="3231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2" name="Google Shape;1232;p10"/>
          <p:cNvSpPr/>
          <p:nvPr/>
        </p:nvSpPr>
        <p:spPr>
          <a:xfrm rot="-5400000" flipH="1">
            <a:off x="9602476" y="5567350"/>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3" name="Google Shape;1233;p10"/>
          <p:cNvSpPr/>
          <p:nvPr/>
        </p:nvSpPr>
        <p:spPr>
          <a:xfrm>
            <a:off x="9575955"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4" name="Google Shape;1234;p10"/>
          <p:cNvSpPr/>
          <p:nvPr/>
        </p:nvSpPr>
        <p:spPr>
          <a:xfrm>
            <a:off x="9743077"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5" name="Google Shape;1235;p10"/>
          <p:cNvSpPr/>
          <p:nvPr/>
        </p:nvSpPr>
        <p:spPr>
          <a:xfrm>
            <a:off x="9910198"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6" name="Google Shape;1236;p10"/>
          <p:cNvSpPr/>
          <p:nvPr/>
        </p:nvSpPr>
        <p:spPr>
          <a:xfrm>
            <a:off x="9575955"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7" name="Google Shape;1237;p10"/>
          <p:cNvSpPr/>
          <p:nvPr/>
        </p:nvSpPr>
        <p:spPr>
          <a:xfrm>
            <a:off x="9743077"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8" name="Google Shape;1238;p10"/>
          <p:cNvSpPr/>
          <p:nvPr/>
        </p:nvSpPr>
        <p:spPr>
          <a:xfrm>
            <a:off x="9910198"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9" name="Google Shape;1239;p10"/>
          <p:cNvSpPr/>
          <p:nvPr/>
        </p:nvSpPr>
        <p:spPr>
          <a:xfrm>
            <a:off x="9575955"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0" name="Google Shape;1240;p10"/>
          <p:cNvSpPr/>
          <p:nvPr/>
        </p:nvSpPr>
        <p:spPr>
          <a:xfrm>
            <a:off x="9743077"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1" name="Google Shape;1241;p10"/>
          <p:cNvSpPr/>
          <p:nvPr/>
        </p:nvSpPr>
        <p:spPr>
          <a:xfrm>
            <a:off x="9910198"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2" name="Google Shape;1242;p10"/>
          <p:cNvSpPr/>
          <p:nvPr/>
        </p:nvSpPr>
        <p:spPr>
          <a:xfrm>
            <a:off x="10244440"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3" name="Google Shape;1243;p10"/>
          <p:cNvSpPr/>
          <p:nvPr/>
        </p:nvSpPr>
        <p:spPr>
          <a:xfrm>
            <a:off x="1041156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4" name="Google Shape;1244;p10"/>
          <p:cNvSpPr/>
          <p:nvPr/>
        </p:nvSpPr>
        <p:spPr>
          <a:xfrm>
            <a:off x="1057868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5" name="Google Shape;1245;p10"/>
          <p:cNvSpPr/>
          <p:nvPr/>
        </p:nvSpPr>
        <p:spPr>
          <a:xfrm>
            <a:off x="10244440"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6" name="Google Shape;1246;p10"/>
          <p:cNvSpPr/>
          <p:nvPr/>
        </p:nvSpPr>
        <p:spPr>
          <a:xfrm>
            <a:off x="1041156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7" name="Google Shape;1247;p10"/>
          <p:cNvSpPr/>
          <p:nvPr/>
        </p:nvSpPr>
        <p:spPr>
          <a:xfrm>
            <a:off x="1057868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8" name="Google Shape;1248;p10"/>
          <p:cNvSpPr/>
          <p:nvPr/>
        </p:nvSpPr>
        <p:spPr>
          <a:xfrm>
            <a:off x="10244440"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9" name="Google Shape;1249;p10"/>
          <p:cNvSpPr/>
          <p:nvPr/>
        </p:nvSpPr>
        <p:spPr>
          <a:xfrm>
            <a:off x="1041156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0" name="Google Shape;1250;p10"/>
          <p:cNvSpPr/>
          <p:nvPr/>
        </p:nvSpPr>
        <p:spPr>
          <a:xfrm>
            <a:off x="1057868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1" name="Google Shape;1251;p10"/>
          <p:cNvSpPr/>
          <p:nvPr/>
        </p:nvSpPr>
        <p:spPr>
          <a:xfrm>
            <a:off x="10077319" y="431297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2" name="Google Shape;1252;p10"/>
          <p:cNvSpPr/>
          <p:nvPr/>
        </p:nvSpPr>
        <p:spPr>
          <a:xfrm>
            <a:off x="10077319" y="446948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3" name="Google Shape;1253;p10"/>
          <p:cNvSpPr/>
          <p:nvPr/>
        </p:nvSpPr>
        <p:spPr>
          <a:xfrm>
            <a:off x="10077319" y="4609363"/>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54" name="Google Shape;1254;p10"/>
          <p:cNvGrpSpPr/>
          <p:nvPr/>
        </p:nvGrpSpPr>
        <p:grpSpPr>
          <a:xfrm rot="5400000">
            <a:off x="9482341" y="4747450"/>
            <a:ext cx="635083" cy="738092"/>
            <a:chOff x="10628069" y="2437255"/>
            <a:chExt cx="369772" cy="748800"/>
          </a:xfrm>
        </p:grpSpPr>
        <p:cxnSp>
          <p:nvCxnSpPr>
            <p:cNvPr id="1255" name="Google Shape;1255;p10"/>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256" name="Google Shape;1256;p10"/>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57" name="Google Shape;1257;p10"/>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258" name="Google Shape;1258;p10"/>
          <p:cNvSpPr/>
          <p:nvPr/>
        </p:nvSpPr>
        <p:spPr>
          <a:xfrm rot="5400000">
            <a:off x="10095364" y="4796441"/>
            <a:ext cx="646500" cy="64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9" name="Google Shape;1259;p10"/>
          <p:cNvSpPr/>
          <p:nvPr/>
        </p:nvSpPr>
        <p:spPr>
          <a:xfrm>
            <a:off x="10268991" y="4970157"/>
            <a:ext cx="299100" cy="299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0" name="Google Shape;1260;p10"/>
          <p:cNvSpPr/>
          <p:nvPr/>
        </p:nvSpPr>
        <p:spPr>
          <a:xfrm>
            <a:off x="9436073" y="5440358"/>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1" name="Google Shape;1261;p10"/>
          <p:cNvSpPr/>
          <p:nvPr/>
        </p:nvSpPr>
        <p:spPr>
          <a:xfrm rot="-5400000">
            <a:off x="10095324" y="5425412"/>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62" name="Google Shape;1262;p10"/>
          <p:cNvGrpSpPr/>
          <p:nvPr/>
        </p:nvGrpSpPr>
        <p:grpSpPr>
          <a:xfrm>
            <a:off x="9600305" y="5429501"/>
            <a:ext cx="974798" cy="646439"/>
            <a:chOff x="10624861" y="3933984"/>
            <a:chExt cx="1115330" cy="748800"/>
          </a:xfrm>
        </p:grpSpPr>
        <p:cxnSp>
          <p:nvCxnSpPr>
            <p:cNvPr id="1263" name="Google Shape;1263;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4" name="Google Shape;1264;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5" name="Google Shape;1265;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6" name="Google Shape;1266;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7" name="Google Shape;1267;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8" name="Google Shape;1268;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9" name="Google Shape;1269;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270" name="Google Shape;1270;p10"/>
          <p:cNvSpPr/>
          <p:nvPr/>
        </p:nvSpPr>
        <p:spPr>
          <a:xfrm rot="5400000">
            <a:off x="10757957" y="5418599"/>
            <a:ext cx="1270800" cy="12708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1" name="Google Shape;1271;p10"/>
          <p:cNvSpPr/>
          <p:nvPr/>
        </p:nvSpPr>
        <p:spPr>
          <a:xfrm rot="5400000" flipH="1">
            <a:off x="10736055" y="5412902"/>
            <a:ext cx="1292700" cy="1292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2" name="Google Shape;1272;p10"/>
          <p:cNvSpPr/>
          <p:nvPr/>
        </p:nvSpPr>
        <p:spPr>
          <a:xfrm rot="5400000" flipH="1">
            <a:off x="11054172" y="5735866"/>
            <a:ext cx="646500" cy="646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3" name="Google Shape;1273;p10"/>
          <p:cNvSpPr/>
          <p:nvPr/>
        </p:nvSpPr>
        <p:spPr>
          <a:xfrm rot="5400000" flipH="1">
            <a:off x="11215955" y="5897648"/>
            <a:ext cx="323100" cy="323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4" name="Google Shape;1274;p10"/>
          <p:cNvSpPr/>
          <p:nvPr/>
        </p:nvSpPr>
        <p:spPr>
          <a:xfrm>
            <a:off x="11253178" y="4637855"/>
            <a:ext cx="299100" cy="299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9" name="Group 168">
            <a:extLst>
              <a:ext uri="{FF2B5EF4-FFF2-40B4-BE49-F238E27FC236}">
                <a16:creationId xmlns:a16="http://schemas.microsoft.com/office/drawing/2014/main" id="{B1CF48A2-772B-4C1D-BDAF-0B7BD90DFCED}"/>
              </a:ext>
            </a:extLst>
          </p:cNvPr>
          <p:cNvGrpSpPr/>
          <p:nvPr userDrawn="1"/>
        </p:nvGrpSpPr>
        <p:grpSpPr>
          <a:xfrm>
            <a:off x="1777042" y="856071"/>
            <a:ext cx="517665" cy="273990"/>
            <a:chOff x="11184673" y="2647468"/>
            <a:chExt cx="748937" cy="369772"/>
          </a:xfrm>
        </p:grpSpPr>
        <p:cxnSp>
          <p:nvCxnSpPr>
            <p:cNvPr id="170" name="Straight Connector 169">
              <a:extLst>
                <a:ext uri="{FF2B5EF4-FFF2-40B4-BE49-F238E27FC236}">
                  <a16:creationId xmlns:a16="http://schemas.microsoft.com/office/drawing/2014/main" id="{552B367C-6F8F-41B8-AC4A-1C6C469FC83F}"/>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0659731-77AC-40F2-A37C-EDEAAAA3C97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2767403-7726-443B-8F69-14E6CD18478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275"/>
        <p:cNvGrpSpPr/>
        <p:nvPr/>
      </p:nvGrpSpPr>
      <p:grpSpPr>
        <a:xfrm>
          <a:off x="0" y="0"/>
          <a:ext cx="0" cy="0"/>
          <a:chOff x="0" y="0"/>
          <a:chExt cx="0" cy="0"/>
        </a:xfrm>
      </p:grpSpPr>
      <p:sp>
        <p:nvSpPr>
          <p:cNvPr id="1371" name="Google Shape;1371;p11"/>
          <p:cNvSpPr/>
          <p:nvPr/>
        </p:nvSpPr>
        <p:spPr>
          <a:xfrm>
            <a:off x="2551821" y="141300"/>
            <a:ext cx="1266300" cy="1218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2" name="Group 111">
            <a:extLst>
              <a:ext uri="{FF2B5EF4-FFF2-40B4-BE49-F238E27FC236}">
                <a16:creationId xmlns:a16="http://schemas.microsoft.com/office/drawing/2014/main" id="{0EA0D92A-260F-4142-BD5F-BD4244A6C023}"/>
              </a:ext>
            </a:extLst>
          </p:cNvPr>
          <p:cNvGrpSpPr/>
          <p:nvPr userDrawn="1"/>
        </p:nvGrpSpPr>
        <p:grpSpPr>
          <a:xfrm>
            <a:off x="2555335" y="129395"/>
            <a:ext cx="1329222" cy="1086929"/>
            <a:chOff x="3210946" y="234733"/>
            <a:chExt cx="1560780" cy="1298611"/>
          </a:xfrm>
        </p:grpSpPr>
        <p:cxnSp>
          <p:nvCxnSpPr>
            <p:cNvPr id="113" name="Straight Connector 112">
              <a:extLst>
                <a:ext uri="{FF2B5EF4-FFF2-40B4-BE49-F238E27FC236}">
                  <a16:creationId xmlns:a16="http://schemas.microsoft.com/office/drawing/2014/main" id="{DFE3BC8F-D8E0-471B-BF2A-D4D30568597B}"/>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76815F1-CFD0-4927-B9E9-9B9052595CE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8DA4187-67F9-4722-974B-4CD6ADA600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A5DE06-4F70-4FC2-A123-88CCB92BDD1A}"/>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710F407-EAFE-4D9F-B4E3-8A0B34AD82B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052B4E-3F42-4D74-8506-04B1BB441F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AC3ADCF-CE9C-4E24-B2F7-68B9BAE5EFB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0E86EC0-595D-4D55-A8D7-ECE61468473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276" name="Google Shape;1276;p11"/>
          <p:cNvSpPr txBox="1">
            <a:spLocks noGrp="1"/>
          </p:cNvSpPr>
          <p:nvPr>
            <p:ph type="subTitle" idx="1"/>
          </p:nvPr>
        </p:nvSpPr>
        <p:spPr>
          <a:xfrm>
            <a:off x="5437206" y="1729975"/>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1800"/>
              <a:buNone/>
              <a:defRPr sz="1800" b="1">
                <a:solidFill>
                  <a:schemeClr val="accent1"/>
                </a:solidFill>
              </a:defRPr>
            </a:lvl1pPr>
            <a:lvl2pPr lvl="1" rtl="0">
              <a:spcBef>
                <a:spcPts val="2100"/>
              </a:spcBef>
              <a:spcAft>
                <a:spcPts val="0"/>
              </a:spcAft>
              <a:buClr>
                <a:schemeClr val="accent1"/>
              </a:buClr>
              <a:buSzPts val="1800"/>
              <a:buNone/>
              <a:defRPr sz="1800" b="1">
                <a:solidFill>
                  <a:schemeClr val="accent1"/>
                </a:solidFill>
              </a:defRPr>
            </a:lvl2pPr>
            <a:lvl3pPr lvl="2" rtl="0">
              <a:spcBef>
                <a:spcPts val="2100"/>
              </a:spcBef>
              <a:spcAft>
                <a:spcPts val="0"/>
              </a:spcAft>
              <a:buClr>
                <a:schemeClr val="accent1"/>
              </a:buClr>
              <a:buSzPts val="1800"/>
              <a:buNone/>
              <a:defRPr sz="1800" b="1">
                <a:solidFill>
                  <a:schemeClr val="accent1"/>
                </a:solidFill>
              </a:defRPr>
            </a:lvl3pPr>
            <a:lvl4pPr lvl="3" rtl="0">
              <a:spcBef>
                <a:spcPts val="2100"/>
              </a:spcBef>
              <a:spcAft>
                <a:spcPts val="0"/>
              </a:spcAft>
              <a:buClr>
                <a:schemeClr val="accent1"/>
              </a:buClr>
              <a:buSzPts val="1800"/>
              <a:buNone/>
              <a:defRPr sz="1800" b="1">
                <a:solidFill>
                  <a:schemeClr val="accent1"/>
                </a:solidFill>
              </a:defRPr>
            </a:lvl4pPr>
            <a:lvl5pPr lvl="4" rtl="0">
              <a:spcBef>
                <a:spcPts val="2100"/>
              </a:spcBef>
              <a:spcAft>
                <a:spcPts val="0"/>
              </a:spcAft>
              <a:buClr>
                <a:schemeClr val="accent1"/>
              </a:buClr>
              <a:buSzPts val="1800"/>
              <a:buNone/>
              <a:defRPr sz="1800" b="1">
                <a:solidFill>
                  <a:schemeClr val="accent1"/>
                </a:solidFill>
              </a:defRPr>
            </a:lvl5pPr>
            <a:lvl6pPr lvl="5" rtl="0">
              <a:spcBef>
                <a:spcPts val="2100"/>
              </a:spcBef>
              <a:spcAft>
                <a:spcPts val="0"/>
              </a:spcAft>
              <a:buClr>
                <a:schemeClr val="accent1"/>
              </a:buClr>
              <a:buSzPts val="1800"/>
              <a:buNone/>
              <a:defRPr sz="1800" b="1">
                <a:solidFill>
                  <a:schemeClr val="accent1"/>
                </a:solidFill>
              </a:defRPr>
            </a:lvl6pPr>
            <a:lvl7pPr lvl="6" rtl="0">
              <a:spcBef>
                <a:spcPts val="2100"/>
              </a:spcBef>
              <a:spcAft>
                <a:spcPts val="0"/>
              </a:spcAft>
              <a:buClr>
                <a:schemeClr val="accent1"/>
              </a:buClr>
              <a:buSzPts val="1800"/>
              <a:buNone/>
              <a:defRPr sz="1800" b="1">
                <a:solidFill>
                  <a:schemeClr val="accent1"/>
                </a:solidFill>
              </a:defRPr>
            </a:lvl7pPr>
            <a:lvl8pPr lvl="7" rtl="0">
              <a:spcBef>
                <a:spcPts val="2100"/>
              </a:spcBef>
              <a:spcAft>
                <a:spcPts val="0"/>
              </a:spcAft>
              <a:buClr>
                <a:schemeClr val="accent1"/>
              </a:buClr>
              <a:buSzPts val="1800"/>
              <a:buNone/>
              <a:defRPr sz="1800" b="1">
                <a:solidFill>
                  <a:schemeClr val="accent1"/>
                </a:solidFill>
              </a:defRPr>
            </a:lvl8pPr>
            <a:lvl9pPr lvl="8" rtl="0">
              <a:spcBef>
                <a:spcPts val="2100"/>
              </a:spcBef>
              <a:spcAft>
                <a:spcPts val="2100"/>
              </a:spcAft>
              <a:buClr>
                <a:schemeClr val="accent1"/>
              </a:buClr>
              <a:buSzPts val="1800"/>
              <a:buNone/>
              <a:defRPr sz="1800" b="1">
                <a:solidFill>
                  <a:schemeClr val="accent1"/>
                </a:solidFill>
              </a:defRPr>
            </a:lvl9pPr>
          </a:lstStyle>
          <a:p>
            <a:endParaRPr/>
          </a:p>
        </p:txBody>
      </p:sp>
      <p:sp>
        <p:nvSpPr>
          <p:cNvPr id="1277" name="Google Shape;1277;p11"/>
          <p:cNvSpPr txBox="1">
            <a:spLocks noGrp="1"/>
          </p:cNvSpPr>
          <p:nvPr>
            <p:ph type="subTitle" idx="2"/>
          </p:nvPr>
        </p:nvSpPr>
        <p:spPr>
          <a:xfrm>
            <a:off x="5437206" y="3334868"/>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3"/>
              </a:buClr>
              <a:buSzPts val="1800"/>
              <a:buNone/>
              <a:defRPr sz="1800" b="1">
                <a:solidFill>
                  <a:schemeClr val="accent3"/>
                </a:solidFill>
              </a:defRPr>
            </a:lvl1pPr>
            <a:lvl2pPr lvl="1" rtl="0">
              <a:spcBef>
                <a:spcPts val="2100"/>
              </a:spcBef>
              <a:spcAft>
                <a:spcPts val="0"/>
              </a:spcAft>
              <a:buClr>
                <a:schemeClr val="accent3"/>
              </a:buClr>
              <a:buSzPts val="1800"/>
              <a:buNone/>
              <a:defRPr sz="1800" b="1">
                <a:solidFill>
                  <a:schemeClr val="accent3"/>
                </a:solidFill>
              </a:defRPr>
            </a:lvl2pPr>
            <a:lvl3pPr lvl="2" rtl="0">
              <a:spcBef>
                <a:spcPts val="2100"/>
              </a:spcBef>
              <a:spcAft>
                <a:spcPts val="0"/>
              </a:spcAft>
              <a:buClr>
                <a:schemeClr val="accent3"/>
              </a:buClr>
              <a:buSzPts val="1800"/>
              <a:buNone/>
              <a:defRPr sz="1800" b="1">
                <a:solidFill>
                  <a:schemeClr val="accent3"/>
                </a:solidFill>
              </a:defRPr>
            </a:lvl3pPr>
            <a:lvl4pPr lvl="3" rtl="0">
              <a:spcBef>
                <a:spcPts val="2100"/>
              </a:spcBef>
              <a:spcAft>
                <a:spcPts val="0"/>
              </a:spcAft>
              <a:buClr>
                <a:schemeClr val="accent3"/>
              </a:buClr>
              <a:buSzPts val="1800"/>
              <a:buNone/>
              <a:defRPr sz="1800" b="1">
                <a:solidFill>
                  <a:schemeClr val="accent3"/>
                </a:solidFill>
              </a:defRPr>
            </a:lvl4pPr>
            <a:lvl5pPr lvl="4" rtl="0">
              <a:spcBef>
                <a:spcPts val="2100"/>
              </a:spcBef>
              <a:spcAft>
                <a:spcPts val="0"/>
              </a:spcAft>
              <a:buClr>
                <a:schemeClr val="accent3"/>
              </a:buClr>
              <a:buSzPts val="1800"/>
              <a:buNone/>
              <a:defRPr sz="1800" b="1">
                <a:solidFill>
                  <a:schemeClr val="accent3"/>
                </a:solidFill>
              </a:defRPr>
            </a:lvl5pPr>
            <a:lvl6pPr lvl="5" rtl="0">
              <a:spcBef>
                <a:spcPts val="2100"/>
              </a:spcBef>
              <a:spcAft>
                <a:spcPts val="0"/>
              </a:spcAft>
              <a:buClr>
                <a:schemeClr val="accent3"/>
              </a:buClr>
              <a:buSzPts val="1800"/>
              <a:buNone/>
              <a:defRPr sz="1800" b="1">
                <a:solidFill>
                  <a:schemeClr val="accent3"/>
                </a:solidFill>
              </a:defRPr>
            </a:lvl6pPr>
            <a:lvl7pPr lvl="6" rtl="0">
              <a:spcBef>
                <a:spcPts val="2100"/>
              </a:spcBef>
              <a:spcAft>
                <a:spcPts val="0"/>
              </a:spcAft>
              <a:buClr>
                <a:schemeClr val="accent3"/>
              </a:buClr>
              <a:buSzPts val="1800"/>
              <a:buNone/>
              <a:defRPr sz="1800" b="1">
                <a:solidFill>
                  <a:schemeClr val="accent3"/>
                </a:solidFill>
              </a:defRPr>
            </a:lvl7pPr>
            <a:lvl8pPr lvl="7" rtl="0">
              <a:spcBef>
                <a:spcPts val="2100"/>
              </a:spcBef>
              <a:spcAft>
                <a:spcPts val="0"/>
              </a:spcAft>
              <a:buClr>
                <a:schemeClr val="accent3"/>
              </a:buClr>
              <a:buSzPts val="1800"/>
              <a:buNone/>
              <a:defRPr sz="1800" b="1">
                <a:solidFill>
                  <a:schemeClr val="accent3"/>
                </a:solidFill>
              </a:defRPr>
            </a:lvl8pPr>
            <a:lvl9pPr lvl="8" rtl="0">
              <a:spcBef>
                <a:spcPts val="2100"/>
              </a:spcBef>
              <a:spcAft>
                <a:spcPts val="2100"/>
              </a:spcAft>
              <a:buClr>
                <a:schemeClr val="accent3"/>
              </a:buClr>
              <a:buSzPts val="1800"/>
              <a:buNone/>
              <a:defRPr sz="1800" b="1">
                <a:solidFill>
                  <a:schemeClr val="accent3"/>
                </a:solidFill>
              </a:defRPr>
            </a:lvl9pPr>
          </a:lstStyle>
          <a:p>
            <a:endParaRPr/>
          </a:p>
        </p:txBody>
      </p:sp>
      <p:sp>
        <p:nvSpPr>
          <p:cNvPr id="1278" name="Google Shape;1278;p11"/>
          <p:cNvSpPr txBox="1">
            <a:spLocks noGrp="1"/>
          </p:cNvSpPr>
          <p:nvPr>
            <p:ph type="subTitle" idx="3"/>
          </p:nvPr>
        </p:nvSpPr>
        <p:spPr>
          <a:xfrm>
            <a:off x="5437206" y="4939762"/>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4"/>
              </a:buClr>
              <a:buSzPts val="1800"/>
              <a:buNone/>
              <a:defRPr sz="1800" b="1">
                <a:solidFill>
                  <a:schemeClr val="accent4"/>
                </a:solidFill>
              </a:defRPr>
            </a:lvl1pPr>
            <a:lvl2pPr lvl="1" rtl="0">
              <a:spcBef>
                <a:spcPts val="2100"/>
              </a:spcBef>
              <a:spcAft>
                <a:spcPts val="0"/>
              </a:spcAft>
              <a:buClr>
                <a:schemeClr val="accent4"/>
              </a:buClr>
              <a:buSzPts val="1800"/>
              <a:buNone/>
              <a:defRPr sz="1800" b="1">
                <a:solidFill>
                  <a:schemeClr val="accent4"/>
                </a:solidFill>
              </a:defRPr>
            </a:lvl2pPr>
            <a:lvl3pPr lvl="2" rtl="0">
              <a:spcBef>
                <a:spcPts val="2100"/>
              </a:spcBef>
              <a:spcAft>
                <a:spcPts val="0"/>
              </a:spcAft>
              <a:buClr>
                <a:schemeClr val="accent4"/>
              </a:buClr>
              <a:buSzPts val="1800"/>
              <a:buNone/>
              <a:defRPr sz="1800" b="1">
                <a:solidFill>
                  <a:schemeClr val="accent4"/>
                </a:solidFill>
              </a:defRPr>
            </a:lvl3pPr>
            <a:lvl4pPr lvl="3" rtl="0">
              <a:spcBef>
                <a:spcPts val="2100"/>
              </a:spcBef>
              <a:spcAft>
                <a:spcPts val="0"/>
              </a:spcAft>
              <a:buClr>
                <a:schemeClr val="accent4"/>
              </a:buClr>
              <a:buSzPts val="1800"/>
              <a:buNone/>
              <a:defRPr sz="1800" b="1">
                <a:solidFill>
                  <a:schemeClr val="accent4"/>
                </a:solidFill>
              </a:defRPr>
            </a:lvl4pPr>
            <a:lvl5pPr lvl="4" rtl="0">
              <a:spcBef>
                <a:spcPts val="2100"/>
              </a:spcBef>
              <a:spcAft>
                <a:spcPts val="0"/>
              </a:spcAft>
              <a:buClr>
                <a:schemeClr val="accent4"/>
              </a:buClr>
              <a:buSzPts val="1800"/>
              <a:buNone/>
              <a:defRPr sz="1800" b="1">
                <a:solidFill>
                  <a:schemeClr val="accent4"/>
                </a:solidFill>
              </a:defRPr>
            </a:lvl5pPr>
            <a:lvl6pPr lvl="5" rtl="0">
              <a:spcBef>
                <a:spcPts val="2100"/>
              </a:spcBef>
              <a:spcAft>
                <a:spcPts val="0"/>
              </a:spcAft>
              <a:buClr>
                <a:schemeClr val="accent4"/>
              </a:buClr>
              <a:buSzPts val="1800"/>
              <a:buNone/>
              <a:defRPr sz="1800" b="1">
                <a:solidFill>
                  <a:schemeClr val="accent4"/>
                </a:solidFill>
              </a:defRPr>
            </a:lvl6pPr>
            <a:lvl7pPr lvl="6" rtl="0">
              <a:spcBef>
                <a:spcPts val="2100"/>
              </a:spcBef>
              <a:spcAft>
                <a:spcPts val="0"/>
              </a:spcAft>
              <a:buClr>
                <a:schemeClr val="accent4"/>
              </a:buClr>
              <a:buSzPts val="1800"/>
              <a:buNone/>
              <a:defRPr sz="1800" b="1">
                <a:solidFill>
                  <a:schemeClr val="accent4"/>
                </a:solidFill>
              </a:defRPr>
            </a:lvl7pPr>
            <a:lvl8pPr lvl="7" rtl="0">
              <a:spcBef>
                <a:spcPts val="2100"/>
              </a:spcBef>
              <a:spcAft>
                <a:spcPts val="0"/>
              </a:spcAft>
              <a:buClr>
                <a:schemeClr val="accent4"/>
              </a:buClr>
              <a:buSzPts val="1800"/>
              <a:buNone/>
              <a:defRPr sz="1800" b="1">
                <a:solidFill>
                  <a:schemeClr val="accent4"/>
                </a:solidFill>
              </a:defRPr>
            </a:lvl8pPr>
            <a:lvl9pPr lvl="8" rtl="0">
              <a:spcBef>
                <a:spcPts val="2100"/>
              </a:spcBef>
              <a:spcAft>
                <a:spcPts val="2100"/>
              </a:spcAft>
              <a:buClr>
                <a:schemeClr val="accent4"/>
              </a:buClr>
              <a:buSzPts val="1800"/>
              <a:buNone/>
              <a:defRPr sz="1800" b="1">
                <a:solidFill>
                  <a:schemeClr val="accent4"/>
                </a:solidFill>
              </a:defRPr>
            </a:lvl9pPr>
          </a:lstStyle>
          <a:p>
            <a:endParaRPr/>
          </a:p>
        </p:txBody>
      </p:sp>
      <p:sp>
        <p:nvSpPr>
          <p:cNvPr id="1279" name="Google Shape;1279;p11"/>
          <p:cNvSpPr txBox="1">
            <a:spLocks noGrp="1"/>
          </p:cNvSpPr>
          <p:nvPr>
            <p:ph type="title"/>
          </p:nvPr>
        </p:nvSpPr>
        <p:spPr>
          <a:xfrm>
            <a:off x="4486825" y="593375"/>
            <a:ext cx="7358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280" name="Google Shape;1280;p11"/>
          <p:cNvSpPr txBox="1">
            <a:spLocks noGrp="1"/>
          </p:cNvSpPr>
          <p:nvPr>
            <p:ph type="body" idx="4"/>
          </p:nvPr>
        </p:nvSpPr>
        <p:spPr>
          <a:xfrm>
            <a:off x="5437200" y="2167925"/>
            <a:ext cx="6406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1" name="Google Shape;1281;p11"/>
          <p:cNvSpPr txBox="1">
            <a:spLocks noGrp="1"/>
          </p:cNvSpPr>
          <p:nvPr>
            <p:ph type="body" idx="5"/>
          </p:nvPr>
        </p:nvSpPr>
        <p:spPr>
          <a:xfrm>
            <a:off x="5437200" y="3761388"/>
            <a:ext cx="6406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2" name="Google Shape;1282;p11"/>
          <p:cNvSpPr txBox="1">
            <a:spLocks noGrp="1"/>
          </p:cNvSpPr>
          <p:nvPr>
            <p:ph type="body" idx="6"/>
          </p:nvPr>
        </p:nvSpPr>
        <p:spPr>
          <a:xfrm>
            <a:off x="5437200" y="5353050"/>
            <a:ext cx="6407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1283" name="Google Shape;1283;p11"/>
          <p:cNvGrpSpPr/>
          <p:nvPr/>
        </p:nvGrpSpPr>
        <p:grpSpPr>
          <a:xfrm>
            <a:off x="1490605" y="1938093"/>
            <a:ext cx="909663" cy="610721"/>
            <a:chOff x="10624861" y="3933984"/>
            <a:chExt cx="1115330" cy="748800"/>
          </a:xfrm>
        </p:grpSpPr>
        <p:cxnSp>
          <p:nvCxnSpPr>
            <p:cNvPr id="1284" name="Google Shape;1284;p1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5" name="Google Shape;1285;p1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6" name="Google Shape;1286;p1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7" name="Google Shape;1287;p1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8" name="Google Shape;1288;p1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9" name="Google Shape;1289;p1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0" name="Google Shape;1290;p1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291" name="Google Shape;1291;p11"/>
          <p:cNvSpPr/>
          <p:nvPr/>
        </p:nvSpPr>
        <p:spPr>
          <a:xfrm rot="-5400000" flipH="1">
            <a:off x="127200" y="2501613"/>
            <a:ext cx="1193400" cy="1224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2" name="Google Shape;1292;p11"/>
          <p:cNvSpPr/>
          <p:nvPr/>
        </p:nvSpPr>
        <p:spPr>
          <a:xfrm>
            <a:off x="119108" y="131954"/>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3" name="Google Shape;1293;p11"/>
          <p:cNvSpPr/>
          <p:nvPr/>
        </p:nvSpPr>
        <p:spPr>
          <a:xfrm>
            <a:off x="129201" y="132515"/>
            <a:ext cx="1200600" cy="1200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294" name="Google Shape;1294;p11"/>
          <p:cNvGrpSpPr/>
          <p:nvPr/>
        </p:nvGrpSpPr>
        <p:grpSpPr>
          <a:xfrm>
            <a:off x="119079" y="734370"/>
            <a:ext cx="603170" cy="610721"/>
            <a:chOff x="8943245" y="2438859"/>
            <a:chExt cx="739541" cy="748800"/>
          </a:xfrm>
        </p:grpSpPr>
        <p:cxnSp>
          <p:nvCxnSpPr>
            <p:cNvPr id="1295" name="Google Shape;1295;p1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6" name="Google Shape;1296;p1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7" name="Google Shape;1297;p1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8" name="Google Shape;1298;p1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9" name="Google Shape;1299;p1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300" name="Google Shape;1300;p11"/>
          <p:cNvSpPr/>
          <p:nvPr/>
        </p:nvSpPr>
        <p:spPr>
          <a:xfrm>
            <a:off x="243593" y="283916"/>
            <a:ext cx="895200" cy="89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1" name="Google Shape;1301;p11"/>
          <p:cNvSpPr/>
          <p:nvPr/>
        </p:nvSpPr>
        <p:spPr>
          <a:xfrm>
            <a:off x="403872" y="444195"/>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2" name="Google Shape;1302;p11"/>
          <p:cNvSpPr/>
          <p:nvPr/>
        </p:nvSpPr>
        <p:spPr>
          <a:xfrm>
            <a:off x="549758" y="590080"/>
            <a:ext cx="282600" cy="28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3" name="Google Shape;1303;p11"/>
          <p:cNvSpPr/>
          <p:nvPr/>
        </p:nvSpPr>
        <p:spPr>
          <a:xfrm>
            <a:off x="1334611" y="131954"/>
            <a:ext cx="610800" cy="610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4" name="Google Shape;1304;p11"/>
          <p:cNvSpPr/>
          <p:nvPr/>
        </p:nvSpPr>
        <p:spPr>
          <a:xfrm>
            <a:off x="1333303" y="742977"/>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05" name="Google Shape;1305;p11"/>
          <p:cNvGrpSpPr/>
          <p:nvPr/>
        </p:nvGrpSpPr>
        <p:grpSpPr>
          <a:xfrm>
            <a:off x="1493221" y="733062"/>
            <a:ext cx="301586" cy="610721"/>
            <a:chOff x="10628069" y="2437255"/>
            <a:chExt cx="369772" cy="748800"/>
          </a:xfrm>
        </p:grpSpPr>
        <p:cxnSp>
          <p:nvCxnSpPr>
            <p:cNvPr id="1306" name="Google Shape;1306;p1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7" name="Google Shape;1307;p1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8" name="Google Shape;1308;p1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309" name="Google Shape;1309;p11"/>
          <p:cNvSpPr/>
          <p:nvPr/>
        </p:nvSpPr>
        <p:spPr>
          <a:xfrm>
            <a:off x="1482645" y="282605"/>
            <a:ext cx="323400" cy="3234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0" name="Google Shape;1310;p11"/>
          <p:cNvSpPr/>
          <p:nvPr/>
        </p:nvSpPr>
        <p:spPr>
          <a:xfrm>
            <a:off x="1560495" y="360454"/>
            <a:ext cx="167400" cy="167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1" name="Google Shape;1311;p11"/>
          <p:cNvSpPr/>
          <p:nvPr/>
        </p:nvSpPr>
        <p:spPr>
          <a:xfrm rot="5400000">
            <a:off x="1938633" y="744569"/>
            <a:ext cx="610800" cy="610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6" name="Google Shape;1316;p11"/>
          <p:cNvSpPr/>
          <p:nvPr/>
        </p:nvSpPr>
        <p:spPr>
          <a:xfrm>
            <a:off x="1964793" y="152421"/>
            <a:ext cx="574200" cy="574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7" name="Google Shape;1317;p11"/>
          <p:cNvSpPr/>
          <p:nvPr/>
        </p:nvSpPr>
        <p:spPr>
          <a:xfrm>
            <a:off x="2085818" y="273447"/>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8" name="Google Shape;1318;p11"/>
          <p:cNvSpPr/>
          <p:nvPr/>
        </p:nvSpPr>
        <p:spPr>
          <a:xfrm>
            <a:off x="2163667" y="351296"/>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9" name="Google Shape;1319;p11"/>
          <p:cNvSpPr/>
          <p:nvPr/>
        </p:nvSpPr>
        <p:spPr>
          <a:xfrm rot="-5400000">
            <a:off x="127892" y="1347785"/>
            <a:ext cx="1200600" cy="1200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0" name="Google Shape;1320;p11"/>
          <p:cNvSpPr/>
          <p:nvPr/>
        </p:nvSpPr>
        <p:spPr>
          <a:xfrm rot="-5400000">
            <a:off x="275553" y="1495624"/>
            <a:ext cx="905100" cy="9051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1" name="Google Shape;1321;p11"/>
          <p:cNvSpPr/>
          <p:nvPr/>
        </p:nvSpPr>
        <p:spPr>
          <a:xfrm rot="-5400000">
            <a:off x="413589" y="1633587"/>
            <a:ext cx="629100" cy="62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2" name="Google Shape;1322;p11"/>
          <p:cNvSpPr/>
          <p:nvPr/>
        </p:nvSpPr>
        <p:spPr>
          <a:xfrm rot="-5400000">
            <a:off x="577139" y="1791221"/>
            <a:ext cx="321000" cy="3210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3" name="Google Shape;1323;p11"/>
          <p:cNvSpPr/>
          <p:nvPr/>
        </p:nvSpPr>
        <p:spPr>
          <a:xfrm rot="-5400000" flipH="1">
            <a:off x="126584" y="1338863"/>
            <a:ext cx="1200600" cy="12006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4" name="Google Shape;1324;p11"/>
          <p:cNvSpPr/>
          <p:nvPr/>
        </p:nvSpPr>
        <p:spPr>
          <a:xfrm rot="5400000">
            <a:off x="132889" y="1338863"/>
            <a:ext cx="1200600" cy="12006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5" name="Google Shape;1325;p11"/>
          <p:cNvSpPr/>
          <p:nvPr/>
        </p:nvSpPr>
        <p:spPr>
          <a:xfrm rot="-5400000" flipH="1">
            <a:off x="420132" y="1616710"/>
            <a:ext cx="629100" cy="62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6" name="Google Shape;1326;p11"/>
          <p:cNvSpPr/>
          <p:nvPr/>
        </p:nvSpPr>
        <p:spPr>
          <a:xfrm rot="-5400000" flipH="1">
            <a:off x="575831" y="1766332"/>
            <a:ext cx="321000" cy="3210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27" name="Google Shape;1327;p11"/>
          <p:cNvGrpSpPr/>
          <p:nvPr/>
        </p:nvGrpSpPr>
        <p:grpSpPr>
          <a:xfrm>
            <a:off x="1491913" y="1342774"/>
            <a:ext cx="909664" cy="610721"/>
            <a:chOff x="10626465" y="3184818"/>
            <a:chExt cx="1115330" cy="748800"/>
          </a:xfrm>
        </p:grpSpPr>
        <p:cxnSp>
          <p:nvCxnSpPr>
            <p:cNvPr id="1328" name="Google Shape;1328;p1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29" name="Google Shape;1329;p1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0" name="Google Shape;1330;p1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1" name="Google Shape;1331;p1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2" name="Google Shape;1332;p1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3" name="Google Shape;1333;p1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4" name="Google Shape;1334;p1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335" name="Google Shape;1335;p11"/>
          <p:cNvSpPr/>
          <p:nvPr/>
        </p:nvSpPr>
        <p:spPr>
          <a:xfrm>
            <a:off x="1326947" y="135942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6" name="Google Shape;1336;p11"/>
          <p:cNvSpPr/>
          <p:nvPr/>
        </p:nvSpPr>
        <p:spPr>
          <a:xfrm rot="-5400000">
            <a:off x="1953446" y="134765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7" name="Google Shape;1337;p11"/>
          <p:cNvGrpSpPr/>
          <p:nvPr/>
        </p:nvGrpSpPr>
        <p:grpSpPr>
          <a:xfrm rot="10800000">
            <a:off x="1325776" y="1954760"/>
            <a:ext cx="1235026" cy="620264"/>
            <a:chOff x="10576560" y="3328633"/>
            <a:chExt cx="1514255" cy="760500"/>
          </a:xfrm>
        </p:grpSpPr>
        <p:sp>
          <p:nvSpPr>
            <p:cNvPr id="1338" name="Google Shape;1338;p1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9" name="Google Shape;1339;p1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40" name="Google Shape;1340;p11"/>
          <p:cNvSpPr/>
          <p:nvPr/>
        </p:nvSpPr>
        <p:spPr>
          <a:xfrm rot="2700000">
            <a:off x="1731387" y="1738294"/>
            <a:ext cx="441235" cy="44123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1" name="Google Shape;1341;p11"/>
          <p:cNvSpPr/>
          <p:nvPr/>
        </p:nvSpPr>
        <p:spPr>
          <a:xfrm>
            <a:off x="1786194" y="1795116"/>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2" name="Google Shape;1342;p11"/>
          <p:cNvSpPr/>
          <p:nvPr/>
        </p:nvSpPr>
        <p:spPr>
          <a:xfrm>
            <a:off x="1864125" y="1873047"/>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3" name="Google Shape;1343;p11"/>
          <p:cNvSpPr/>
          <p:nvPr/>
        </p:nvSpPr>
        <p:spPr>
          <a:xfrm rot="-5400000">
            <a:off x="271261" y="2677116"/>
            <a:ext cx="905100" cy="905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4" name="Google Shape;1344;p11"/>
          <p:cNvSpPr/>
          <p:nvPr/>
        </p:nvSpPr>
        <p:spPr>
          <a:xfrm rot="-5400000">
            <a:off x="409297" y="2815079"/>
            <a:ext cx="629100" cy="6291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5" name="Google Shape;1345;p11"/>
          <p:cNvSpPr/>
          <p:nvPr/>
        </p:nvSpPr>
        <p:spPr>
          <a:xfrm>
            <a:off x="731445" y="2528953"/>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6" name="Google Shape;1346;p11"/>
          <p:cNvSpPr/>
          <p:nvPr/>
        </p:nvSpPr>
        <p:spPr>
          <a:xfrm>
            <a:off x="616493" y="3010629"/>
            <a:ext cx="233100" cy="23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47" name="Google Shape;1347;p11"/>
          <p:cNvGrpSpPr/>
          <p:nvPr/>
        </p:nvGrpSpPr>
        <p:grpSpPr>
          <a:xfrm>
            <a:off x="235714" y="3291935"/>
            <a:ext cx="339739" cy="44042"/>
            <a:chOff x="10578164" y="275923"/>
            <a:chExt cx="416551" cy="54000"/>
          </a:xfrm>
        </p:grpSpPr>
        <p:sp>
          <p:nvSpPr>
            <p:cNvPr id="1348" name="Google Shape;134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9" name="Google Shape;134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0" name="Google Shape;135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1" name="Google Shape;1351;p11"/>
          <p:cNvGrpSpPr/>
          <p:nvPr/>
        </p:nvGrpSpPr>
        <p:grpSpPr>
          <a:xfrm>
            <a:off x="235714" y="3416887"/>
            <a:ext cx="339739" cy="44042"/>
            <a:chOff x="10578164" y="275923"/>
            <a:chExt cx="416551" cy="54000"/>
          </a:xfrm>
        </p:grpSpPr>
        <p:sp>
          <p:nvSpPr>
            <p:cNvPr id="1352" name="Google Shape;1352;p1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3" name="Google Shape;1353;p1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4" name="Google Shape;1354;p1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5" name="Google Shape;1355;p11"/>
          <p:cNvGrpSpPr/>
          <p:nvPr/>
        </p:nvGrpSpPr>
        <p:grpSpPr>
          <a:xfrm>
            <a:off x="235714" y="3541840"/>
            <a:ext cx="339739" cy="44042"/>
            <a:chOff x="10578164" y="275923"/>
            <a:chExt cx="416551" cy="54000"/>
          </a:xfrm>
        </p:grpSpPr>
        <p:sp>
          <p:nvSpPr>
            <p:cNvPr id="1356" name="Google Shape;1356;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7" name="Google Shape;1357;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8" name="Google Shape;1358;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9" name="Google Shape;1359;p11"/>
          <p:cNvGrpSpPr/>
          <p:nvPr/>
        </p:nvGrpSpPr>
        <p:grpSpPr>
          <a:xfrm>
            <a:off x="862437" y="2693996"/>
            <a:ext cx="339739" cy="44042"/>
            <a:chOff x="10578164" y="275923"/>
            <a:chExt cx="416551" cy="54000"/>
          </a:xfrm>
        </p:grpSpPr>
        <p:sp>
          <p:nvSpPr>
            <p:cNvPr id="1360" name="Google Shape;1360;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1" name="Google Shape;1361;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2" name="Google Shape;1362;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3" name="Google Shape;1363;p11"/>
          <p:cNvGrpSpPr/>
          <p:nvPr/>
        </p:nvGrpSpPr>
        <p:grpSpPr>
          <a:xfrm>
            <a:off x="862437" y="2818949"/>
            <a:ext cx="339739" cy="44042"/>
            <a:chOff x="10578164" y="275923"/>
            <a:chExt cx="416551" cy="54000"/>
          </a:xfrm>
        </p:grpSpPr>
        <p:sp>
          <p:nvSpPr>
            <p:cNvPr id="1364" name="Google Shape;1364;p1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5" name="Google Shape;1365;p1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6" name="Google Shape;1366;p1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7" name="Google Shape;1367;p11"/>
          <p:cNvGrpSpPr/>
          <p:nvPr/>
        </p:nvGrpSpPr>
        <p:grpSpPr>
          <a:xfrm>
            <a:off x="862437" y="2943901"/>
            <a:ext cx="339739" cy="44042"/>
            <a:chOff x="10578164" y="275923"/>
            <a:chExt cx="416551" cy="54000"/>
          </a:xfrm>
        </p:grpSpPr>
        <p:sp>
          <p:nvSpPr>
            <p:cNvPr id="1368" name="Google Shape;136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9" name="Google Shape;136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0" name="Google Shape;137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1" name="Google Shape;1381;p11"/>
          <p:cNvGrpSpPr/>
          <p:nvPr/>
        </p:nvGrpSpPr>
        <p:grpSpPr>
          <a:xfrm rot="-59862">
            <a:off x="2570209" y="128575"/>
            <a:ext cx="1250776" cy="1250699"/>
            <a:chOff x="3247624" y="213651"/>
            <a:chExt cx="1533709" cy="1533614"/>
          </a:xfrm>
        </p:grpSpPr>
        <p:sp>
          <p:nvSpPr>
            <p:cNvPr id="1382" name="Google Shape;1382;p1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83" name="Google Shape;1383;p1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384" name="Google Shape;1384;p11"/>
          <p:cNvSpPr/>
          <p:nvPr/>
        </p:nvSpPr>
        <p:spPr>
          <a:xfrm>
            <a:off x="2908755" y="466671"/>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5" name="Google Shape;1385;p11"/>
          <p:cNvSpPr/>
          <p:nvPr/>
        </p:nvSpPr>
        <p:spPr>
          <a:xfrm>
            <a:off x="3050388" y="608305"/>
            <a:ext cx="291300" cy="291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1" name="Group 120">
            <a:extLst>
              <a:ext uri="{FF2B5EF4-FFF2-40B4-BE49-F238E27FC236}">
                <a16:creationId xmlns:a16="http://schemas.microsoft.com/office/drawing/2014/main" id="{B26723A4-9921-4266-9920-FA25E074C495}"/>
              </a:ext>
            </a:extLst>
          </p:cNvPr>
          <p:cNvGrpSpPr/>
          <p:nvPr userDrawn="1"/>
        </p:nvGrpSpPr>
        <p:grpSpPr>
          <a:xfrm>
            <a:off x="1962016" y="899202"/>
            <a:ext cx="582857" cy="308495"/>
            <a:chOff x="11184673" y="2647468"/>
            <a:chExt cx="748937" cy="369772"/>
          </a:xfrm>
        </p:grpSpPr>
        <p:cxnSp>
          <p:nvCxnSpPr>
            <p:cNvPr id="122" name="Straight Connector 121">
              <a:extLst>
                <a:ext uri="{FF2B5EF4-FFF2-40B4-BE49-F238E27FC236}">
                  <a16:creationId xmlns:a16="http://schemas.microsoft.com/office/drawing/2014/main" id="{A2C2E9E4-26BF-4383-92ED-847896E6A8D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F50483C-891D-413F-B125-12611F6AA1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749A05B-F448-4E7E-8918-7A53C0C8662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1pPr>
            <a:lvl2pPr lvl="1">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2pPr>
            <a:lvl3pPr lvl="2">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3pPr>
            <a:lvl4pPr lvl="3">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4pPr>
            <a:lvl5pPr lvl="4">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5pPr>
            <a:lvl6pPr lvl="5">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6pPr>
            <a:lvl7pPr lvl="6">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7pPr>
            <a:lvl8pPr lvl="7">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8pPr>
            <a:lvl9pPr lvl="8">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1pPr>
            <a:lvl2pPr marL="914400" lvl="1"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2pPr>
            <a:lvl3pPr marL="1371600" lvl="2"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3pPr>
            <a:lvl4pPr marL="1828800" lvl="3"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4pPr>
            <a:lvl5pPr marL="2286000" lvl="4"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5pPr>
            <a:lvl6pPr marL="2743200" lvl="5"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6pPr>
            <a:lvl7pPr marL="3200400" lvl="6"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7pPr>
            <a:lvl8pPr marL="3657600" lvl="7"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8pPr>
            <a:lvl9pPr marL="4114800" lvl="8" indent="-349250">
              <a:lnSpc>
                <a:spcPct val="115000"/>
              </a:lnSpc>
              <a:spcBef>
                <a:spcPts val="2100"/>
              </a:spcBef>
              <a:spcAft>
                <a:spcPts val="2100"/>
              </a:spcAft>
              <a:buClr>
                <a:schemeClr val="lt1"/>
              </a:buClr>
              <a:buSzPts val="1900"/>
              <a:buFont typeface="Catamaran"/>
              <a:buChar char="■"/>
              <a:defRPr sz="1900">
                <a:solidFill>
                  <a:schemeClr val="l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7555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Barlow Condensed"/>
                <a:ea typeface="Barlow Condensed"/>
                <a:cs typeface="Barlow Condensed"/>
                <a:sym typeface="Barlow Condensed"/>
              </a:rPr>
              <a:t>SLIDESMANIA.COM</a:t>
            </a:r>
            <a:endParaRPr sz="1000">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www.google.com/url?sa=i&amp;url=https%3A%2F%2Fsmartbear.com%2Flearn%2Fautomated-testing%2Fhow-to-perform-end-to-end-testing%2F&amp;psig=AOvVaw2CTntlw6fA0WZjNiPeuXFk&amp;ust=1680603759502000&amp;source=images&amp;cd=vfe&amp;ved=0CBEQjhxqFwoTCKij6IK_jf4CFQAAAAAdAAAAABAJ"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google.com/url?sa=i&amp;url=https%3A%2F%2Ftestomat.io%2F&amp;psig=AOvVaw1Edt0O4YvAd02yVSyzVmQ_&amp;ust=1680604023573000&amp;source=images&amp;cd=vfe&amp;ved=0CBEQjhxqFwoTCICz8oDAjf4CFQAAAAAdAAAAABAn" TargetMode="External"/><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9"/>
        <p:cNvGrpSpPr/>
        <p:nvPr/>
      </p:nvGrpSpPr>
      <p:grpSpPr>
        <a:xfrm>
          <a:off x="0" y="0"/>
          <a:ext cx="0" cy="0"/>
          <a:chOff x="0" y="0"/>
          <a:chExt cx="0" cy="0"/>
        </a:xfrm>
      </p:grpSpPr>
      <p:sp>
        <p:nvSpPr>
          <p:cNvPr id="2830" name="Google Shape;2830;p24"/>
          <p:cNvSpPr txBox="1">
            <a:spLocks noGrp="1"/>
          </p:cNvSpPr>
          <p:nvPr>
            <p:ph type="title"/>
          </p:nvPr>
        </p:nvSpPr>
        <p:spPr>
          <a:xfrm>
            <a:off x="2980950" y="2765175"/>
            <a:ext cx="7493100" cy="2272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 dirty="0"/>
              <a:t>CODECEPTJS WITH PUPPETEER HELPER</a:t>
            </a:r>
            <a:endParaRPr dirty="0"/>
          </a:p>
        </p:txBody>
      </p:sp>
      <p:pic>
        <p:nvPicPr>
          <p:cNvPr id="1028" name="Picture 4" descr="Software Test Automation 2021-2022 - QA virtual summit">
            <a:extLst>
              <a:ext uri="{FF2B5EF4-FFF2-40B4-BE49-F238E27FC236}">
                <a16:creationId xmlns:a16="http://schemas.microsoft.com/office/drawing/2014/main" id="{EC42F79B-A3DE-DCC8-0FE0-54829E6E1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990" y="5346450"/>
            <a:ext cx="446722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uppeteer | Puppeteer">
            <a:extLst>
              <a:ext uri="{FF2B5EF4-FFF2-40B4-BE49-F238E27FC236}">
                <a16:creationId xmlns:a16="http://schemas.microsoft.com/office/drawing/2014/main" id="{A9C1B886-0E4B-54F5-F6B3-50587D2C2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2400" y="183900"/>
            <a:ext cx="1771650" cy="2581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333185"/>
            <a:ext cx="6785400" cy="154043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US" dirty="0" err="1"/>
              <a:t>Vì</a:t>
            </a:r>
            <a:r>
              <a:rPr lang="en-US" dirty="0"/>
              <a:t> </a:t>
            </a:r>
            <a:r>
              <a:rPr lang="en-US" dirty="0" err="1"/>
              <a:t>sao</a:t>
            </a:r>
            <a:r>
              <a:rPr lang="en-US" dirty="0"/>
              <a:t> </a:t>
            </a:r>
            <a:r>
              <a:rPr lang="en-US" dirty="0" err="1"/>
              <a:t>chúng</a:t>
            </a:r>
            <a:r>
              <a:rPr lang="en-US" dirty="0"/>
              <a:t> ta </a:t>
            </a:r>
            <a:r>
              <a:rPr lang="en-US" dirty="0" err="1"/>
              <a:t>nên</a:t>
            </a:r>
            <a:r>
              <a:rPr lang="en-US" dirty="0"/>
              <a:t> </a:t>
            </a:r>
            <a:r>
              <a:rPr lang="en-US" dirty="0" err="1"/>
              <a:t>sử</a:t>
            </a:r>
            <a:r>
              <a:rPr lang="en-US" dirty="0"/>
              <a:t> </a:t>
            </a:r>
            <a:r>
              <a:rPr lang="en-US" dirty="0" err="1"/>
              <a:t>dụng</a:t>
            </a:r>
            <a:r>
              <a:rPr lang="en-US" dirty="0"/>
              <a:t> </a:t>
            </a:r>
            <a:r>
              <a:rPr lang="en-US" dirty="0" err="1"/>
              <a:t>CodeceptJS</a:t>
            </a:r>
            <a:r>
              <a:rPr lang="en-US" dirty="0"/>
              <a:t>?</a:t>
            </a:r>
            <a:endParaRPr dirty="0"/>
          </a:p>
        </p:txBody>
      </p:sp>
      <p:graphicFrame>
        <p:nvGraphicFramePr>
          <p:cNvPr id="2" name="Diagram 1">
            <a:extLst>
              <a:ext uri="{FF2B5EF4-FFF2-40B4-BE49-F238E27FC236}">
                <a16:creationId xmlns:a16="http://schemas.microsoft.com/office/drawing/2014/main" id="{2CBFD8D8-D2A0-01FE-0A11-F84D1B32CFE5}"/>
              </a:ext>
            </a:extLst>
          </p:cNvPr>
          <p:cNvGraphicFramePr/>
          <p:nvPr>
            <p:extLst>
              <p:ext uri="{D42A27DB-BD31-4B8C-83A1-F6EECF244321}">
                <p14:modId xmlns:p14="http://schemas.microsoft.com/office/powerpoint/2010/main" val="2920152277"/>
              </p:ext>
            </p:extLst>
          </p:nvPr>
        </p:nvGraphicFramePr>
        <p:xfrm>
          <a:off x="2722656" y="1873624"/>
          <a:ext cx="6746688" cy="4497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8193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D41B-0986-19BC-DD0D-78826190D708}"/>
              </a:ext>
            </a:extLst>
          </p:cNvPr>
          <p:cNvSpPr>
            <a:spLocks noGrp="1"/>
          </p:cNvSpPr>
          <p:nvPr>
            <p:ph type="title"/>
          </p:nvPr>
        </p:nvSpPr>
        <p:spPr>
          <a:xfrm>
            <a:off x="2703300" y="285019"/>
            <a:ext cx="6785400" cy="763500"/>
          </a:xfrm>
        </p:spPr>
        <p:txBody>
          <a:bodyPr/>
          <a:lstStyle/>
          <a:p>
            <a:r>
              <a:rPr lang="en-US" dirty="0" err="1"/>
              <a:t>Kiến</a:t>
            </a:r>
            <a:r>
              <a:rPr lang="en-US" dirty="0"/>
              <a:t> </a:t>
            </a:r>
            <a:r>
              <a:rPr lang="en-US" dirty="0" err="1"/>
              <a:t>trúc</a:t>
            </a:r>
            <a:r>
              <a:rPr lang="en-US" dirty="0"/>
              <a:t> </a:t>
            </a:r>
            <a:r>
              <a:rPr lang="en-US" dirty="0" err="1"/>
              <a:t>của</a:t>
            </a:r>
            <a:r>
              <a:rPr lang="en-US" dirty="0"/>
              <a:t> </a:t>
            </a:r>
            <a:r>
              <a:rPr lang="en-US" dirty="0" err="1"/>
              <a:t>CodeceptJS</a:t>
            </a:r>
            <a:endParaRPr lang="en-US" dirty="0"/>
          </a:p>
        </p:txBody>
      </p:sp>
      <p:pic>
        <p:nvPicPr>
          <p:cNvPr id="4" name="Picture 3" descr="Diagram&#10;&#10;Description automatically generated">
            <a:extLst>
              <a:ext uri="{FF2B5EF4-FFF2-40B4-BE49-F238E27FC236}">
                <a16:creationId xmlns:a16="http://schemas.microsoft.com/office/drawing/2014/main" id="{FDB95110-1625-4A05-4FD1-02236A663220}"/>
              </a:ext>
            </a:extLst>
          </p:cNvPr>
          <p:cNvPicPr>
            <a:picLocks noChangeAspect="1"/>
          </p:cNvPicPr>
          <p:nvPr/>
        </p:nvPicPr>
        <p:blipFill>
          <a:blip r:embed="rId2"/>
          <a:stretch>
            <a:fillRect/>
          </a:stretch>
        </p:blipFill>
        <p:spPr>
          <a:xfrm>
            <a:off x="2905454" y="1271998"/>
            <a:ext cx="6381091" cy="5300983"/>
          </a:xfrm>
          <a:prstGeom prst="rect">
            <a:avLst/>
          </a:prstGeom>
        </p:spPr>
      </p:pic>
    </p:spTree>
    <p:extLst>
      <p:ext uri="{BB962C8B-B14F-4D97-AF65-F5344CB8AC3E}">
        <p14:creationId xmlns:p14="http://schemas.microsoft.com/office/powerpoint/2010/main" val="1111805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6"/>
        <p:cNvGrpSpPr/>
        <p:nvPr/>
      </p:nvGrpSpPr>
      <p:grpSpPr>
        <a:xfrm>
          <a:off x="0" y="0"/>
          <a:ext cx="0" cy="0"/>
          <a:chOff x="0" y="0"/>
          <a:chExt cx="0" cy="0"/>
        </a:xfrm>
      </p:grpSpPr>
      <p:sp>
        <p:nvSpPr>
          <p:cNvPr id="2887" name="Google Shape;2887;p32"/>
          <p:cNvSpPr txBox="1">
            <a:spLocks noGrp="1"/>
          </p:cNvSpPr>
          <p:nvPr>
            <p:ph type="title"/>
          </p:nvPr>
        </p:nvSpPr>
        <p:spPr>
          <a:xfrm>
            <a:off x="1821575" y="2687300"/>
            <a:ext cx="7584000" cy="2836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600" dirty="0"/>
              <a:t>Giờ chúng ta sẽ so sánh giữa CodeceptJS và Selenium</a:t>
            </a:r>
            <a:endParaRPr sz="6600" dirty="0"/>
          </a:p>
        </p:txBody>
      </p:sp>
      <p:sp>
        <p:nvSpPr>
          <p:cNvPr id="2888" name="Google Shape;2888;p32"/>
          <p:cNvSpPr txBox="1">
            <a:spLocks noGrp="1"/>
          </p:cNvSpPr>
          <p:nvPr>
            <p:ph type="body" idx="4294967295"/>
          </p:nvPr>
        </p:nvSpPr>
        <p:spPr>
          <a:xfrm>
            <a:off x="241600" y="6240275"/>
            <a:ext cx="11095500" cy="480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300" dirty="0">
                <a:solidFill>
                  <a:schemeClr val="dk2"/>
                </a:solidFill>
              </a:rPr>
              <a:t>This is where you section ends. Duplicate this set of slides as many times you need to go over all your sections.</a:t>
            </a:r>
            <a:endParaRPr sz="1300" dirty="0">
              <a:solidFill>
                <a:schemeClr val="dk2"/>
              </a:solidFill>
            </a:endParaRPr>
          </a:p>
        </p:txBody>
      </p:sp>
    </p:spTree>
    <p:extLst>
      <p:ext uri="{BB962C8B-B14F-4D97-AF65-F5344CB8AC3E}">
        <p14:creationId xmlns:p14="http://schemas.microsoft.com/office/powerpoint/2010/main" val="820430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5"/>
        <p:cNvGrpSpPr/>
        <p:nvPr/>
      </p:nvGrpSpPr>
      <p:grpSpPr>
        <a:xfrm>
          <a:off x="0" y="0"/>
          <a:ext cx="0" cy="0"/>
          <a:chOff x="0" y="0"/>
          <a:chExt cx="0" cy="0"/>
        </a:xfrm>
      </p:grpSpPr>
      <p:sp>
        <p:nvSpPr>
          <p:cNvPr id="2876" name="Google Shape;2876;p31"/>
          <p:cNvSpPr txBox="1">
            <a:spLocks noGrp="1"/>
          </p:cNvSpPr>
          <p:nvPr>
            <p:ph type="title"/>
          </p:nvPr>
        </p:nvSpPr>
        <p:spPr>
          <a:xfrm>
            <a:off x="5248825" y="593375"/>
            <a:ext cx="6167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CodeceptJS vs. Selenium</a:t>
            </a:r>
            <a:endParaRPr dirty="0"/>
          </a:p>
        </p:txBody>
      </p:sp>
      <p:sp>
        <p:nvSpPr>
          <p:cNvPr id="2877" name="Google Shape;2877;p31"/>
          <p:cNvSpPr txBox="1">
            <a:spLocks noGrp="1"/>
          </p:cNvSpPr>
          <p:nvPr>
            <p:ph type="subTitle" idx="1"/>
          </p:nvPr>
        </p:nvSpPr>
        <p:spPr>
          <a:xfrm>
            <a:off x="3989406" y="1458949"/>
            <a:ext cx="6406794" cy="763499"/>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Cho </a:t>
            </a:r>
            <a:r>
              <a:rPr lang="en-US" dirty="0" err="1"/>
              <a:t>phép</a:t>
            </a:r>
            <a:r>
              <a:rPr lang="en-US" dirty="0"/>
              <a:t> </a:t>
            </a:r>
            <a:r>
              <a:rPr lang="en-US" dirty="0" err="1"/>
              <a:t>tùy</a:t>
            </a:r>
            <a:r>
              <a:rPr lang="en-US" dirty="0"/>
              <a:t> chọn </a:t>
            </a:r>
            <a:r>
              <a:rPr lang="en-US" dirty="0" err="1"/>
              <a:t>thư</a:t>
            </a:r>
            <a:r>
              <a:rPr lang="en-US" dirty="0"/>
              <a:t> </a:t>
            </a:r>
            <a:r>
              <a:rPr lang="en-US" dirty="0" err="1"/>
              <a:t>viện</a:t>
            </a:r>
            <a:r>
              <a:rPr lang="en-US" dirty="0"/>
              <a:t> </a:t>
            </a:r>
            <a:r>
              <a:rPr lang="en-US" dirty="0" err="1"/>
              <a:t>hỗ</a:t>
            </a:r>
            <a:r>
              <a:rPr lang="en-US" dirty="0"/>
              <a:t> </a:t>
            </a:r>
            <a:r>
              <a:rPr lang="en-US" dirty="0" err="1"/>
              <a:t>trợ</a:t>
            </a:r>
            <a:r>
              <a:rPr lang="en-US" dirty="0"/>
              <a:t> (Helpers) </a:t>
            </a:r>
            <a:r>
              <a:rPr lang="en-US" dirty="0" err="1"/>
              <a:t>phù</a:t>
            </a:r>
            <a:r>
              <a:rPr lang="en-US" dirty="0"/>
              <a:t> </a:t>
            </a:r>
            <a:r>
              <a:rPr lang="en-US" dirty="0" err="1"/>
              <a:t>hợp</a:t>
            </a:r>
            <a:r>
              <a:rPr lang="en-US" dirty="0"/>
              <a:t> </a:t>
            </a:r>
            <a:r>
              <a:rPr lang="en-US" dirty="0" err="1"/>
              <a:t>với</a:t>
            </a:r>
            <a:r>
              <a:rPr lang="en-US" dirty="0"/>
              <a:t> </a:t>
            </a:r>
            <a:r>
              <a:rPr lang="en-US" dirty="0" err="1"/>
              <a:t>tính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nhất</a:t>
            </a:r>
            <a:endParaRPr lang="en-US" dirty="0"/>
          </a:p>
        </p:txBody>
      </p:sp>
      <p:sp>
        <p:nvSpPr>
          <p:cNvPr id="2878" name="Google Shape;2878;p31"/>
          <p:cNvSpPr txBox="1">
            <a:spLocks noGrp="1"/>
          </p:cNvSpPr>
          <p:nvPr>
            <p:ph type="body" idx="5"/>
          </p:nvPr>
        </p:nvSpPr>
        <p:spPr>
          <a:xfrm>
            <a:off x="2770200" y="3761388"/>
            <a:ext cx="64068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err="1"/>
              <a:t>Như</a:t>
            </a:r>
            <a:r>
              <a:rPr lang="en-US" dirty="0"/>
              <a:t> </a:t>
            </a:r>
            <a:r>
              <a:rPr lang="en-US" dirty="0" err="1"/>
              <a:t>đã</a:t>
            </a:r>
            <a:r>
              <a:rPr lang="en-US" dirty="0"/>
              <a:t> </a:t>
            </a:r>
            <a:r>
              <a:rPr lang="en-US" dirty="0" err="1"/>
              <a:t>thấy</a:t>
            </a:r>
            <a:r>
              <a:rPr lang="en-US" dirty="0"/>
              <a:t> </a:t>
            </a:r>
            <a:r>
              <a:rPr lang="en-US" dirty="0" err="1"/>
              <a:t>CodeceptJS</a:t>
            </a:r>
            <a:r>
              <a:rPr lang="en-US" dirty="0"/>
              <a:t> </a:t>
            </a:r>
            <a:r>
              <a:rPr lang="en-US" dirty="0" err="1"/>
              <a:t>là</a:t>
            </a:r>
            <a:r>
              <a:rPr lang="en-US" dirty="0"/>
              <a:t> </a:t>
            </a:r>
            <a:r>
              <a:rPr lang="en-US" dirty="0" err="1"/>
              <a:t>một</a:t>
            </a:r>
            <a:r>
              <a:rPr lang="en-US" dirty="0"/>
              <a:t> framework </a:t>
            </a:r>
            <a:r>
              <a:rPr lang="en-US" dirty="0" err="1"/>
              <a:t>tích</a:t>
            </a:r>
            <a:r>
              <a:rPr lang="en-US" dirty="0"/>
              <a:t> </a:t>
            </a:r>
            <a:r>
              <a:rPr lang="en-US" dirty="0" err="1"/>
              <a:t>hợp</a:t>
            </a:r>
            <a:r>
              <a:rPr lang="en-US" dirty="0"/>
              <a:t> </a:t>
            </a:r>
            <a:r>
              <a:rPr lang="en-US" dirty="0" err="1"/>
              <a:t>với</a:t>
            </a:r>
            <a:r>
              <a:rPr lang="en-US" dirty="0"/>
              <a:t> </a:t>
            </a:r>
            <a:r>
              <a:rPr lang="en-US" dirty="0" err="1"/>
              <a:t>nhiều</a:t>
            </a:r>
            <a:r>
              <a:rPr lang="en-US" dirty="0"/>
              <a:t> </a:t>
            </a:r>
            <a:r>
              <a:rPr lang="en-US" dirty="0" err="1"/>
              <a:t>thư</a:t>
            </a:r>
            <a:r>
              <a:rPr lang="en-US" dirty="0"/>
              <a:t> </a:t>
            </a:r>
            <a:r>
              <a:rPr lang="en-US" dirty="0" err="1"/>
              <a:t>viện</a:t>
            </a:r>
            <a:r>
              <a:rPr lang="en-US" dirty="0"/>
              <a:t> </a:t>
            </a:r>
            <a:r>
              <a:rPr lang="en-US" dirty="0" err="1"/>
              <a:t>hỗ</a:t>
            </a:r>
            <a:r>
              <a:rPr lang="en-US" dirty="0"/>
              <a:t> </a:t>
            </a:r>
            <a:r>
              <a:rPr lang="en-US" dirty="0" err="1"/>
              <a:t>trợ</a:t>
            </a:r>
            <a:r>
              <a:rPr lang="en-US" dirty="0"/>
              <a:t>, bao </a:t>
            </a:r>
            <a:r>
              <a:rPr lang="en-US" dirty="0" err="1"/>
              <a:t>gồm</a:t>
            </a:r>
            <a:r>
              <a:rPr lang="en-US" dirty="0"/>
              <a:t> </a:t>
            </a:r>
            <a:r>
              <a:rPr lang="en-US" dirty="0" err="1"/>
              <a:t>cả</a:t>
            </a:r>
            <a:r>
              <a:rPr lang="en-US" dirty="0"/>
              <a:t> selenium web driver, </a:t>
            </a:r>
            <a:r>
              <a:rPr lang="en-US" dirty="0" err="1"/>
              <a:t>có</a:t>
            </a:r>
            <a:r>
              <a:rPr lang="en-US" dirty="0"/>
              <a:t> </a:t>
            </a:r>
            <a:r>
              <a:rPr lang="en-US" dirty="0" err="1"/>
              <a:t>thể</a:t>
            </a:r>
            <a:r>
              <a:rPr lang="en-US" dirty="0"/>
              <a:t> </a:t>
            </a:r>
            <a:r>
              <a:rPr lang="en-US" dirty="0" err="1"/>
              <a:t>kiểm</a:t>
            </a:r>
            <a:r>
              <a:rPr lang="en-US" dirty="0"/>
              <a:t> </a:t>
            </a:r>
            <a:r>
              <a:rPr lang="en-US" dirty="0" err="1"/>
              <a:t>thử</a:t>
            </a:r>
            <a:r>
              <a:rPr lang="en-US" dirty="0"/>
              <a:t> </a:t>
            </a:r>
            <a:r>
              <a:rPr lang="en-US" dirty="0" err="1"/>
              <a:t>trên</a:t>
            </a:r>
            <a:r>
              <a:rPr lang="en-US" dirty="0"/>
              <a:t> </a:t>
            </a:r>
            <a:r>
              <a:rPr lang="en-US" dirty="0" err="1"/>
              <a:t>đa</a:t>
            </a:r>
            <a:r>
              <a:rPr lang="en-US" dirty="0"/>
              <a:t> </a:t>
            </a:r>
            <a:r>
              <a:rPr lang="en-US" dirty="0" err="1"/>
              <a:t>trình</a:t>
            </a:r>
            <a:r>
              <a:rPr lang="en-US" dirty="0"/>
              <a:t> </a:t>
            </a:r>
            <a:r>
              <a:rPr lang="en-US" dirty="0" err="1"/>
              <a:t>duyệt</a:t>
            </a:r>
            <a:r>
              <a:rPr lang="en-US" dirty="0"/>
              <a:t> web, </a:t>
            </a:r>
            <a:r>
              <a:rPr lang="en-US" dirty="0" err="1"/>
              <a:t>thậm</a:t>
            </a:r>
            <a:r>
              <a:rPr lang="en-US" dirty="0"/>
              <a:t> </a:t>
            </a:r>
            <a:r>
              <a:rPr lang="en-US" dirty="0" err="1"/>
              <a:t>chí</a:t>
            </a:r>
            <a:r>
              <a:rPr lang="en-US" dirty="0"/>
              <a:t> </a:t>
            </a:r>
            <a:r>
              <a:rPr lang="en-US" dirty="0" err="1"/>
              <a:t>còn</a:t>
            </a:r>
            <a:r>
              <a:rPr lang="en-US" dirty="0"/>
              <a:t> </a:t>
            </a:r>
            <a:r>
              <a:rPr lang="en-US" dirty="0" err="1"/>
              <a:t>kiểm</a:t>
            </a:r>
            <a:r>
              <a:rPr lang="en-US" dirty="0"/>
              <a:t> </a:t>
            </a:r>
            <a:r>
              <a:rPr lang="en-US" dirty="0" err="1"/>
              <a:t>thử</a:t>
            </a:r>
            <a:r>
              <a:rPr lang="en-US" dirty="0"/>
              <a:t> </a:t>
            </a:r>
            <a:r>
              <a:rPr lang="en-US" dirty="0" err="1"/>
              <a:t>trên</a:t>
            </a:r>
            <a:r>
              <a:rPr lang="en-US" dirty="0"/>
              <a:t> mobile (</a:t>
            </a:r>
            <a:r>
              <a:rPr lang="en-US" dirty="0" err="1"/>
              <a:t>Appmium</a:t>
            </a:r>
            <a:r>
              <a:rPr lang="en-US" dirty="0"/>
              <a:t>) </a:t>
            </a:r>
            <a:r>
              <a:rPr lang="en-US" dirty="0" err="1"/>
              <a:t>và</a:t>
            </a:r>
            <a:r>
              <a:rPr lang="en-US" dirty="0"/>
              <a:t> API (REST/</a:t>
            </a:r>
            <a:r>
              <a:rPr lang="en-US" dirty="0" err="1"/>
              <a:t>GraphQL</a:t>
            </a:r>
            <a:r>
              <a:rPr lang="en-US" dirty="0"/>
              <a:t> API).</a:t>
            </a:r>
            <a:endParaRPr dirty="0"/>
          </a:p>
        </p:txBody>
      </p:sp>
      <p:sp>
        <p:nvSpPr>
          <p:cNvPr id="2879" name="Google Shape;2879;p31"/>
          <p:cNvSpPr txBox="1">
            <a:spLocks noGrp="1"/>
          </p:cNvSpPr>
          <p:nvPr>
            <p:ph type="subTitle" idx="2"/>
          </p:nvPr>
        </p:nvSpPr>
        <p:spPr>
          <a:xfrm>
            <a:off x="2770206" y="3334868"/>
            <a:ext cx="6406800" cy="54685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Kiểm soát trình duyệt web tốt hơn</a:t>
            </a:r>
            <a:endParaRPr dirty="0"/>
          </a:p>
        </p:txBody>
      </p:sp>
      <p:sp>
        <p:nvSpPr>
          <p:cNvPr id="2880" name="Google Shape;2880;p31"/>
          <p:cNvSpPr txBox="1">
            <a:spLocks noGrp="1"/>
          </p:cNvSpPr>
          <p:nvPr>
            <p:ph type="body" idx="6"/>
          </p:nvPr>
        </p:nvSpPr>
        <p:spPr>
          <a:xfrm>
            <a:off x="1627200" y="5111308"/>
            <a:ext cx="6407700" cy="1165142"/>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en-US" dirty="0"/>
              <a:t>WebDriver (Selenium), Protractor (Angular), Puppeteer (Google), </a:t>
            </a:r>
            <a:r>
              <a:rPr lang="en-US" dirty="0" err="1"/>
              <a:t>PlayWright</a:t>
            </a:r>
            <a:r>
              <a:rPr lang="en-US" dirty="0"/>
              <a:t> (Node.js),…</a:t>
            </a:r>
            <a:endParaRPr dirty="0"/>
          </a:p>
        </p:txBody>
      </p:sp>
      <p:sp>
        <p:nvSpPr>
          <p:cNvPr id="2881" name="Google Shape;2881;p31"/>
          <p:cNvSpPr txBox="1">
            <a:spLocks noGrp="1"/>
          </p:cNvSpPr>
          <p:nvPr>
            <p:ph type="subTitle" idx="3"/>
          </p:nvPr>
        </p:nvSpPr>
        <p:spPr>
          <a:xfrm>
            <a:off x="1627206" y="4939762"/>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Hỗ trợ rất nhiều Helpers:</a:t>
            </a:r>
            <a:endParaRPr dirty="0"/>
          </a:p>
        </p:txBody>
      </p:sp>
      <p:sp>
        <p:nvSpPr>
          <p:cNvPr id="2882" name="Google Shape;2882;p31"/>
          <p:cNvSpPr txBox="1">
            <a:spLocks noGrp="1"/>
          </p:cNvSpPr>
          <p:nvPr>
            <p:ph type="body" idx="4"/>
          </p:nvPr>
        </p:nvSpPr>
        <p:spPr>
          <a:xfrm>
            <a:off x="3989400" y="2167925"/>
            <a:ext cx="64068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Hỗ trợ nhiều loại trình duyệt cross-browser sử dụng Selenium – Test Caf</a:t>
            </a:r>
            <a:r>
              <a:rPr lang="en-US" dirty="0"/>
              <a:t>é</a:t>
            </a:r>
            <a:r>
              <a:rPr lang="en" dirty="0"/>
              <a:t>, nếu cần tốc độ thì sử dụng Puppeteer.</a:t>
            </a:r>
            <a:endParaRPr dirty="0"/>
          </a:p>
        </p:txBody>
      </p:sp>
      <p:pic>
        <p:nvPicPr>
          <p:cNvPr id="5122" name="Picture 2" descr="Appium Reviews, Ratings &amp; Features 2023 | Gartner Peer Insights">
            <a:extLst>
              <a:ext uri="{FF2B5EF4-FFF2-40B4-BE49-F238E27FC236}">
                <a16:creationId xmlns:a16="http://schemas.microsoft.com/office/drawing/2014/main" id="{B7A89395-1D55-E13E-3613-B365209C5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125" y="4855679"/>
            <a:ext cx="27241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ross-Browser End-to-End Testing Framework | TestСafe">
            <a:extLst>
              <a:ext uri="{FF2B5EF4-FFF2-40B4-BE49-F238E27FC236}">
                <a16:creationId xmlns:a16="http://schemas.microsoft.com/office/drawing/2014/main" id="{C5B324F0-4170-0441-2073-D02794BCC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25" y="3828824"/>
            <a:ext cx="1949700" cy="102516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laywright (vs. Puppeteer): Cross-Browser Testing done right - DEV Community">
            <a:extLst>
              <a:ext uri="{FF2B5EF4-FFF2-40B4-BE49-F238E27FC236}">
                <a16:creationId xmlns:a16="http://schemas.microsoft.com/office/drawing/2014/main" id="{2FA0BBDD-E863-3223-0B7F-38E92ED07E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7694" y="2713722"/>
            <a:ext cx="2537012" cy="14270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ise &amp; Fall of Protractor-What are the Top Alternatives to Protractor? -  The Official 360logica Blog">
            <a:extLst>
              <a:ext uri="{FF2B5EF4-FFF2-40B4-BE49-F238E27FC236}">
                <a16:creationId xmlns:a16="http://schemas.microsoft.com/office/drawing/2014/main" id="{F671859B-22D0-2F7F-66DB-25B2004108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39814" y="394714"/>
            <a:ext cx="1905449" cy="1040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6"/>
        <p:cNvGrpSpPr/>
        <p:nvPr/>
      </p:nvGrpSpPr>
      <p:grpSpPr>
        <a:xfrm>
          <a:off x="0" y="0"/>
          <a:ext cx="0" cy="0"/>
          <a:chOff x="0" y="0"/>
          <a:chExt cx="0" cy="0"/>
        </a:xfrm>
      </p:grpSpPr>
      <p:sp>
        <p:nvSpPr>
          <p:cNvPr id="2887" name="Google Shape;2887;p32"/>
          <p:cNvSpPr txBox="1">
            <a:spLocks noGrp="1"/>
          </p:cNvSpPr>
          <p:nvPr>
            <p:ph type="title"/>
          </p:nvPr>
        </p:nvSpPr>
        <p:spPr>
          <a:xfrm>
            <a:off x="1696069" y="2429434"/>
            <a:ext cx="9213978" cy="2745041"/>
          </a:xfrm>
          <a:prstGeom prst="rect">
            <a:avLst/>
          </a:prstGeom>
        </p:spPr>
        <p:txBody>
          <a:bodyPr spcFirstLastPara="1" wrap="square" lIns="121900" tIns="121900" rIns="121900" bIns="121900" anchor="t" anchorCtr="0">
            <a:noAutofit/>
          </a:bodyPr>
          <a:lstStyle/>
          <a:p>
            <a:pPr marL="107950" lvl="0" algn="l" rtl="0">
              <a:lnSpc>
                <a:spcPct val="200000"/>
              </a:lnSpc>
              <a:spcBef>
                <a:spcPts val="0"/>
              </a:spcBef>
              <a:spcAft>
                <a:spcPts val="0"/>
              </a:spcAft>
              <a:buClr>
                <a:schemeClr val="accent1"/>
              </a:buClr>
              <a:buSzPts val="1900"/>
            </a:pPr>
            <a:r>
              <a:rPr lang="en-US" sz="4400" dirty="0"/>
              <a:t>DOM, XPath Selectors, End-to-End testing, and Testomat.io</a:t>
            </a:r>
          </a:p>
        </p:txBody>
      </p:sp>
      <p:sp>
        <p:nvSpPr>
          <p:cNvPr id="2888" name="Google Shape;2888;p32"/>
          <p:cNvSpPr txBox="1">
            <a:spLocks noGrp="1"/>
          </p:cNvSpPr>
          <p:nvPr>
            <p:ph type="body" idx="4294967295"/>
          </p:nvPr>
        </p:nvSpPr>
        <p:spPr>
          <a:xfrm>
            <a:off x="241600" y="6240275"/>
            <a:ext cx="11095500" cy="480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300">
                <a:solidFill>
                  <a:schemeClr val="dk2"/>
                </a:solidFill>
              </a:rPr>
              <a:t>This is where you section ends. Duplicate this set of slides as many times you need to go over all your sections.</a:t>
            </a:r>
            <a:endParaRPr sz="1300">
              <a:solidFill>
                <a:schemeClr val="dk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1774823"/>
            <a:ext cx="6785400" cy="3308352"/>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US" sz="2800" dirty="0">
                <a:effectLst/>
                <a:latin typeface="Times New Roman" panose="02020603050405020304" pitchFamily="18" charset="0"/>
                <a:ea typeface="Calibri" panose="020F0502020204030204" pitchFamily="34" charset="0"/>
                <a:cs typeface="Segoe UI" panose="020B0502040204020203" pitchFamily="34" charset="0"/>
              </a:rPr>
              <a:t>DOM</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là</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chữ</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viết</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tắt</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của</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dirty="0">
                <a:effectLst/>
                <a:latin typeface="Times New Roman" panose="02020603050405020304" pitchFamily="18" charset="0"/>
                <a:ea typeface="Calibri" panose="020F0502020204030204" pitchFamily="34" charset="0"/>
                <a:cs typeface="Segoe UI" panose="020B0502040204020203" pitchFamily="34" charset="0"/>
              </a:rPr>
              <a:t>Document Object Model</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là</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một</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trong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những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thuật</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ngữ</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phổ</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biến</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trong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lập</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trình</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web. DOM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là</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một</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chuẩn</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được</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định</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nghĩa</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bởi</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dirty="0">
                <a:effectLst/>
                <a:latin typeface="Times New Roman" panose="02020603050405020304" pitchFamily="18" charset="0"/>
                <a:ea typeface="Calibri" panose="020F0502020204030204" pitchFamily="34" charset="0"/>
                <a:cs typeface="Segoe UI" panose="020B0502040204020203" pitchFamily="34" charset="0"/>
              </a:rPr>
              <a:t>W3C</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và</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dùng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để</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biểu</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diễn</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trang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web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thành</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các</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thành</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phần</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dễ</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dàng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truy</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cập</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và</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thao</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tác</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thông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qua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các</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ngôn</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ngữ</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lập</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trình</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như</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JavaScript.</a:t>
            </a:r>
            <a:endParaRPr lang="vi-VN" sz="3600" b="0" dirty="0">
              <a:solidFill>
                <a:schemeClr val="tx1"/>
              </a:solidFill>
              <a:latin typeface="+mj-lt"/>
            </a:endParaRPr>
          </a:p>
        </p:txBody>
      </p:sp>
      <p:pic>
        <p:nvPicPr>
          <p:cNvPr id="3074" name="Picture 2" descr="NodeJs Development Services Reviews 2023: Details, Pricing, &amp; Features | G2">
            <a:extLst>
              <a:ext uri="{FF2B5EF4-FFF2-40B4-BE49-F238E27FC236}">
                <a16:creationId xmlns:a16="http://schemas.microsoft.com/office/drawing/2014/main" id="{28A890B3-F22D-A21C-A868-D23965CE4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955" y="2546024"/>
            <a:ext cx="1765951" cy="176595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876;p31">
            <a:extLst>
              <a:ext uri="{FF2B5EF4-FFF2-40B4-BE49-F238E27FC236}">
                <a16:creationId xmlns:a16="http://schemas.microsoft.com/office/drawing/2014/main" id="{E324B062-4B09-4DA5-1960-0CCB1F238E0B}"/>
              </a:ext>
            </a:extLst>
          </p:cNvPr>
          <p:cNvSpPr txBox="1">
            <a:spLocks/>
          </p:cNvSpPr>
          <p:nvPr/>
        </p:nvSpPr>
        <p:spPr>
          <a:xfrm>
            <a:off x="4932824" y="1011323"/>
            <a:ext cx="2326352"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Ubuntu Condensed"/>
                <a:ea typeface="Ubuntu Condensed"/>
                <a:cs typeface="Ubuntu Condensed"/>
                <a:sym typeface="Ubuntu Condensed"/>
              </a:defRPr>
            </a:lvl1pPr>
            <a:lvl2pPr marR="0" lvl="1"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l"/>
            <a:r>
              <a:rPr lang="en-US" dirty="0"/>
              <a:t>DOM </a:t>
            </a:r>
            <a:r>
              <a:rPr lang="en-US" dirty="0" err="1"/>
              <a:t>là</a:t>
            </a:r>
            <a:r>
              <a:rPr lang="en-US" dirty="0"/>
              <a:t> </a:t>
            </a:r>
            <a:r>
              <a:rPr lang="en-US" dirty="0" err="1"/>
              <a:t>gì</a:t>
            </a:r>
            <a:r>
              <a:rPr lang="en-US" dirty="0"/>
              <a:t>?</a:t>
            </a:r>
          </a:p>
        </p:txBody>
      </p:sp>
    </p:spTree>
    <p:extLst>
      <p:ext uri="{BB962C8B-B14F-4D97-AF65-F5344CB8AC3E}">
        <p14:creationId xmlns:p14="http://schemas.microsoft.com/office/powerpoint/2010/main" val="2321591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ocument Object Model - Wikipedia">
            <a:extLst>
              <a:ext uri="{FF2B5EF4-FFF2-40B4-BE49-F238E27FC236}">
                <a16:creationId xmlns:a16="http://schemas.microsoft.com/office/drawing/2014/main" id="{E3B50352-DAC7-2C28-A482-9633A9B94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397" y="675333"/>
            <a:ext cx="5321206" cy="550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15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1774823"/>
            <a:ext cx="6785400" cy="3308352"/>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US" sz="2800" dirty="0" err="1">
                <a:effectLst/>
                <a:latin typeface="Times New Roman" panose="02020603050405020304" pitchFamily="18" charset="0"/>
                <a:ea typeface="Calibri" panose="020F0502020204030204" pitchFamily="34" charset="0"/>
                <a:cs typeface="Segoe UI" panose="020B0502040204020203" pitchFamily="34" charset="0"/>
              </a:rPr>
              <a:t>Xpath</a:t>
            </a:r>
            <a:r>
              <a:rPr lang="en-US" sz="2800" dirty="0">
                <a:effectLst/>
                <a:latin typeface="Times New Roman" panose="02020603050405020304" pitchFamily="18" charset="0"/>
                <a:ea typeface="Calibri" panose="020F0502020204030204" pitchFamily="34" charset="0"/>
                <a:cs typeface="Segoe UI" panose="020B0502040204020203" pitchFamily="34" charset="0"/>
              </a:rPr>
              <a:t> (XML Path </a:t>
            </a:r>
            <a:r>
              <a:rPr lang="en-US" sz="2800" dirty="0" err="1">
                <a:effectLst/>
                <a:latin typeface="Times New Roman" panose="02020603050405020304" pitchFamily="18" charset="0"/>
                <a:ea typeface="Calibri" panose="020F0502020204030204" pitchFamily="34" charset="0"/>
                <a:cs typeface="Segoe UI" panose="020B0502040204020203" pitchFamily="34" charset="0"/>
              </a:rPr>
              <a:t>Laguage</a:t>
            </a:r>
            <a:r>
              <a:rPr lang="en-US" sz="2800" dirty="0">
                <a:effectLst/>
                <a:latin typeface="Times New Roman" panose="02020603050405020304" pitchFamily="18" charset="0"/>
                <a:ea typeface="Calibri" panose="020F0502020204030204" pitchFamily="34" charset="0"/>
                <a:cs typeface="Segoe UI" panose="020B0502040204020203" pitchFamily="34" charset="0"/>
              </a:rPr>
              <a:t>) selectors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là</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một</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loại</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locator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được</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sử</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dụng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trong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automation testing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để</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xác</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định</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vị</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trí</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của</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các</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phần</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tử</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trên</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trang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web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bằng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cách</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sử</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dụng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cú</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pháp</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XPath. XPath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là</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ngôn</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ngữ</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truy</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vấn</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sử</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dụng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để</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truy</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xuất</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các</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phần</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tử</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trong</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tài</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liệu</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XML </a:t>
            </a:r>
            <a:r>
              <a:rPr lang="en-US" sz="2800" b="0" dirty="0" err="1">
                <a:effectLst/>
                <a:latin typeface="Times New Roman" panose="02020603050405020304" pitchFamily="18" charset="0"/>
                <a:ea typeface="Calibri" panose="020F0502020204030204" pitchFamily="34" charset="0"/>
                <a:cs typeface="Segoe UI" panose="020B0502040204020203" pitchFamily="34" charset="0"/>
              </a:rPr>
              <a:t>hoặc</a:t>
            </a:r>
            <a:r>
              <a:rPr lang="en-US" sz="2800" b="0" dirty="0">
                <a:effectLst/>
                <a:latin typeface="Times New Roman" panose="02020603050405020304" pitchFamily="18" charset="0"/>
                <a:ea typeface="Calibri" panose="020F0502020204030204" pitchFamily="34" charset="0"/>
                <a:cs typeface="Segoe UI" panose="020B0502040204020203" pitchFamily="34" charset="0"/>
              </a:rPr>
              <a:t> HTML.</a:t>
            </a:r>
            <a:endParaRPr lang="vi-VN" sz="4800" b="0" dirty="0">
              <a:solidFill>
                <a:schemeClr val="tx1"/>
              </a:solidFill>
              <a:latin typeface="+mj-lt"/>
            </a:endParaRPr>
          </a:p>
        </p:txBody>
      </p:sp>
      <p:pic>
        <p:nvPicPr>
          <p:cNvPr id="3074" name="Picture 2" descr="NodeJs Development Services Reviews 2023: Details, Pricing, &amp; Features | G2">
            <a:extLst>
              <a:ext uri="{FF2B5EF4-FFF2-40B4-BE49-F238E27FC236}">
                <a16:creationId xmlns:a16="http://schemas.microsoft.com/office/drawing/2014/main" id="{28A890B3-F22D-A21C-A868-D23965CE4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955" y="2546024"/>
            <a:ext cx="1765951" cy="176595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876;p31">
            <a:extLst>
              <a:ext uri="{FF2B5EF4-FFF2-40B4-BE49-F238E27FC236}">
                <a16:creationId xmlns:a16="http://schemas.microsoft.com/office/drawing/2014/main" id="{E324B062-4B09-4DA5-1960-0CCB1F238E0B}"/>
              </a:ext>
            </a:extLst>
          </p:cNvPr>
          <p:cNvSpPr txBox="1">
            <a:spLocks/>
          </p:cNvSpPr>
          <p:nvPr/>
        </p:nvSpPr>
        <p:spPr>
          <a:xfrm>
            <a:off x="3999376" y="1011323"/>
            <a:ext cx="419324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Ubuntu Condensed"/>
                <a:ea typeface="Ubuntu Condensed"/>
                <a:cs typeface="Ubuntu Condensed"/>
                <a:sym typeface="Ubuntu Condensed"/>
              </a:defRPr>
            </a:lvl1pPr>
            <a:lvl2pPr marR="0" lvl="1"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l"/>
            <a:r>
              <a:rPr lang="en-US" dirty="0" err="1"/>
              <a:t>Xpath</a:t>
            </a:r>
            <a:r>
              <a:rPr lang="en-US" dirty="0"/>
              <a:t> Selector </a:t>
            </a:r>
            <a:r>
              <a:rPr lang="en-US" dirty="0" err="1"/>
              <a:t>là</a:t>
            </a:r>
            <a:r>
              <a:rPr lang="en-US" dirty="0"/>
              <a:t> </a:t>
            </a:r>
            <a:r>
              <a:rPr lang="en-US" dirty="0" err="1"/>
              <a:t>gì</a:t>
            </a:r>
            <a:r>
              <a:rPr lang="en-US" dirty="0"/>
              <a:t>?</a:t>
            </a:r>
          </a:p>
        </p:txBody>
      </p:sp>
    </p:spTree>
    <p:extLst>
      <p:ext uri="{BB962C8B-B14F-4D97-AF65-F5344CB8AC3E}">
        <p14:creationId xmlns:p14="http://schemas.microsoft.com/office/powerpoint/2010/main" val="3932197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990A-62C0-3F3C-F3B0-50F67F7185E9}"/>
              </a:ext>
            </a:extLst>
          </p:cNvPr>
          <p:cNvSpPr>
            <a:spLocks noGrp="1"/>
          </p:cNvSpPr>
          <p:nvPr>
            <p:ph type="title"/>
          </p:nvPr>
        </p:nvSpPr>
        <p:spPr>
          <a:xfrm>
            <a:off x="2703299" y="1665584"/>
            <a:ext cx="6785400" cy="763500"/>
          </a:xfrm>
        </p:spPr>
        <p:txBody>
          <a:bodyPr/>
          <a:lstStyle/>
          <a:p>
            <a:r>
              <a:rPr lang="en-US" dirty="0" err="1"/>
              <a:t>Cú</a:t>
            </a:r>
            <a:r>
              <a:rPr lang="en-US" dirty="0"/>
              <a:t> </a:t>
            </a:r>
            <a:r>
              <a:rPr lang="en-US" dirty="0" err="1"/>
              <a:t>pháp</a:t>
            </a:r>
            <a:endParaRPr lang="en-US" dirty="0"/>
          </a:p>
        </p:txBody>
      </p:sp>
      <p:sp>
        <p:nvSpPr>
          <p:cNvPr id="3" name="Text Placeholder 2">
            <a:extLst>
              <a:ext uri="{FF2B5EF4-FFF2-40B4-BE49-F238E27FC236}">
                <a16:creationId xmlns:a16="http://schemas.microsoft.com/office/drawing/2014/main" id="{61AB6915-4528-4E84-52AD-6039E4054A1A}"/>
              </a:ext>
            </a:extLst>
          </p:cNvPr>
          <p:cNvSpPr>
            <a:spLocks noGrp="1"/>
          </p:cNvSpPr>
          <p:nvPr>
            <p:ph type="body" idx="1"/>
          </p:nvPr>
        </p:nvSpPr>
        <p:spPr>
          <a:xfrm>
            <a:off x="1728168" y="2958446"/>
            <a:ext cx="8735663" cy="941107"/>
          </a:xfrm>
        </p:spPr>
        <p:txBody>
          <a:bodyPr/>
          <a:lstStyle/>
          <a:p>
            <a:pPr marL="107950" indent="0">
              <a:buNone/>
            </a:pPr>
            <a:r>
              <a:rPr lang="en-US" sz="4000" b="1"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a:t>
            </a:r>
            <a:r>
              <a:rPr lang="en-US" sz="4000" b="1"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tagname</a:t>
            </a:r>
            <a:r>
              <a:rPr lang="en-US" sz="4000" b="1"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[@attribute = “value”]</a:t>
            </a:r>
            <a:endParaRPr lang="en-US" sz="4000" dirty="0">
              <a:solidFill>
                <a:schemeClr val="tx1"/>
              </a:solidFill>
            </a:endParaRPr>
          </a:p>
        </p:txBody>
      </p:sp>
    </p:spTree>
    <p:extLst>
      <p:ext uri="{BB962C8B-B14F-4D97-AF65-F5344CB8AC3E}">
        <p14:creationId xmlns:p14="http://schemas.microsoft.com/office/powerpoint/2010/main" val="4000049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1774823"/>
            <a:ext cx="6785400" cy="3308352"/>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US" sz="3600" dirty="0">
                <a:effectLst/>
                <a:latin typeface="Times New Roman" panose="02020603050405020304" pitchFamily="18" charset="0"/>
                <a:ea typeface="Calibri" panose="020F0502020204030204" pitchFamily="34" charset="0"/>
                <a:cs typeface="Segoe UI" panose="020B0502040204020203" pitchFamily="34" charset="0"/>
              </a:rPr>
              <a:t>End-to-end testing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là</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một</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phương</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pháp</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kiểm</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thử</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toàn</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diện</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được</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sử</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dụng</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để</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kiểm</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tra</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tính</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đúng</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đắn</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và</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tương</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tác</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giữa</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các</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thành</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phần</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trong</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một</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ứng</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 </a:t>
            </a:r>
            <a:r>
              <a:rPr lang="en-US" sz="3600" b="0" dirty="0" err="1">
                <a:effectLst/>
                <a:latin typeface="Times New Roman" panose="02020603050405020304" pitchFamily="18" charset="0"/>
                <a:ea typeface="Calibri" panose="020F0502020204030204" pitchFamily="34" charset="0"/>
                <a:cs typeface="Segoe UI" panose="020B0502040204020203" pitchFamily="34" charset="0"/>
              </a:rPr>
              <a:t>dụng</a:t>
            </a:r>
            <a:r>
              <a:rPr lang="en-US" sz="3600" b="0" dirty="0">
                <a:effectLst/>
                <a:latin typeface="Times New Roman" panose="02020603050405020304" pitchFamily="18" charset="0"/>
                <a:ea typeface="Calibri" panose="020F0502020204030204" pitchFamily="34" charset="0"/>
                <a:cs typeface="Segoe UI" panose="020B0502040204020203" pitchFamily="34" charset="0"/>
              </a:rPr>
              <a:t>.</a:t>
            </a:r>
            <a:endParaRPr lang="vi-VN" sz="8000" b="0" dirty="0">
              <a:solidFill>
                <a:schemeClr val="tx1"/>
              </a:solidFill>
              <a:latin typeface="+mj-lt"/>
            </a:endParaRPr>
          </a:p>
        </p:txBody>
      </p:sp>
      <p:sp>
        <p:nvSpPr>
          <p:cNvPr id="2" name="Google Shape;2876;p31">
            <a:extLst>
              <a:ext uri="{FF2B5EF4-FFF2-40B4-BE49-F238E27FC236}">
                <a16:creationId xmlns:a16="http://schemas.microsoft.com/office/drawing/2014/main" id="{E324B062-4B09-4DA5-1960-0CCB1F238E0B}"/>
              </a:ext>
            </a:extLst>
          </p:cNvPr>
          <p:cNvSpPr txBox="1">
            <a:spLocks/>
          </p:cNvSpPr>
          <p:nvPr/>
        </p:nvSpPr>
        <p:spPr>
          <a:xfrm>
            <a:off x="3626782" y="1011323"/>
            <a:ext cx="4938436"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Ubuntu Condensed"/>
                <a:ea typeface="Ubuntu Condensed"/>
                <a:cs typeface="Ubuntu Condensed"/>
                <a:sym typeface="Ubuntu Condensed"/>
              </a:defRPr>
            </a:lvl1pPr>
            <a:lvl2pPr marR="0" lvl="1"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l"/>
            <a:r>
              <a:rPr lang="en-US" dirty="0"/>
              <a:t>End-to-End Testing </a:t>
            </a:r>
            <a:r>
              <a:rPr lang="en-US" dirty="0" err="1"/>
              <a:t>là</a:t>
            </a:r>
            <a:r>
              <a:rPr lang="en-US" dirty="0"/>
              <a:t> </a:t>
            </a:r>
            <a:r>
              <a:rPr lang="en-US" dirty="0" err="1"/>
              <a:t>gì</a:t>
            </a:r>
            <a:r>
              <a:rPr lang="en-US" dirty="0"/>
              <a:t>?</a:t>
            </a:r>
          </a:p>
        </p:txBody>
      </p:sp>
    </p:spTree>
    <p:extLst>
      <p:ext uri="{BB962C8B-B14F-4D97-AF65-F5344CB8AC3E}">
        <p14:creationId xmlns:p14="http://schemas.microsoft.com/office/powerpoint/2010/main" val="2495640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5"/>
        <p:cNvGrpSpPr/>
        <p:nvPr/>
      </p:nvGrpSpPr>
      <p:grpSpPr>
        <a:xfrm>
          <a:off x="0" y="0"/>
          <a:ext cx="0" cy="0"/>
          <a:chOff x="0" y="0"/>
          <a:chExt cx="0" cy="0"/>
        </a:xfrm>
      </p:grpSpPr>
      <p:sp>
        <p:nvSpPr>
          <p:cNvPr id="2836" name="Google Shape;2836;p25"/>
          <p:cNvSpPr txBox="1">
            <a:spLocks noGrp="1"/>
          </p:cNvSpPr>
          <p:nvPr>
            <p:ph type="title"/>
          </p:nvPr>
        </p:nvSpPr>
        <p:spPr>
          <a:xfrm>
            <a:off x="1580075" y="2698075"/>
            <a:ext cx="9031800" cy="1324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6000" dirty="0"/>
              <a:t>Giới thiệu về nhóm chúng em</a:t>
            </a:r>
            <a:endParaRPr sz="6000" dirty="0"/>
          </a:p>
        </p:txBody>
      </p:sp>
      <p:sp>
        <p:nvSpPr>
          <p:cNvPr id="2837" name="Google Shape;2837;p25"/>
          <p:cNvSpPr txBox="1">
            <a:spLocks noGrp="1"/>
          </p:cNvSpPr>
          <p:nvPr>
            <p:ph type="body" idx="1"/>
          </p:nvPr>
        </p:nvSpPr>
        <p:spPr>
          <a:xfrm>
            <a:off x="1580075" y="4022875"/>
            <a:ext cx="9031800" cy="2235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a:t>Group 09:</a:t>
            </a:r>
          </a:p>
          <a:p>
            <a:pPr marL="0" lvl="0" indent="0" algn="l" rtl="0">
              <a:spcBef>
                <a:spcPts val="0"/>
              </a:spcBef>
              <a:spcAft>
                <a:spcPts val="0"/>
              </a:spcAft>
              <a:buNone/>
              <a:tabLst>
                <a:tab pos="2573338" algn="l"/>
              </a:tabLst>
            </a:pPr>
            <a:r>
              <a:rPr lang="en-US" dirty="0"/>
              <a:t>	</a:t>
            </a:r>
            <a:r>
              <a:rPr lang="en-US" dirty="0" err="1"/>
              <a:t>Nguyễn</a:t>
            </a:r>
            <a:r>
              <a:rPr lang="en-US" dirty="0"/>
              <a:t> Thái Minh Thiện – 2000004762</a:t>
            </a:r>
          </a:p>
          <a:p>
            <a:pPr marL="0" lvl="0" indent="0" algn="l" rtl="0">
              <a:spcBef>
                <a:spcPts val="0"/>
              </a:spcBef>
              <a:spcAft>
                <a:spcPts val="0"/>
              </a:spcAft>
              <a:buNone/>
              <a:tabLst>
                <a:tab pos="2573338" algn="l"/>
              </a:tabLst>
            </a:pPr>
            <a:r>
              <a:rPr lang="en-US" dirty="0"/>
              <a:t>	</a:t>
            </a:r>
            <a:r>
              <a:rPr lang="en-US" dirty="0" err="1"/>
              <a:t>Nguyễn</a:t>
            </a:r>
            <a:r>
              <a:rPr lang="en-US" dirty="0"/>
              <a:t> Hoàng Minh – 2000001452</a:t>
            </a:r>
          </a:p>
          <a:p>
            <a:pPr marL="0" lvl="0" indent="0" algn="l" rtl="0">
              <a:spcBef>
                <a:spcPts val="0"/>
              </a:spcBef>
              <a:spcAft>
                <a:spcPts val="0"/>
              </a:spcAft>
              <a:buNone/>
              <a:tabLst>
                <a:tab pos="2573338" algn="l"/>
              </a:tabLst>
            </a:pPr>
            <a:r>
              <a:rPr lang="en-US" dirty="0"/>
              <a:t>	Lê </a:t>
            </a:r>
            <a:r>
              <a:rPr lang="en-US" dirty="0" err="1"/>
              <a:t>Nguyễn</a:t>
            </a:r>
            <a:r>
              <a:rPr lang="en-US" dirty="0"/>
              <a:t> </a:t>
            </a:r>
            <a:r>
              <a:rPr lang="en-US" dirty="0" err="1"/>
              <a:t>Đình</a:t>
            </a:r>
            <a:r>
              <a:rPr lang="en-US" dirty="0"/>
              <a:t> </a:t>
            </a:r>
            <a:r>
              <a:rPr lang="en-US" dirty="0" err="1"/>
              <a:t>Hiếu</a:t>
            </a:r>
            <a:r>
              <a:rPr lang="en-US" dirty="0"/>
              <a:t> – 2000004220</a:t>
            </a:r>
          </a:p>
          <a:p>
            <a:pPr marL="0" lvl="0" indent="0" algn="l" rtl="0">
              <a:spcBef>
                <a:spcPts val="0"/>
              </a:spcBef>
              <a:spcAft>
                <a:spcPts val="0"/>
              </a:spcAft>
              <a:buNone/>
              <a:tabLst>
                <a:tab pos="2573338" algn="l"/>
              </a:tabLst>
            </a:pPr>
            <a:r>
              <a:rPr lang="en-US" dirty="0"/>
              <a:t>	Lê </a:t>
            </a:r>
            <a:r>
              <a:rPr lang="en-US" dirty="0" err="1"/>
              <a:t>Phùng</a:t>
            </a:r>
            <a:r>
              <a:rPr lang="en-US" dirty="0"/>
              <a:t> Long </a:t>
            </a:r>
            <a:r>
              <a:rPr lang="en-US" dirty="0" err="1"/>
              <a:t>Nhật</a:t>
            </a:r>
            <a:r>
              <a:rPr lang="en-US" dirty="0"/>
              <a:t> – 2000002441</a:t>
            </a:r>
          </a:p>
          <a:p>
            <a:pPr marL="0" lvl="0" indent="0" algn="l" rtl="0">
              <a:spcBef>
                <a:spcPts val="0"/>
              </a:spcBef>
              <a:spcAft>
                <a:spcPts val="0"/>
              </a:spcAft>
              <a:buNone/>
              <a:tabLst>
                <a:tab pos="2573338" algn="l"/>
              </a:tabLst>
            </a:pPr>
            <a:r>
              <a:rPr lang="en-US" dirty="0"/>
              <a:t>	</a:t>
            </a:r>
            <a:r>
              <a:rPr lang="en-US" dirty="0" err="1"/>
              <a:t>Phạm</a:t>
            </a:r>
            <a:r>
              <a:rPr lang="en-US" dirty="0"/>
              <a:t> Trung </a:t>
            </a:r>
            <a:r>
              <a:rPr lang="en-US" dirty="0" err="1"/>
              <a:t>Tín</a:t>
            </a:r>
            <a:r>
              <a:rPr lang="en-US" dirty="0"/>
              <a:t> - 2000002491</a:t>
            </a:r>
            <a:endParaRPr dirty="0"/>
          </a:p>
        </p:txBody>
      </p:sp>
      <p:pic>
        <p:nvPicPr>
          <p:cNvPr id="4" name="Picture 4" descr="Software Test Automation 2021-2022 - QA virtual summit">
            <a:extLst>
              <a:ext uri="{FF2B5EF4-FFF2-40B4-BE49-F238E27FC236}">
                <a16:creationId xmlns:a16="http://schemas.microsoft.com/office/drawing/2014/main" id="{02EE8A36-01DD-372E-7A44-632B3D6C2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202" y="1330262"/>
            <a:ext cx="446722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Puppeteer | Puppeteer">
            <a:extLst>
              <a:ext uri="{FF2B5EF4-FFF2-40B4-BE49-F238E27FC236}">
                <a16:creationId xmlns:a16="http://schemas.microsoft.com/office/drawing/2014/main" id="{232DBE25-B8A5-DD4E-956D-CE59C90D1E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8188" y="3850188"/>
            <a:ext cx="1771650" cy="2581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ow to Perform End-to-End Testing | SmartBear">
            <a:extLst>
              <a:ext uri="{FF2B5EF4-FFF2-40B4-BE49-F238E27FC236}">
                <a16:creationId xmlns:a16="http://schemas.microsoft.com/office/drawing/2014/main" id="{CA71447E-073C-CAAC-4A67-F64B9543B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554" y="1487563"/>
            <a:ext cx="6218891" cy="38828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AC29FF-75A5-4CC4-9FD1-2D9DBC97EFC1}"/>
              </a:ext>
            </a:extLst>
          </p:cNvPr>
          <p:cNvSpPr txBox="1"/>
          <p:nvPr/>
        </p:nvSpPr>
        <p:spPr>
          <a:xfrm>
            <a:off x="3033245" y="5370437"/>
            <a:ext cx="6172200" cy="1169551"/>
          </a:xfrm>
          <a:prstGeom prst="rect">
            <a:avLst/>
          </a:prstGeom>
          <a:noFill/>
        </p:spPr>
        <p:txBody>
          <a:bodyPr wrap="square">
            <a:spAutoFit/>
          </a:bodyPr>
          <a:lstStyle/>
          <a:p>
            <a:r>
              <a:rPr lang="en-US" dirty="0">
                <a:hlinkClick r:id="rId3"/>
              </a:rPr>
              <a:t>https://www.google.com/url?sa=i&amp;url=https%3A%2F%2Fsmartbear.com%2Flearn%2Fautomated-testing%2Fhow-to-perform-end-to-end-testing%2F&amp;psig=AOvVaw2CTntlw6fA0WZjNiPeuXFk&amp;ust=1680603759502000&amp;source=images&amp;cd=vfe&amp;ved=0CBEQjhxqFwoTCKij6IK_jf4CFQAAAAAdAAAAABAJ</a:t>
            </a:r>
            <a:endParaRPr lang="en-US" dirty="0"/>
          </a:p>
        </p:txBody>
      </p:sp>
    </p:spTree>
    <p:extLst>
      <p:ext uri="{BB962C8B-B14F-4D97-AF65-F5344CB8AC3E}">
        <p14:creationId xmlns:p14="http://schemas.microsoft.com/office/powerpoint/2010/main" val="2743405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 name="Google Shape;2876;p31">
            <a:extLst>
              <a:ext uri="{FF2B5EF4-FFF2-40B4-BE49-F238E27FC236}">
                <a16:creationId xmlns:a16="http://schemas.microsoft.com/office/drawing/2014/main" id="{E324B062-4B09-4DA5-1960-0CCB1F238E0B}"/>
              </a:ext>
            </a:extLst>
          </p:cNvPr>
          <p:cNvSpPr txBox="1">
            <a:spLocks/>
          </p:cNvSpPr>
          <p:nvPr/>
        </p:nvSpPr>
        <p:spPr>
          <a:xfrm>
            <a:off x="4265238" y="1011134"/>
            <a:ext cx="3661524"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Ubuntu Condensed"/>
                <a:ea typeface="Ubuntu Condensed"/>
                <a:cs typeface="Ubuntu Condensed"/>
                <a:sym typeface="Ubuntu Condensed"/>
              </a:defRPr>
            </a:lvl1pPr>
            <a:lvl2pPr marR="0" lvl="1"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l"/>
            <a:r>
              <a:rPr lang="en-US" dirty="0"/>
              <a:t>Testomat.io </a:t>
            </a:r>
            <a:r>
              <a:rPr lang="en-US" dirty="0" err="1"/>
              <a:t>là</a:t>
            </a:r>
            <a:r>
              <a:rPr lang="en-US" dirty="0"/>
              <a:t> </a:t>
            </a:r>
            <a:r>
              <a:rPr lang="en-US" dirty="0" err="1"/>
              <a:t>gì</a:t>
            </a:r>
            <a:r>
              <a:rPr lang="en-US" dirty="0"/>
              <a:t>?</a:t>
            </a:r>
          </a:p>
        </p:txBody>
      </p:sp>
      <p:sp>
        <p:nvSpPr>
          <p:cNvPr id="7" name="Google Shape;2856;p28">
            <a:extLst>
              <a:ext uri="{FF2B5EF4-FFF2-40B4-BE49-F238E27FC236}">
                <a16:creationId xmlns:a16="http://schemas.microsoft.com/office/drawing/2014/main" id="{B141FAD4-5886-FF92-16B5-8F3359D256AB}"/>
              </a:ext>
            </a:extLst>
          </p:cNvPr>
          <p:cNvSpPr txBox="1">
            <a:spLocks noGrp="1"/>
          </p:cNvSpPr>
          <p:nvPr>
            <p:ph type="title"/>
          </p:nvPr>
        </p:nvSpPr>
        <p:spPr>
          <a:xfrm>
            <a:off x="2703300" y="1774822"/>
            <a:ext cx="6785400" cy="4357037"/>
          </a:xfrm>
          <a:prstGeom prst="rect">
            <a:avLst/>
          </a:prstGeom>
        </p:spPr>
        <p:txBody>
          <a:bodyPr spcFirstLastPara="1" wrap="square" lIns="121900" tIns="121900" rIns="121900" bIns="121900" anchor="t" anchorCtr="0">
            <a:noAutofit/>
          </a:bodyPr>
          <a:lstStyle/>
          <a:p>
            <a:pPr marL="0" marR="0" algn="just">
              <a:lnSpc>
                <a:spcPct val="150000"/>
              </a:lnSpc>
              <a:spcBef>
                <a:spcPts val="0"/>
              </a:spcBef>
              <a:spcAft>
                <a:spcPts val="800"/>
              </a:spcAft>
            </a:pPr>
            <a:r>
              <a:rPr lang="en-US" sz="200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Testomat.io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là</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một</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công</a:t>
            </a:r>
            <a:r>
              <a:rPr lang="en-US" sz="200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cụ</a:t>
            </a:r>
            <a:r>
              <a:rPr lang="en-US" sz="200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quản</a:t>
            </a:r>
            <a:r>
              <a:rPr lang="en-US" sz="200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lý</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ca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kiểm</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thử</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cho</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CodeceptJS</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được</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các</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tác</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giả</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của</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CodeceptJS</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phát</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triển</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Công</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cụ</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này</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cung</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cấp</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tính</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năng</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tích</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hợp</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kiểm</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thử</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tự</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động</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(automated testing integration),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dự</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án</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báo</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cáo</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và</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phân</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tích</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(real-time reporting and analytics),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hỗ</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trợ</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BDD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và</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Gherkin,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tài</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liệu</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sống</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(living documentation),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tích</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hợp</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với</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Jira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và</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CI/CD. Testomat.io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giúp</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quản</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lý</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test case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dễ</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dàng</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cho</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phép</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đánh</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dấu</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các</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ca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kiểm</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thử</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đã</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hoàn</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thành</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tạo</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và</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quản</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lý</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phiên</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bản</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và</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chia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sẻ</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kết</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quả</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kiểm</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thử</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với</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đồng</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 </a:t>
            </a:r>
            <a:r>
              <a:rPr lang="en-US" sz="2000" b="0" kern="100" dirty="0" err="1">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đội</a:t>
            </a:r>
            <a:r>
              <a:rPr lang="en-US" sz="2000" b="0" kern="100" dirty="0">
                <a:solidFill>
                  <a:schemeClr val="tx1"/>
                </a:solidFill>
                <a:effectLst/>
                <a:latin typeface="Times New Roman" panose="02020603050405020304" pitchFamily="18" charset="0"/>
                <a:ea typeface="Calibri" panose="020F0502020204030204" pitchFamily="34" charset="0"/>
                <a:cs typeface="Segoe UI" panose="020B0502040204020203" pitchFamily="34" charset="0"/>
              </a:rPr>
              <a:t>.</a:t>
            </a:r>
          </a:p>
        </p:txBody>
      </p:sp>
    </p:spTree>
    <p:extLst>
      <p:ext uri="{BB962C8B-B14F-4D97-AF65-F5344CB8AC3E}">
        <p14:creationId xmlns:p14="http://schemas.microsoft.com/office/powerpoint/2010/main" val="2002826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Test Management System for manual testing and automated testing">
            <a:extLst>
              <a:ext uri="{FF2B5EF4-FFF2-40B4-BE49-F238E27FC236}">
                <a16:creationId xmlns:a16="http://schemas.microsoft.com/office/drawing/2014/main" id="{2C364406-8E96-8A31-617E-CBB36E320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244" y="628371"/>
            <a:ext cx="7299512" cy="44686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7521E8-C8F5-D5D9-D0FD-2713DC12EECE}"/>
              </a:ext>
            </a:extLst>
          </p:cNvPr>
          <p:cNvSpPr txBox="1"/>
          <p:nvPr/>
        </p:nvSpPr>
        <p:spPr>
          <a:xfrm>
            <a:off x="3009900" y="5275522"/>
            <a:ext cx="6172200" cy="954107"/>
          </a:xfrm>
          <a:prstGeom prst="rect">
            <a:avLst/>
          </a:prstGeom>
          <a:noFill/>
        </p:spPr>
        <p:txBody>
          <a:bodyPr wrap="square">
            <a:spAutoFit/>
          </a:bodyPr>
          <a:lstStyle/>
          <a:p>
            <a:r>
              <a:rPr lang="en-US" dirty="0">
                <a:hlinkClick r:id="rId3"/>
              </a:rPr>
              <a:t>https://www.google.com/url?sa=i&amp;url=https%3A%2F%2Ftestomat.io%2F&amp;psig=AOvVaw1Edt0O4YvAd02yVSyzVmQ_&amp;ust=1680604023573000&amp;source=images&amp;cd=vfe&amp;ved=0CBEQjhxqFwoTCICz8oDAjf4CFQAAAAAdAAAAABAn</a:t>
            </a:r>
            <a:endParaRPr lang="en-US" dirty="0"/>
          </a:p>
        </p:txBody>
      </p:sp>
    </p:spTree>
    <p:extLst>
      <p:ext uri="{BB962C8B-B14F-4D97-AF65-F5344CB8AC3E}">
        <p14:creationId xmlns:p14="http://schemas.microsoft.com/office/powerpoint/2010/main" val="1259700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6"/>
        <p:cNvGrpSpPr/>
        <p:nvPr/>
      </p:nvGrpSpPr>
      <p:grpSpPr>
        <a:xfrm>
          <a:off x="0" y="0"/>
          <a:ext cx="0" cy="0"/>
          <a:chOff x="0" y="0"/>
          <a:chExt cx="0" cy="0"/>
        </a:xfrm>
      </p:grpSpPr>
      <p:sp>
        <p:nvSpPr>
          <p:cNvPr id="2887" name="Google Shape;2887;p32"/>
          <p:cNvSpPr txBox="1">
            <a:spLocks noGrp="1"/>
          </p:cNvSpPr>
          <p:nvPr>
            <p:ph type="title"/>
          </p:nvPr>
        </p:nvSpPr>
        <p:spPr>
          <a:xfrm>
            <a:off x="3324925" y="1427759"/>
            <a:ext cx="4928849" cy="403174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6600" dirty="0"/>
              <a:t>Let’sDemo</a:t>
            </a:r>
            <a:endParaRPr sz="16600" dirty="0"/>
          </a:p>
        </p:txBody>
      </p:sp>
      <p:sp>
        <p:nvSpPr>
          <p:cNvPr id="2888" name="Google Shape;2888;p32"/>
          <p:cNvSpPr txBox="1">
            <a:spLocks noGrp="1"/>
          </p:cNvSpPr>
          <p:nvPr>
            <p:ph type="body" idx="4294967295"/>
          </p:nvPr>
        </p:nvSpPr>
        <p:spPr>
          <a:xfrm>
            <a:off x="241600" y="6240275"/>
            <a:ext cx="11095500" cy="480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300" dirty="0">
                <a:solidFill>
                  <a:schemeClr val="dk2"/>
                </a:solidFill>
              </a:rPr>
              <a:t>This is where you section ends. Duplicate this set of slides as many times you need to go over all your sections.</a:t>
            </a:r>
            <a:endParaRPr sz="1300" dirty="0">
              <a:solidFill>
                <a:schemeClr val="dk2"/>
              </a:solidFill>
            </a:endParaRPr>
          </a:p>
        </p:txBody>
      </p:sp>
    </p:spTree>
    <p:extLst>
      <p:ext uri="{BB962C8B-B14F-4D97-AF65-F5344CB8AC3E}">
        <p14:creationId xmlns:p14="http://schemas.microsoft.com/office/powerpoint/2010/main" val="2006300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6"/>
        <p:cNvGrpSpPr/>
        <p:nvPr/>
      </p:nvGrpSpPr>
      <p:grpSpPr>
        <a:xfrm>
          <a:off x="0" y="0"/>
          <a:ext cx="0" cy="0"/>
          <a:chOff x="0" y="0"/>
          <a:chExt cx="0" cy="0"/>
        </a:xfrm>
      </p:grpSpPr>
      <p:sp>
        <p:nvSpPr>
          <p:cNvPr id="2887" name="Google Shape;2887;p32"/>
          <p:cNvSpPr txBox="1">
            <a:spLocks noGrp="1"/>
          </p:cNvSpPr>
          <p:nvPr>
            <p:ph type="title"/>
          </p:nvPr>
        </p:nvSpPr>
        <p:spPr>
          <a:xfrm>
            <a:off x="3856819" y="2896785"/>
            <a:ext cx="4478361" cy="106442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Our projects</a:t>
            </a:r>
            <a:endParaRPr sz="7200" dirty="0"/>
          </a:p>
        </p:txBody>
      </p:sp>
    </p:spTree>
    <p:extLst>
      <p:ext uri="{BB962C8B-B14F-4D97-AF65-F5344CB8AC3E}">
        <p14:creationId xmlns:p14="http://schemas.microsoft.com/office/powerpoint/2010/main" val="1220508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1"/>
        <p:cNvGrpSpPr/>
        <p:nvPr/>
      </p:nvGrpSpPr>
      <p:grpSpPr>
        <a:xfrm>
          <a:off x="0" y="0"/>
          <a:ext cx="0" cy="0"/>
          <a:chOff x="0" y="0"/>
          <a:chExt cx="0" cy="0"/>
        </a:xfrm>
      </p:grpSpPr>
      <p:sp>
        <p:nvSpPr>
          <p:cNvPr id="3562" name="Google Shape;3562;p44"/>
          <p:cNvSpPr txBox="1">
            <a:spLocks noGrp="1"/>
          </p:cNvSpPr>
          <p:nvPr>
            <p:ph type="title"/>
          </p:nvPr>
        </p:nvSpPr>
        <p:spPr>
          <a:xfrm>
            <a:off x="6096000" y="3117311"/>
            <a:ext cx="5581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you!</a:t>
            </a:r>
            <a:endParaRPr/>
          </a:p>
        </p:txBody>
      </p:sp>
      <p:sp>
        <p:nvSpPr>
          <p:cNvPr id="3563" name="Google Shape;3563;p44"/>
          <p:cNvSpPr txBox="1">
            <a:spLocks noGrp="1"/>
          </p:cNvSpPr>
          <p:nvPr>
            <p:ph type="subTitle" idx="1"/>
          </p:nvPr>
        </p:nvSpPr>
        <p:spPr>
          <a:xfrm>
            <a:off x="6096000" y="3669161"/>
            <a:ext cx="55815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2"/>
        <p:cNvGrpSpPr/>
        <p:nvPr/>
      </p:nvGrpSpPr>
      <p:grpSpPr>
        <a:xfrm>
          <a:off x="0" y="0"/>
          <a:ext cx="0" cy="0"/>
          <a:chOff x="0" y="0"/>
          <a:chExt cx="0" cy="0"/>
        </a:xfrm>
      </p:grpSpPr>
      <p:sp>
        <p:nvSpPr>
          <p:cNvPr id="2843" name="Google Shape;2843;p26"/>
          <p:cNvSpPr txBox="1">
            <a:spLocks noGrp="1"/>
          </p:cNvSpPr>
          <p:nvPr>
            <p:ph type="body" idx="1"/>
          </p:nvPr>
        </p:nvSpPr>
        <p:spPr>
          <a:xfrm>
            <a:off x="976900" y="2303928"/>
            <a:ext cx="9341700" cy="3639671"/>
          </a:xfrm>
          <a:prstGeom prst="rect">
            <a:avLst/>
          </a:prstGeom>
        </p:spPr>
        <p:txBody>
          <a:bodyPr spcFirstLastPara="1" wrap="square" lIns="121900" tIns="121900" rIns="121900" bIns="121900" anchor="t" anchorCtr="0">
            <a:noAutofit/>
          </a:bodyPr>
          <a:lstStyle/>
          <a:p>
            <a:pPr marL="457200" lvl="0" indent="-349250" algn="l" rtl="0">
              <a:lnSpc>
                <a:spcPct val="200000"/>
              </a:lnSpc>
              <a:spcBef>
                <a:spcPts val="0"/>
              </a:spcBef>
              <a:spcAft>
                <a:spcPts val="0"/>
              </a:spcAft>
              <a:buClr>
                <a:schemeClr val="accent1"/>
              </a:buClr>
              <a:buSzPts val="1900"/>
              <a:buChar char="■"/>
            </a:pPr>
            <a:r>
              <a:rPr lang="en-US" dirty="0" err="1"/>
              <a:t>Chúng</a:t>
            </a:r>
            <a:r>
              <a:rPr lang="en-US" dirty="0"/>
              <a:t> ta </a:t>
            </a:r>
            <a:r>
              <a:rPr lang="en-US" dirty="0" err="1"/>
              <a:t>sẽ</a:t>
            </a:r>
            <a:r>
              <a:rPr lang="en-US" dirty="0"/>
              <a:t> </a:t>
            </a:r>
            <a:r>
              <a:rPr lang="en-US" dirty="0" err="1"/>
              <a:t>hiểu</a:t>
            </a:r>
            <a:r>
              <a:rPr lang="en-US" dirty="0"/>
              <a:t> </a:t>
            </a:r>
            <a:r>
              <a:rPr lang="en-US" dirty="0" err="1"/>
              <a:t>CodeceptJS</a:t>
            </a:r>
            <a:r>
              <a:rPr lang="en-US" dirty="0"/>
              <a:t> </a:t>
            </a:r>
            <a:r>
              <a:rPr lang="en-US" dirty="0" err="1"/>
              <a:t>là</a:t>
            </a:r>
            <a:r>
              <a:rPr lang="en-US" dirty="0"/>
              <a:t> </a:t>
            </a:r>
            <a:r>
              <a:rPr lang="en-US" dirty="0" err="1"/>
              <a:t>gì</a:t>
            </a:r>
            <a:r>
              <a:rPr lang="en-US" dirty="0"/>
              <a:t>? Puppeteer </a:t>
            </a:r>
            <a:r>
              <a:rPr lang="en-US" dirty="0" err="1"/>
              <a:t>là</a:t>
            </a:r>
            <a:r>
              <a:rPr lang="en-US" dirty="0"/>
              <a:t> </a:t>
            </a:r>
            <a:r>
              <a:rPr lang="en-US" dirty="0" err="1"/>
              <a:t>gì</a:t>
            </a:r>
            <a:r>
              <a:rPr lang="en-US" dirty="0"/>
              <a:t>? </a:t>
            </a:r>
            <a:r>
              <a:rPr lang="en-US" dirty="0" err="1"/>
              <a:t>Vì</a:t>
            </a:r>
            <a:r>
              <a:rPr lang="en-US" dirty="0"/>
              <a:t> </a:t>
            </a:r>
            <a:r>
              <a:rPr lang="en-US" dirty="0" err="1"/>
              <a:t>sao</a:t>
            </a:r>
            <a:r>
              <a:rPr lang="en-US" dirty="0"/>
              <a:t> </a:t>
            </a:r>
            <a:r>
              <a:rPr lang="en-US" dirty="0" err="1"/>
              <a:t>chúng</a:t>
            </a:r>
            <a:r>
              <a:rPr lang="en-US" dirty="0"/>
              <a:t> ta </a:t>
            </a:r>
            <a:r>
              <a:rPr lang="en-US" dirty="0" err="1"/>
              <a:t>nên</a:t>
            </a:r>
            <a:r>
              <a:rPr lang="en-US" dirty="0"/>
              <a:t> </a:t>
            </a:r>
            <a:r>
              <a:rPr lang="en-US" dirty="0" err="1"/>
              <a:t>sử</a:t>
            </a:r>
            <a:r>
              <a:rPr lang="en-US" dirty="0"/>
              <a:t> </a:t>
            </a:r>
            <a:r>
              <a:rPr lang="en-US" dirty="0" err="1"/>
              <a:t>dụng</a:t>
            </a:r>
            <a:r>
              <a:rPr lang="en-US" dirty="0"/>
              <a:t> </a:t>
            </a:r>
            <a:r>
              <a:rPr lang="en-US" dirty="0" err="1"/>
              <a:t>CodeceptJS</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CodeceptJS</a:t>
            </a:r>
            <a:r>
              <a:rPr lang="en-US" dirty="0"/>
              <a:t>.</a:t>
            </a:r>
            <a:endParaRPr dirty="0"/>
          </a:p>
          <a:p>
            <a:pPr marL="457200" lvl="0" indent="-349250" algn="l" rtl="0">
              <a:lnSpc>
                <a:spcPct val="200000"/>
              </a:lnSpc>
              <a:spcBef>
                <a:spcPts val="0"/>
              </a:spcBef>
              <a:spcAft>
                <a:spcPts val="0"/>
              </a:spcAft>
              <a:buClr>
                <a:schemeClr val="accent1"/>
              </a:buClr>
              <a:buSzPts val="1900"/>
              <a:buChar char="■"/>
            </a:pPr>
            <a:r>
              <a:rPr lang="en-US" dirty="0" err="1"/>
              <a:t>Chúng</a:t>
            </a:r>
            <a:r>
              <a:rPr lang="en-US" dirty="0"/>
              <a:t> ta </a:t>
            </a:r>
            <a:r>
              <a:rPr lang="en-US" dirty="0" err="1"/>
              <a:t>sẽ</a:t>
            </a:r>
            <a:r>
              <a:rPr lang="en-US" dirty="0"/>
              <a:t> so </a:t>
            </a:r>
            <a:r>
              <a:rPr lang="en-US" dirty="0" err="1"/>
              <a:t>sánh</a:t>
            </a:r>
            <a:r>
              <a:rPr lang="en-US" dirty="0"/>
              <a:t> </a:t>
            </a:r>
            <a:r>
              <a:rPr lang="en-US" dirty="0" err="1"/>
              <a:t>giữa</a:t>
            </a:r>
            <a:r>
              <a:rPr lang="en-US" dirty="0"/>
              <a:t> </a:t>
            </a:r>
            <a:r>
              <a:rPr lang="en-US" dirty="0" err="1"/>
              <a:t>CodeceptJS</a:t>
            </a:r>
            <a:r>
              <a:rPr lang="en-US" dirty="0"/>
              <a:t> </a:t>
            </a:r>
            <a:r>
              <a:rPr lang="en-US" dirty="0" err="1"/>
              <a:t>và</a:t>
            </a:r>
            <a:r>
              <a:rPr lang="en-US" dirty="0"/>
              <a:t> Selenium.</a:t>
            </a:r>
            <a:endParaRPr dirty="0"/>
          </a:p>
          <a:p>
            <a:pPr marL="457200" lvl="0" indent="-349250" algn="l" rtl="0">
              <a:lnSpc>
                <a:spcPct val="200000"/>
              </a:lnSpc>
              <a:spcBef>
                <a:spcPts val="0"/>
              </a:spcBef>
              <a:spcAft>
                <a:spcPts val="0"/>
              </a:spcAft>
              <a:buClr>
                <a:schemeClr val="accent1"/>
              </a:buClr>
              <a:buSzPts val="1900"/>
              <a:buChar char="■"/>
            </a:pPr>
            <a:r>
              <a:rPr lang="en-US" dirty="0" err="1"/>
              <a:t>Chúng</a:t>
            </a:r>
            <a:r>
              <a:rPr lang="en-US" dirty="0"/>
              <a:t> ta </a:t>
            </a:r>
            <a:r>
              <a:rPr lang="en-US" dirty="0" err="1"/>
              <a:t>sẽ</a:t>
            </a:r>
            <a:r>
              <a:rPr lang="en-US" dirty="0"/>
              <a:t> </a:t>
            </a:r>
            <a:r>
              <a:rPr lang="en-US" dirty="0" err="1"/>
              <a:t>hiểu</a:t>
            </a:r>
            <a:r>
              <a:rPr lang="en-US" dirty="0"/>
              <a:t> </a:t>
            </a:r>
            <a:r>
              <a:rPr lang="en-US" dirty="0" err="1"/>
              <a:t>về</a:t>
            </a:r>
            <a:r>
              <a:rPr lang="en-US" dirty="0"/>
              <a:t> DOM, XPath Selectors, End-to-End testing, and Testomat.io</a:t>
            </a:r>
            <a:endParaRPr dirty="0"/>
          </a:p>
          <a:p>
            <a:pPr marL="457200" lvl="0" indent="-349250" algn="l" rtl="0">
              <a:lnSpc>
                <a:spcPct val="200000"/>
              </a:lnSpc>
              <a:spcBef>
                <a:spcPts val="0"/>
              </a:spcBef>
              <a:spcAft>
                <a:spcPts val="0"/>
              </a:spcAft>
              <a:buClr>
                <a:schemeClr val="accent1"/>
              </a:buClr>
              <a:buSzPts val="1900"/>
              <a:buChar char="■"/>
            </a:pPr>
            <a:r>
              <a:rPr lang="en" dirty="0"/>
              <a:t>Chúng ta sẽ demo CodeceptJS với những Scenario đơn giản.</a:t>
            </a:r>
          </a:p>
          <a:p>
            <a:pPr marL="457200" lvl="0" indent="-349250" algn="l" rtl="0">
              <a:lnSpc>
                <a:spcPct val="200000"/>
              </a:lnSpc>
              <a:spcBef>
                <a:spcPts val="0"/>
              </a:spcBef>
              <a:spcAft>
                <a:spcPts val="0"/>
              </a:spcAft>
              <a:buClr>
                <a:schemeClr val="accent1"/>
              </a:buClr>
              <a:buSzPts val="1900"/>
              <a:buChar char="■"/>
            </a:pPr>
            <a:r>
              <a:rPr lang="en" dirty="0"/>
              <a:t>Sau đó chúng ta sẽ “outro” về hướng đi dự án này trong tương lai.</a:t>
            </a:r>
            <a:endParaRPr dirty="0"/>
          </a:p>
        </p:txBody>
      </p:sp>
      <p:sp>
        <p:nvSpPr>
          <p:cNvPr id="2844" name="Google Shape;2844;p26"/>
          <p:cNvSpPr txBox="1">
            <a:spLocks noGrp="1"/>
          </p:cNvSpPr>
          <p:nvPr>
            <p:ph type="title"/>
          </p:nvPr>
        </p:nvSpPr>
        <p:spPr>
          <a:xfrm>
            <a:off x="976750" y="1436250"/>
            <a:ext cx="9341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Đây là nội dung sẽ thuyết trình</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8"/>
        <p:cNvGrpSpPr/>
        <p:nvPr/>
      </p:nvGrpSpPr>
      <p:grpSpPr>
        <a:xfrm>
          <a:off x="0" y="0"/>
          <a:ext cx="0" cy="0"/>
          <a:chOff x="0" y="0"/>
          <a:chExt cx="0" cy="0"/>
        </a:xfrm>
      </p:grpSpPr>
      <p:sp>
        <p:nvSpPr>
          <p:cNvPr id="2850" name="Google Shape;2850;p27"/>
          <p:cNvSpPr txBox="1">
            <a:spLocks noGrp="1"/>
          </p:cNvSpPr>
          <p:nvPr>
            <p:ph type="title"/>
          </p:nvPr>
        </p:nvSpPr>
        <p:spPr>
          <a:xfrm>
            <a:off x="2401350" y="3968974"/>
            <a:ext cx="73893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err="1"/>
              <a:t>CodeceptJS</a:t>
            </a:r>
            <a:r>
              <a:rPr lang="en-US" dirty="0"/>
              <a:t> </a:t>
            </a:r>
            <a:r>
              <a:rPr lang="en-US" dirty="0" err="1"/>
              <a:t>và</a:t>
            </a:r>
            <a:r>
              <a:rPr lang="en-US" dirty="0"/>
              <a:t> Puppeteer</a:t>
            </a:r>
          </a:p>
        </p:txBody>
      </p:sp>
      <p:sp>
        <p:nvSpPr>
          <p:cNvPr id="2851" name="Google Shape;2851;p27"/>
          <p:cNvSpPr/>
          <p:nvPr/>
        </p:nvSpPr>
        <p:spPr>
          <a:xfrm>
            <a:off x="5269775" y="1271501"/>
            <a:ext cx="1652450" cy="1617526"/>
          </a:xfrm>
          <a:prstGeom prst="rect">
            <a:avLst/>
          </a:prstGeom>
        </p:spPr>
        <p:txBody>
          <a:bodyPr>
            <a:prstTxWarp prst="textPlain">
              <a:avLst/>
            </a:prstTxWarp>
          </a:bodyPr>
          <a:lstStyle/>
          <a:p>
            <a:pPr lvl="0" algn="ctr"/>
            <a:r>
              <a:rPr b="1" i="0">
                <a:ln>
                  <a:noFill/>
                </a:ln>
                <a:solidFill>
                  <a:schemeClr val="accent3"/>
                </a:solidFill>
                <a:latin typeface="Ubuntu Condensed"/>
              </a:rPr>
              <a:t>01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406043"/>
            <a:ext cx="6785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err="1"/>
              <a:t>CodeceptJS</a:t>
            </a:r>
            <a:r>
              <a:rPr lang="en-US" dirty="0"/>
              <a:t> </a:t>
            </a:r>
            <a:r>
              <a:rPr lang="en-US" dirty="0" err="1"/>
              <a:t>là</a:t>
            </a:r>
            <a:r>
              <a:rPr lang="en-US" dirty="0"/>
              <a:t> </a:t>
            </a:r>
            <a:r>
              <a:rPr lang="en-US" dirty="0" err="1"/>
              <a:t>gì</a:t>
            </a:r>
            <a:r>
              <a:rPr lang="en-US" dirty="0"/>
              <a:t>?</a:t>
            </a:r>
            <a:endParaRPr dirty="0"/>
          </a:p>
        </p:txBody>
      </p:sp>
      <p:pic>
        <p:nvPicPr>
          <p:cNvPr id="9" name="Picture 8">
            <a:extLst>
              <a:ext uri="{FF2B5EF4-FFF2-40B4-BE49-F238E27FC236}">
                <a16:creationId xmlns:a16="http://schemas.microsoft.com/office/drawing/2014/main" id="{5A605A66-0596-FC56-CCBD-7458DDDE49CD}"/>
              </a:ext>
            </a:extLst>
          </p:cNvPr>
          <p:cNvPicPr>
            <a:picLocks noChangeAspect="1"/>
          </p:cNvPicPr>
          <p:nvPr/>
        </p:nvPicPr>
        <p:blipFill>
          <a:blip r:embed="rId3"/>
          <a:stretch>
            <a:fillRect/>
          </a:stretch>
        </p:blipFill>
        <p:spPr>
          <a:xfrm>
            <a:off x="2222148" y="1352578"/>
            <a:ext cx="7747703" cy="4582058"/>
          </a:xfrm>
          <a:prstGeom prst="rect">
            <a:avLst/>
          </a:prstGeom>
        </p:spPr>
      </p:pic>
      <p:sp>
        <p:nvSpPr>
          <p:cNvPr id="10" name="Rectangle 9">
            <a:extLst>
              <a:ext uri="{FF2B5EF4-FFF2-40B4-BE49-F238E27FC236}">
                <a16:creationId xmlns:a16="http://schemas.microsoft.com/office/drawing/2014/main" id="{F2B0D884-3E59-7B9F-07DF-52454F9425AC}"/>
              </a:ext>
            </a:extLst>
          </p:cNvPr>
          <p:cNvSpPr/>
          <p:nvPr/>
        </p:nvSpPr>
        <p:spPr>
          <a:xfrm>
            <a:off x="2321859" y="2106706"/>
            <a:ext cx="7252447" cy="591670"/>
          </a:xfrm>
          <a:prstGeom prst="rect">
            <a:avLst/>
          </a:prstGeom>
          <a:noFill/>
          <a:ln w="28575">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1649130"/>
            <a:ext cx="6785400" cy="3765552"/>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vi-VN" sz="2400" i="0" dirty="0">
                <a:solidFill>
                  <a:schemeClr val="tx1"/>
                </a:solidFill>
                <a:effectLst/>
                <a:latin typeface="+mj-lt"/>
              </a:rPr>
              <a:t>CodeceptJS</a:t>
            </a:r>
            <a:r>
              <a:rPr lang="vi-VN" sz="2400" b="0" i="0" dirty="0">
                <a:solidFill>
                  <a:schemeClr val="tx1"/>
                </a:solidFill>
                <a:effectLst/>
                <a:latin typeface="+mj-lt"/>
              </a:rPr>
              <a:t> là một </a:t>
            </a:r>
            <a:r>
              <a:rPr lang="vi-VN" sz="2400" i="0" dirty="0">
                <a:solidFill>
                  <a:schemeClr val="tx1"/>
                </a:solidFill>
                <a:effectLst/>
                <a:latin typeface="+mj-lt"/>
              </a:rPr>
              <a:t>thư viện kiểm thử tự động</a:t>
            </a:r>
            <a:r>
              <a:rPr lang="en-US" sz="2400" i="0" dirty="0">
                <a:solidFill>
                  <a:schemeClr val="tx1"/>
                </a:solidFill>
                <a:effectLst/>
                <a:latin typeface="+mj-lt"/>
              </a:rPr>
              <a:t> (end-to-end)</a:t>
            </a:r>
            <a:r>
              <a:rPr lang="vi-VN" sz="2400" b="0" i="0" dirty="0">
                <a:solidFill>
                  <a:schemeClr val="tx1"/>
                </a:solidFill>
                <a:effectLst/>
                <a:latin typeface="+mj-lt"/>
              </a:rPr>
              <a:t> dành cho việc kiểm thử toàn bộ ứng dụng của bạn, từ giao diện người d</a:t>
            </a:r>
            <a:r>
              <a:rPr lang="en-US" sz="2400" b="0" dirty="0" err="1">
                <a:solidFill>
                  <a:schemeClr val="tx1"/>
                </a:solidFill>
                <a:latin typeface="Times New Roman" panose="02020603050405020304" pitchFamily="18" charset="0"/>
                <a:cs typeface="Times New Roman" panose="02020603050405020304" pitchFamily="18" charset="0"/>
              </a:rPr>
              <a:t>ùng</a:t>
            </a:r>
            <a:r>
              <a:rPr lang="en-US" sz="2400" b="0" i="0" dirty="0">
                <a:solidFill>
                  <a:schemeClr val="tx1"/>
                </a:solidFill>
                <a:effectLst/>
                <a:latin typeface="+mj-lt"/>
              </a:rPr>
              <a:t> </a:t>
            </a:r>
            <a:r>
              <a:rPr lang="en-US" sz="2400" i="0" dirty="0">
                <a:solidFill>
                  <a:schemeClr val="tx1"/>
                </a:solidFill>
                <a:effectLst/>
                <a:latin typeface="+mj-lt"/>
              </a:rPr>
              <a:t>(Web)</a:t>
            </a:r>
            <a:r>
              <a:rPr lang="vi-VN" sz="2400" b="0" i="0" dirty="0">
                <a:solidFill>
                  <a:schemeClr val="tx1"/>
                </a:solidFill>
                <a:effectLst/>
                <a:latin typeface="+mj-lt"/>
              </a:rPr>
              <a:t> đến </a:t>
            </a:r>
            <a:r>
              <a:rPr lang="vi-VN" sz="2400" i="0" dirty="0">
                <a:solidFill>
                  <a:schemeClr val="tx1"/>
                </a:solidFill>
                <a:effectLst/>
                <a:latin typeface="+mj-lt"/>
              </a:rPr>
              <a:t>API</a:t>
            </a:r>
            <a:r>
              <a:rPr lang="vi-VN" sz="2400" b="0" i="0" dirty="0">
                <a:solidFill>
                  <a:schemeClr val="tx1"/>
                </a:solidFill>
                <a:effectLst/>
                <a:latin typeface="+mj-lt"/>
              </a:rPr>
              <a:t>. CodeceptJS được xây dựng trên nền tảng của </a:t>
            </a:r>
            <a:r>
              <a:rPr lang="vi-VN" sz="2400" i="0" dirty="0">
                <a:solidFill>
                  <a:schemeClr val="tx1"/>
                </a:solidFill>
                <a:effectLst/>
                <a:latin typeface="+mj-lt"/>
              </a:rPr>
              <a:t>Node.js </a:t>
            </a:r>
            <a:r>
              <a:rPr lang="vi-VN" sz="2400" b="0" i="0" dirty="0">
                <a:solidFill>
                  <a:schemeClr val="tx1"/>
                </a:solidFill>
                <a:effectLst/>
                <a:latin typeface="+mj-lt"/>
              </a:rPr>
              <a:t>và cung cấp một cách tiếp cận linh hoạt cho việc kiểm thử tự động với nhiều lựa chọn khác nhau cho việc </a:t>
            </a:r>
            <a:r>
              <a:rPr lang="vi-VN" sz="2400" i="0" dirty="0">
                <a:solidFill>
                  <a:schemeClr val="tx1"/>
                </a:solidFill>
                <a:effectLst/>
                <a:latin typeface="+mj-lt"/>
              </a:rPr>
              <a:t>lập trình kiểm thử</a:t>
            </a:r>
            <a:r>
              <a:rPr lang="vi-VN" sz="2400" b="0" i="0" dirty="0">
                <a:solidFill>
                  <a:schemeClr val="tx1"/>
                </a:solidFill>
                <a:effectLst/>
                <a:latin typeface="+mj-lt"/>
              </a:rPr>
              <a:t>, </a:t>
            </a:r>
            <a:r>
              <a:rPr lang="vi-VN" sz="2400" i="0" dirty="0">
                <a:solidFill>
                  <a:schemeClr val="tx1"/>
                </a:solidFill>
                <a:effectLst/>
                <a:latin typeface="+mj-lt"/>
              </a:rPr>
              <a:t>quản lý trình duyệt</a:t>
            </a:r>
            <a:r>
              <a:rPr lang="vi-VN" sz="2400" b="0" i="0" dirty="0">
                <a:solidFill>
                  <a:schemeClr val="tx1"/>
                </a:solidFill>
                <a:effectLst/>
                <a:latin typeface="+mj-lt"/>
              </a:rPr>
              <a:t>, và </a:t>
            </a:r>
            <a:r>
              <a:rPr lang="vi-VN" sz="2400" i="0" dirty="0">
                <a:solidFill>
                  <a:schemeClr val="tx1"/>
                </a:solidFill>
                <a:effectLst/>
                <a:latin typeface="+mj-lt"/>
              </a:rPr>
              <a:t>tự động hoá các tác vụ kiểm thử</a:t>
            </a:r>
            <a:r>
              <a:rPr lang="vi-VN" sz="2400" b="0" i="0" dirty="0">
                <a:solidFill>
                  <a:schemeClr val="tx1"/>
                </a:solidFill>
                <a:effectLst/>
                <a:latin typeface="+mj-lt"/>
              </a:rPr>
              <a:t>. CodeceptJS hỗ trợ nhiều loại kiểm thử như </a:t>
            </a:r>
            <a:r>
              <a:rPr lang="vi-VN" sz="2400" i="0" dirty="0">
                <a:solidFill>
                  <a:schemeClr val="tx1"/>
                </a:solidFill>
                <a:effectLst/>
                <a:latin typeface="+mj-lt"/>
              </a:rPr>
              <a:t>UI testing</a:t>
            </a:r>
            <a:r>
              <a:rPr lang="vi-VN" sz="2400" b="0" i="0" dirty="0">
                <a:solidFill>
                  <a:schemeClr val="tx1"/>
                </a:solidFill>
                <a:effectLst/>
                <a:latin typeface="+mj-lt"/>
              </a:rPr>
              <a:t>, </a:t>
            </a:r>
            <a:r>
              <a:rPr lang="vi-VN" sz="2400" i="0" dirty="0">
                <a:solidFill>
                  <a:schemeClr val="tx1"/>
                </a:solidFill>
                <a:effectLst/>
                <a:latin typeface="+mj-lt"/>
              </a:rPr>
              <a:t>API testing</a:t>
            </a:r>
            <a:r>
              <a:rPr lang="vi-VN" sz="2400" b="0" i="0" dirty="0">
                <a:solidFill>
                  <a:schemeClr val="tx1"/>
                </a:solidFill>
                <a:effectLst/>
                <a:latin typeface="+mj-lt"/>
              </a:rPr>
              <a:t>, và </a:t>
            </a:r>
            <a:r>
              <a:rPr lang="en-US" sz="2400" dirty="0">
                <a:solidFill>
                  <a:schemeClr val="tx1"/>
                </a:solidFill>
                <a:latin typeface="Times New Roman" panose="02020603050405020304" pitchFamily="18" charset="0"/>
                <a:cs typeface="Times New Roman" panose="02020603050405020304" pitchFamily="18" charset="0"/>
              </a:rPr>
              <a:t>A</a:t>
            </a:r>
            <a:r>
              <a:rPr lang="vi-VN" sz="2400" i="0" dirty="0">
                <a:solidFill>
                  <a:schemeClr val="tx1"/>
                </a:solidFill>
                <a:effectLst/>
                <a:latin typeface="+mj-lt"/>
              </a:rPr>
              <a:t>cceptance testing</a:t>
            </a:r>
            <a:r>
              <a:rPr lang="vi-VN" sz="2400" b="0" i="0" dirty="0">
                <a:solidFill>
                  <a:schemeClr val="tx1"/>
                </a:solidFill>
                <a:effectLst/>
                <a:latin typeface="+mj-lt"/>
              </a:rPr>
              <a:t>.</a:t>
            </a:r>
            <a:endParaRPr lang="vi-VN" sz="2400" b="0" dirty="0">
              <a:solidFill>
                <a:schemeClr val="tx1"/>
              </a:solidFill>
              <a:latin typeface="+mj-lt"/>
            </a:endParaRPr>
          </a:p>
        </p:txBody>
      </p:sp>
      <p:pic>
        <p:nvPicPr>
          <p:cNvPr id="3074" name="Picture 2" descr="NodeJs Development Services Reviews 2023: Details, Pricing, &amp; Features | G2">
            <a:extLst>
              <a:ext uri="{FF2B5EF4-FFF2-40B4-BE49-F238E27FC236}">
                <a16:creationId xmlns:a16="http://schemas.microsoft.com/office/drawing/2014/main" id="{28A890B3-F22D-A21C-A868-D23965CE4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955" y="2546024"/>
            <a:ext cx="1765951" cy="17659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Software Test Automation 2021-2022 - QA virtual summit">
            <a:extLst>
              <a:ext uri="{FF2B5EF4-FFF2-40B4-BE49-F238E27FC236}">
                <a16:creationId xmlns:a16="http://schemas.microsoft.com/office/drawing/2014/main" id="{A1518DE2-5788-9120-7FE9-F2DE4D768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387" y="424143"/>
            <a:ext cx="4467225"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717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1"/>
        <p:cNvGrpSpPr/>
        <p:nvPr/>
      </p:nvGrpSpPr>
      <p:grpSpPr>
        <a:xfrm>
          <a:off x="0" y="0"/>
          <a:ext cx="0" cy="0"/>
          <a:chOff x="0" y="0"/>
          <a:chExt cx="0" cy="0"/>
        </a:xfrm>
      </p:grpSpPr>
      <p:sp>
        <p:nvSpPr>
          <p:cNvPr id="2862" name="Google Shape;2862;p29"/>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err="1"/>
              <a:t>Còn</a:t>
            </a:r>
            <a:r>
              <a:rPr lang="en-US" dirty="0"/>
              <a:t> Puppeteer </a:t>
            </a:r>
            <a:r>
              <a:rPr lang="en-US" dirty="0" err="1"/>
              <a:t>là</a:t>
            </a:r>
            <a:r>
              <a:rPr lang="en-US" dirty="0"/>
              <a:t> </a:t>
            </a:r>
            <a:r>
              <a:rPr lang="en-US" dirty="0" err="1"/>
              <a:t>gì</a:t>
            </a:r>
            <a:r>
              <a:rPr lang="en-US" dirty="0"/>
              <a:t>?</a:t>
            </a:r>
            <a:endParaRPr dirty="0"/>
          </a:p>
        </p:txBody>
      </p:sp>
      <p:sp>
        <p:nvSpPr>
          <p:cNvPr id="2864" name="Google Shape;2864;p29"/>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vi-VN" b="1" i="0" dirty="0">
                <a:solidFill>
                  <a:schemeClr val="tx1"/>
                </a:solidFill>
                <a:effectLst/>
                <a:latin typeface="+mj-lt"/>
              </a:rPr>
              <a:t>Puppeteer</a:t>
            </a:r>
            <a:r>
              <a:rPr lang="vi-VN" b="0" i="0" dirty="0">
                <a:solidFill>
                  <a:schemeClr val="tx1"/>
                </a:solidFill>
                <a:effectLst/>
                <a:latin typeface="+mj-lt"/>
              </a:rPr>
              <a:t> là một thư viện JavaScript của Node.js cho phép bạn tự động hóa các trình duyệt web Chrome hoặc Chromium thông qua giao thức DevTools. Puppeteer cho phép bạn kiểm thử và thao tác với các trang web, tương tác với các thành phần như DOM và CSS và lấy dữ liệu trên trang web hoặc thực hiện các thao tác người dùng như nhấp chuột hoặc điền biểu mẫu.</a:t>
            </a:r>
            <a:endParaRPr dirty="0">
              <a:solidFill>
                <a:schemeClr val="tx1"/>
              </a:solidFill>
              <a:latin typeface="+mj-lt"/>
            </a:endParaRPr>
          </a:p>
        </p:txBody>
      </p:sp>
      <p:pic>
        <p:nvPicPr>
          <p:cNvPr id="2" name="Picture 6" descr="Puppeteer | Puppeteer">
            <a:extLst>
              <a:ext uri="{FF2B5EF4-FFF2-40B4-BE49-F238E27FC236}">
                <a16:creationId xmlns:a16="http://schemas.microsoft.com/office/drawing/2014/main" id="{933F7D9F-7648-1803-D6A2-9F63AE6C0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2989" y="356949"/>
            <a:ext cx="1285596" cy="18731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ndroid Apps by Google LLC on Google Play">
            <a:extLst>
              <a:ext uri="{FF2B5EF4-FFF2-40B4-BE49-F238E27FC236}">
                <a16:creationId xmlns:a16="http://schemas.microsoft.com/office/drawing/2014/main" id="{6206A1E5-F4E1-367B-21DB-53E825ADB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629" y="284328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Browse All of Google's Products &amp; Services - Google">
            <a:extLst>
              <a:ext uri="{FF2B5EF4-FFF2-40B4-BE49-F238E27FC236}">
                <a16:creationId xmlns:a16="http://schemas.microsoft.com/office/drawing/2014/main" id="{510D5C82-CF29-574D-CB17-1E0F1838F0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852" y="4521394"/>
            <a:ext cx="1613554" cy="208621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F1961FAE-2098-551B-7D6B-F6E025B048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7327" y="5056711"/>
            <a:ext cx="1463191" cy="14604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NodeJs Development Services Reviews 2023: Details, Pricing, &amp; Features | G2">
            <a:extLst>
              <a:ext uri="{FF2B5EF4-FFF2-40B4-BE49-F238E27FC236}">
                <a16:creationId xmlns:a16="http://schemas.microsoft.com/office/drawing/2014/main" id="{A73FEE1E-653B-4534-F3DF-425CF3D8D0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9403" y="406255"/>
            <a:ext cx="1765951" cy="1765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2430926"/>
            <a:ext cx="6785400" cy="1996147"/>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US" dirty="0" err="1"/>
              <a:t>Vậy</a:t>
            </a:r>
            <a:r>
              <a:rPr lang="en-US" dirty="0"/>
              <a:t> </a:t>
            </a:r>
            <a:r>
              <a:rPr lang="en-US" dirty="0" err="1"/>
              <a:t>CodeceptJS</a:t>
            </a:r>
            <a:r>
              <a:rPr lang="en-US" dirty="0"/>
              <a:t> </a:t>
            </a:r>
            <a:r>
              <a:rPr lang="en-US" dirty="0" err="1"/>
              <a:t>và</a:t>
            </a:r>
            <a:r>
              <a:rPr lang="en-US" dirty="0"/>
              <a:t> Puppeteer </a:t>
            </a:r>
            <a:r>
              <a:rPr lang="en-US" dirty="0" err="1"/>
              <a:t>có</a:t>
            </a:r>
            <a:r>
              <a:rPr lang="en-US" dirty="0"/>
              <a:t> </a:t>
            </a:r>
            <a:r>
              <a:rPr lang="en-US" dirty="0" err="1"/>
              <a:t>liên</a:t>
            </a:r>
            <a:r>
              <a:rPr lang="en-US" dirty="0"/>
              <a:t> </a:t>
            </a:r>
            <a:r>
              <a:rPr lang="en-US" dirty="0" err="1"/>
              <a:t>hệ</a:t>
            </a:r>
            <a:r>
              <a:rPr lang="en-US" dirty="0"/>
              <a:t> </a:t>
            </a:r>
            <a:r>
              <a:rPr lang="en-US" dirty="0" err="1"/>
              <a:t>gì</a:t>
            </a:r>
            <a:r>
              <a:rPr lang="en-US" dirty="0"/>
              <a:t> </a:t>
            </a:r>
            <a:r>
              <a:rPr lang="en-US" dirty="0" err="1"/>
              <a:t>với</a:t>
            </a:r>
            <a:r>
              <a:rPr lang="en-US" dirty="0"/>
              <a:t> </a:t>
            </a:r>
            <a:r>
              <a:rPr lang="en-US" dirty="0" err="1"/>
              <a:t>nhau</a:t>
            </a:r>
            <a:r>
              <a:rPr lang="en-US" dirty="0"/>
              <a:t>? </a:t>
            </a:r>
            <a:r>
              <a:rPr lang="en-US" dirty="0" err="1"/>
              <a:t>Tại</a:t>
            </a:r>
            <a:r>
              <a:rPr lang="en-US" dirty="0"/>
              <a:t> </a:t>
            </a:r>
            <a:r>
              <a:rPr lang="en-US" dirty="0" err="1"/>
              <a:t>sao</a:t>
            </a:r>
            <a:r>
              <a:rPr lang="en-US" dirty="0"/>
              <a:t> </a:t>
            </a:r>
            <a:r>
              <a:rPr lang="en-US" dirty="0" err="1"/>
              <a:t>lại</a:t>
            </a:r>
            <a:r>
              <a:rPr lang="en-US" dirty="0"/>
              <a:t> </a:t>
            </a:r>
            <a:r>
              <a:rPr lang="en-US" dirty="0" err="1"/>
              <a:t>đi</a:t>
            </a:r>
            <a:r>
              <a:rPr lang="en-US" dirty="0"/>
              <a:t> </a:t>
            </a:r>
            <a:r>
              <a:rPr lang="en-US" dirty="0" err="1"/>
              <a:t>chung</a:t>
            </a:r>
            <a:r>
              <a:rPr lang="en-US" dirty="0"/>
              <a:t> </a:t>
            </a:r>
            <a:r>
              <a:rPr lang="en-US" dirty="0" err="1"/>
              <a:t>với</a:t>
            </a:r>
            <a:r>
              <a:rPr lang="en-US" dirty="0"/>
              <a:t> </a:t>
            </a:r>
            <a:r>
              <a:rPr lang="en-US" dirty="0" err="1"/>
              <a:t>nhau</a:t>
            </a:r>
            <a:r>
              <a:rPr lang="en-US" dirty="0"/>
              <a:t>?</a:t>
            </a:r>
            <a:endParaRPr dirty="0"/>
          </a:p>
        </p:txBody>
      </p:sp>
    </p:spTree>
    <p:extLst>
      <p:ext uri="{BB962C8B-B14F-4D97-AF65-F5344CB8AC3E}">
        <p14:creationId xmlns:p14="http://schemas.microsoft.com/office/powerpoint/2010/main" val="3029131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0"/>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p>
            <a:pPr marL="0" lvl="0" indent="0" algn="just" rtl="0">
              <a:lnSpc>
                <a:spcPct val="115000"/>
              </a:lnSpc>
              <a:spcBef>
                <a:spcPts val="0"/>
              </a:spcBef>
              <a:spcAft>
                <a:spcPts val="0"/>
              </a:spcAft>
              <a:buNone/>
            </a:pPr>
            <a:r>
              <a:rPr lang="vi-VN" sz="1800" dirty="0"/>
              <a:t>Có thể sử dụng CodeceptJS với Puppeteer để viết các kiểm thử tự động cho ứng dụng web. CodeceptJS là một công cụ kiểm thử tự động cho các ứng dụng web, nó cung cấp cú pháp bậc cao (DSL) để viết các kịch bản kiểm thử. Puppeteer là một thư viện của Node.js cho phép tự động hóa các trình duyệt web Chrome hoặc Chromium thông qua giao thức DevTools. Sử dụng CodeceptJS với Puppeteer cho phép tự động hóa kiểm thử toàn bộ ứng dụng bằng cách thiết lập các kịch bản kiểm thử và thao tác trực tiếp với các thành phần của ứng dụng thông qua việc điều khiển một trình duyệt Chrome hoặc Chromium.</a:t>
            </a:r>
            <a:endParaRPr sz="1800" dirty="0"/>
          </a:p>
        </p:txBody>
      </p:sp>
      <p:sp>
        <p:nvSpPr>
          <p:cNvPr id="2870" name="Google Shape;2870;p30"/>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dirty="0"/>
              <a:t>― CodeceptJS with Puppeteer</a:t>
            </a:r>
            <a:endParaRPr dirty="0"/>
          </a:p>
        </p:txBody>
      </p:sp>
      <p:grpSp>
        <p:nvGrpSpPr>
          <p:cNvPr id="6" name="Group 5">
            <a:extLst>
              <a:ext uri="{FF2B5EF4-FFF2-40B4-BE49-F238E27FC236}">
                <a16:creationId xmlns:a16="http://schemas.microsoft.com/office/drawing/2014/main" id="{411F10F4-9A78-4842-868E-243E7F2D8C3F}"/>
              </a:ext>
            </a:extLst>
          </p:cNvPr>
          <p:cNvGrpSpPr/>
          <p:nvPr/>
        </p:nvGrpSpPr>
        <p:grpSpPr>
          <a:xfrm flipH="1" flipV="1">
            <a:off x="621403" y="597265"/>
            <a:ext cx="1588204" cy="1118814"/>
            <a:chOff x="621403" y="597265"/>
            <a:chExt cx="1588204" cy="1118814"/>
          </a:xfrm>
        </p:grpSpPr>
        <p:sp>
          <p:nvSpPr>
            <p:cNvPr id="5" name="Graphic 2">
              <a:extLst>
                <a:ext uri="{FF2B5EF4-FFF2-40B4-BE49-F238E27FC236}">
                  <a16:creationId xmlns:a16="http://schemas.microsoft.com/office/drawing/2014/main" id="{E3A7CC97-EF05-4281-A4AF-1D4A5F3BDD19}"/>
                </a:ext>
              </a:extLst>
            </p:cNvPr>
            <p:cNvSpPr/>
            <p:nvPr/>
          </p:nvSpPr>
          <p:spPr>
            <a:xfrm>
              <a:off x="1448058" y="597265"/>
              <a:ext cx="761549" cy="1118814"/>
            </a:xfrm>
            <a:custGeom>
              <a:avLst/>
              <a:gdLst>
                <a:gd name="connsiteX0" fmla="*/ -524 w 761549"/>
                <a:gd name="connsiteY0" fmla="*/ 1117297 h 1118814"/>
                <a:gd name="connsiteX1" fmla="*/ -524 w 761549"/>
                <a:gd name="connsiteY1" fmla="*/ 996558 h 1118814"/>
                <a:gd name="connsiteX2" fmla="*/ 338058 w 761549"/>
                <a:gd name="connsiteY2" fmla="*/ 740612 h 1118814"/>
                <a:gd name="connsiteX3" fmla="*/ 272463 w 761549"/>
                <a:gd name="connsiteY3" fmla="*/ 719551 h 1118814"/>
                <a:gd name="connsiteX4" fmla="*/ 31308 w 761549"/>
                <a:gd name="connsiteY4" fmla="*/ 291741 h 1118814"/>
                <a:gd name="connsiteX5" fmla="*/ 412334 w 761549"/>
                <a:gd name="connsiteY5" fmla="*/ 425 h 1118814"/>
                <a:gd name="connsiteX6" fmla="*/ 758954 w 761549"/>
                <a:gd name="connsiteY6" fmla="*/ 339651 h 1118814"/>
                <a:gd name="connsiteX7" fmla="*/ -524 w 761549"/>
                <a:gd name="connsiteY7" fmla="*/ 1117297 h 111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549" h="1118814">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16023"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0703AE0D-D4F6-4E8D-A23E-87BDD9F546EF}"/>
                </a:ext>
              </a:extLst>
            </p:cNvPr>
            <p:cNvSpPr/>
            <p:nvPr/>
          </p:nvSpPr>
          <p:spPr>
            <a:xfrm>
              <a:off x="621403" y="597265"/>
              <a:ext cx="761549" cy="1118814"/>
            </a:xfrm>
            <a:custGeom>
              <a:avLst/>
              <a:gdLst>
                <a:gd name="connsiteX0" fmla="*/ -524 w 761549"/>
                <a:gd name="connsiteY0" fmla="*/ 1117297 h 1118814"/>
                <a:gd name="connsiteX1" fmla="*/ -524 w 761549"/>
                <a:gd name="connsiteY1" fmla="*/ 996558 h 1118814"/>
                <a:gd name="connsiteX2" fmla="*/ 338058 w 761549"/>
                <a:gd name="connsiteY2" fmla="*/ 740612 h 1118814"/>
                <a:gd name="connsiteX3" fmla="*/ 272463 w 761549"/>
                <a:gd name="connsiteY3" fmla="*/ 719551 h 1118814"/>
                <a:gd name="connsiteX4" fmla="*/ 31308 w 761549"/>
                <a:gd name="connsiteY4" fmla="*/ 291741 h 1118814"/>
                <a:gd name="connsiteX5" fmla="*/ 412334 w 761549"/>
                <a:gd name="connsiteY5" fmla="*/ 425 h 1118814"/>
                <a:gd name="connsiteX6" fmla="*/ 758954 w 761549"/>
                <a:gd name="connsiteY6" fmla="*/ 339651 h 1118814"/>
                <a:gd name="connsiteX7" fmla="*/ -524 w 761549"/>
                <a:gd name="connsiteY7" fmla="*/ 1117297 h 111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549" h="1118814">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16023" cap="flat">
              <a:noFill/>
              <a:prstDash val="solid"/>
              <a:miter/>
            </a:ln>
          </p:spPr>
          <p:txBody>
            <a:bodyPr rtlCol="0" anchor="ct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lidesMania">
  <a:themeElements>
    <a:clrScheme name="Simple Light">
      <a:dk1>
        <a:srgbClr val="143366"/>
      </a:dk1>
      <a:lt1>
        <a:srgbClr val="2A2A2A"/>
      </a:lt1>
      <a:dk2>
        <a:srgbClr val="F0F5F5"/>
      </a:dk2>
      <a:lt2>
        <a:srgbClr val="FFFFFF"/>
      </a:lt2>
      <a:accent1>
        <a:srgbClr val="143366"/>
      </a:accent1>
      <a:accent2>
        <a:srgbClr val="FFFFFF"/>
      </a:accent2>
      <a:accent3>
        <a:srgbClr val="0558AC"/>
      </a:accent3>
      <a:accent4>
        <a:srgbClr val="01DBF3"/>
      </a:accent4>
      <a:accent5>
        <a:srgbClr val="FFFFFF"/>
      </a:accent5>
      <a:accent6>
        <a:srgbClr val="FFFFFF"/>
      </a:accent6>
      <a:hlink>
        <a:srgbClr val="1433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1177</Words>
  <Application>Microsoft Office PowerPoint</Application>
  <PresentationFormat>Widescreen</PresentationFormat>
  <Paragraphs>58</Paragraphs>
  <Slides>25</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Aldrich</vt:lpstr>
      <vt:lpstr>Catamaran</vt:lpstr>
      <vt:lpstr>Times New Roman</vt:lpstr>
      <vt:lpstr>Ubuntu Condensed</vt:lpstr>
      <vt:lpstr>Barlow Condensed</vt:lpstr>
      <vt:lpstr>Calibri</vt:lpstr>
      <vt:lpstr>Abril Fatface</vt:lpstr>
      <vt:lpstr>Arial</vt:lpstr>
      <vt:lpstr>SlidesMania</vt:lpstr>
      <vt:lpstr>CODECEPTJS WITH PUPPETEER HELPER</vt:lpstr>
      <vt:lpstr>Giới thiệu về nhóm chúng em</vt:lpstr>
      <vt:lpstr>Đây là nội dung sẽ thuyết trình</vt:lpstr>
      <vt:lpstr>CodeceptJS và Puppeteer</vt:lpstr>
      <vt:lpstr>CodeceptJS là gì?</vt:lpstr>
      <vt:lpstr>CodeceptJS là một thư viện kiểm thử tự động (end-to-end) dành cho việc kiểm thử toàn bộ ứng dụng của bạn, từ giao diện người dùng (Web) đến API. CodeceptJS được xây dựng trên nền tảng của Node.js và cung cấp một cách tiếp cận linh hoạt cho việc kiểm thử tự động với nhiều lựa chọn khác nhau cho việc lập trình kiểm thử, quản lý trình duyệt, và tự động hoá các tác vụ kiểm thử. CodeceptJS hỗ trợ nhiều loại kiểm thử như UI testing, API testing, và Acceptance testing.</vt:lpstr>
      <vt:lpstr>Còn Puppeteer là gì?</vt:lpstr>
      <vt:lpstr>Vậy CodeceptJS và Puppeteer có liên hệ gì với nhau? Tại sao lại đi chung với nhau?</vt:lpstr>
      <vt:lpstr>Có thể sử dụng CodeceptJS với Puppeteer để viết các kiểm thử tự động cho ứng dụng web. CodeceptJS là một công cụ kiểm thử tự động cho các ứng dụng web, nó cung cấp cú pháp bậc cao (DSL) để viết các kịch bản kiểm thử. Puppeteer là một thư viện của Node.js cho phép tự động hóa các trình duyệt web Chrome hoặc Chromium thông qua giao thức DevTools. Sử dụng CodeceptJS với Puppeteer cho phép tự động hóa kiểm thử toàn bộ ứng dụng bằng cách thiết lập các kịch bản kiểm thử và thao tác trực tiếp với các thành phần của ứng dụng thông qua việc điều khiển một trình duyệt Chrome hoặc Chromium.</vt:lpstr>
      <vt:lpstr>Vì sao chúng ta nên sử dụng CodeceptJS?</vt:lpstr>
      <vt:lpstr>Kiến trúc của CodeceptJS</vt:lpstr>
      <vt:lpstr>Giờ chúng ta sẽ so sánh giữa CodeceptJS và Selenium</vt:lpstr>
      <vt:lpstr>CodeceptJS vs. Selenium</vt:lpstr>
      <vt:lpstr>DOM, XPath Selectors, End-to-End testing, and Testomat.io</vt:lpstr>
      <vt:lpstr>DOM là chữ viết tắt của Document Object Model, là một trong những thuật ngữ phổ biến trong lập trình web. DOM là một chuẩn được định nghĩa bởi W3C và dùng để biểu diễn trang web thành các thành phần dễ dàng truy cập và thao tác thông qua các ngôn ngữ lập trình như JavaScript.</vt:lpstr>
      <vt:lpstr>PowerPoint Presentation</vt:lpstr>
      <vt:lpstr>Xpath (XML Path Laguage) selectors là một loại locator được sử dụng trong automation testing để xác định vị trí của các phần tử trên trang web bằng cách sử dụng cú pháp XPath. XPath là ngôn ngữ truy vấn sử dụng để truy xuất các phần tử trong tài liệu XML hoặc HTML.</vt:lpstr>
      <vt:lpstr>Cú pháp</vt:lpstr>
      <vt:lpstr>End-to-end testing là một phương pháp kiểm thử toàn diện, được sử dụng để kiểm tra tính đúng đắn và tương tác giữa các thành phần trong một ứng dụng.</vt:lpstr>
      <vt:lpstr>PowerPoint Presentation</vt:lpstr>
      <vt:lpstr>Testomat.io là một công cụ quản lý ca kiểm thử cho CodeceptJS, được các tác giả của CodeceptJS phát triển. Công cụ này cung cấp tính năng tích hợp kiểm thử tự động (automated testing integration), dự án báo cáo và phân tích (real-time reporting and analytics), hỗ trợ BDD và Gherkin, tài liệu sống (living documentation), tích hợp với Jira và CI/CD. Testomat.io giúp quản lý test case dễ dàng, cho phép đánh dấu các ca kiểm thử đã hoàn thành, tạo và quản lý phiên bản, và chia sẻ kết quả kiểm thử với đồng đội.</vt:lpstr>
      <vt:lpstr>PowerPoint Presentation</vt:lpstr>
      <vt:lpstr>Let’sDemo</vt:lpstr>
      <vt:lpstr>Our projects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cp:lastModifiedBy>Joseph Thiện</cp:lastModifiedBy>
  <cp:revision>49</cp:revision>
  <dcterms:modified xsi:type="dcterms:W3CDTF">2023-04-03T10:31:29Z</dcterms:modified>
</cp:coreProperties>
</file>