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259" r:id="rId2"/>
    <p:sldId id="256" r:id="rId3"/>
    <p:sldId id="261" r:id="rId4"/>
    <p:sldId id="260" r:id="rId5"/>
    <p:sldId id="265" r:id="rId6"/>
    <p:sldId id="264" r:id="rId7"/>
    <p:sldId id="262" r:id="rId8"/>
    <p:sldId id="266" r:id="rId9"/>
    <p:sldId id="267" r:id="rId10"/>
    <p:sldId id="268" r:id="rId11"/>
    <p:sldId id="270" r:id="rId12"/>
    <p:sldId id="269" r:id="rId13"/>
    <p:sldId id="272" r:id="rId14"/>
    <p:sldId id="273" r:id="rId15"/>
    <p:sldId id="274" r:id="rId16"/>
    <p:sldId id="275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A2395-7869-44B4-8A37-9FC01C261682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324B2-1E5B-4C7F-9CD5-4DD0E5EB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21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324B2-1E5B-4C7F-9CD5-4DD0E5EB76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5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324B2-1E5B-4C7F-9CD5-4DD0E5EB76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1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324B2-1E5B-4C7F-9CD5-4DD0E5EB76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6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938D-3D81-4502-AFC4-7193C322E077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17C1-C9A5-4E83-8D79-88FCEB5C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8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938D-3D81-4502-AFC4-7193C322E077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17C1-C9A5-4E83-8D79-88FCEB5C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0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938D-3D81-4502-AFC4-7193C322E077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17C1-C9A5-4E83-8D79-88FCEB5C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79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6018" y="1996960"/>
            <a:ext cx="10515600" cy="2209281"/>
          </a:xfrm>
        </p:spPr>
        <p:txBody>
          <a:bodyPr/>
          <a:lstStyle>
            <a:lvl1pPr>
              <a:defRPr sz="50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72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938D-3D81-4502-AFC4-7193C322E077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17C1-C9A5-4E83-8D79-88FCEB5C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1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938D-3D81-4502-AFC4-7193C322E077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17C1-C9A5-4E83-8D79-88FCEB5C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938D-3D81-4502-AFC4-7193C322E077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17C1-C9A5-4E83-8D79-88FCEB5C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2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938D-3D81-4502-AFC4-7193C322E077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17C1-C9A5-4E83-8D79-88FCEB5C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6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938D-3D81-4502-AFC4-7193C322E077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17C1-C9A5-4E83-8D79-88FCEB5C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8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938D-3D81-4502-AFC4-7193C322E077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17C1-C9A5-4E83-8D79-88FCEB5C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9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938D-3D81-4502-AFC4-7193C322E077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17C1-C9A5-4E83-8D79-88FCEB5C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938D-3D81-4502-AFC4-7193C322E077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17C1-C9A5-4E83-8D79-88FCEB5C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A938D-3D81-4502-AFC4-7193C322E077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517C1-C9A5-4E83-8D79-88FCEB5C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29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E507B2F6-7CEE-1128-D2EF-25460E4A12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945" y="1997075"/>
            <a:ext cx="11028219" cy="2209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KIẾN TRÚC THIẾT KẾ PHẦN MỀM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NHÓM 2</a:t>
            </a:r>
            <a:br>
              <a:rPr lang="en-US" altLang="en-US" sz="6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6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0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altLang="en-US" sz="40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alt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: Phone Store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CDFD1C-DD69-69D3-9608-6C8A7DEDCD58}"/>
              </a:ext>
            </a:extLst>
          </p:cNvPr>
          <p:cNvSpPr txBox="1"/>
          <p:nvPr/>
        </p:nvSpPr>
        <p:spPr>
          <a:xfrm>
            <a:off x="9467273" y="6354618"/>
            <a:ext cx="261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GVHD: </a:t>
            </a:r>
            <a:r>
              <a:rPr lang="en-US" i="1" dirty="0" err="1"/>
              <a:t>Nguyễn</a:t>
            </a:r>
            <a:r>
              <a:rPr lang="en-US" i="1" dirty="0"/>
              <a:t> </a:t>
            </a:r>
            <a:r>
              <a:rPr lang="en-US" i="1" dirty="0" err="1"/>
              <a:t>Trọng</a:t>
            </a:r>
            <a:r>
              <a:rPr lang="en-US" i="1" dirty="0"/>
              <a:t> </a:t>
            </a:r>
            <a:r>
              <a:rPr lang="en-US" i="1" dirty="0" err="1"/>
              <a:t>Tiến</a:t>
            </a:r>
            <a:endParaRPr lang="en-US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F98A-A9A2-406B-1261-83DAB0C97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F31C4B-EABA-9FCD-6A1E-1320E1A49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45" y="1317553"/>
            <a:ext cx="9849683" cy="5540447"/>
          </a:xfrm>
        </p:spPr>
      </p:pic>
    </p:spTree>
    <p:extLst>
      <p:ext uri="{BB962C8B-B14F-4D97-AF65-F5344CB8AC3E}">
        <p14:creationId xmlns:p14="http://schemas.microsoft.com/office/powerpoint/2010/main" val="3927415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C75F-170E-7E5E-FEA9-D4CD1358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Api Gateway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79505-7A81-8627-B838-7B421DB3A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7" y="1515198"/>
            <a:ext cx="7045992" cy="2884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D62722-6D2E-7E10-8B53-A2B50CDCC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933" y="0"/>
            <a:ext cx="2817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50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0D99-5C0D-E788-0AEF-26B353AB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JWT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token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3BDC45-837C-A99E-8F95-A6BFC30B1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7" y="1298864"/>
            <a:ext cx="9882909" cy="555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28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E893-8EFE-703E-72DF-54EE6F3E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Cache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BC47E-21C7-D951-4F1A-E1A4E94E2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007" y="0"/>
            <a:ext cx="637699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F8EFEC-34EF-A0EB-5033-4E8184210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5128"/>
            <a:ext cx="5834543" cy="544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37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0F3E-B16C-1E2A-D24C-BEF402A5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cache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298A3-76DC-6992-6BB2-778045A5D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97"/>
          <a:stretch/>
        </p:blipFill>
        <p:spPr>
          <a:xfrm>
            <a:off x="0" y="1690688"/>
            <a:ext cx="5846618" cy="5167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482B3-D750-C9FE-4FD4-41589055E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273" y="1690688"/>
            <a:ext cx="6280727" cy="51444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BCE023-2DC6-5104-80F5-40D4163F1A38}"/>
              </a:ext>
            </a:extLst>
          </p:cNvPr>
          <p:cNvSpPr txBox="1"/>
          <p:nvPr/>
        </p:nvSpPr>
        <p:spPr>
          <a:xfrm>
            <a:off x="277091" y="1459345"/>
            <a:ext cx="7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Trước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5CC4E7-8A1E-DF80-3D0F-A42267E9DCB2}"/>
              </a:ext>
            </a:extLst>
          </p:cNvPr>
          <p:cNvSpPr txBox="1"/>
          <p:nvPr/>
        </p:nvSpPr>
        <p:spPr>
          <a:xfrm>
            <a:off x="6324599" y="145934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Sau</a:t>
            </a:r>
          </a:p>
        </p:txBody>
      </p:sp>
    </p:spTree>
    <p:extLst>
      <p:ext uri="{BB962C8B-B14F-4D97-AF65-F5344CB8AC3E}">
        <p14:creationId xmlns:p14="http://schemas.microsoft.com/office/powerpoint/2010/main" val="3828868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3FF3-1CBF-CB5B-2881-0FD8350D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Redis - Save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0135B6-08F3-4A20-0CCD-B831627ED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19" y="1509537"/>
            <a:ext cx="8158484" cy="53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87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3FF3-1CBF-CB5B-2881-0FD8350D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Redis -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F5954-97CE-7705-B233-77ED90729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54" y="1394272"/>
            <a:ext cx="8383018" cy="546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57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B970-C0F2-133C-842E-D960BF82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&amp; Docker Compose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BF0EF9-05E1-C4C6-2636-495D4AD97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8022"/>
            <a:ext cx="9742183" cy="54799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3FADA8-79D9-C635-3E9E-09A1771400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763" y="1378022"/>
            <a:ext cx="6606395" cy="547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888B-A4ED-4179-ECB1-61687DFE8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THÀNH VIÊN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D5E92F-CAF0-E7D0-30ED-B960338A5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887044"/>
              </p:ext>
            </p:extLst>
          </p:nvPr>
        </p:nvGraphicFramePr>
        <p:xfrm>
          <a:off x="2032000" y="3703011"/>
          <a:ext cx="8127999" cy="111252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311778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14078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41590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HỌ TÊN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MSSV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42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Văn Chánh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20045291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83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Trần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Ngôn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19471381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101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74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6A0E-1695-8F34-67DF-7653EA2E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MỤC LỤC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C1785-B6C6-27B5-FB8E-37F0608D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I. </a:t>
            </a:r>
            <a:r>
              <a:rPr lang="en-US" sz="4000" dirty="0" err="1"/>
              <a:t>Phân</a:t>
            </a:r>
            <a:r>
              <a:rPr lang="en-US" sz="4000" dirty="0"/>
              <a:t> Chia </a:t>
            </a:r>
            <a:r>
              <a:rPr lang="en-US" sz="4000" dirty="0" err="1"/>
              <a:t>Công</a:t>
            </a:r>
            <a:r>
              <a:rPr lang="en-US" sz="4000" dirty="0"/>
              <a:t> </a:t>
            </a:r>
            <a:r>
              <a:rPr lang="en-US" sz="4000" dirty="0" err="1"/>
              <a:t>Việc</a:t>
            </a:r>
            <a:r>
              <a:rPr lang="en-US" sz="4000" dirty="0"/>
              <a:t> </a:t>
            </a:r>
            <a:r>
              <a:rPr lang="en-US" sz="4000" dirty="0" err="1"/>
              <a:t>Nhóm</a:t>
            </a:r>
            <a:endParaRPr lang="en-US" sz="4000" dirty="0"/>
          </a:p>
          <a:p>
            <a:r>
              <a:rPr lang="en-US" sz="4000" dirty="0"/>
              <a:t>II. </a:t>
            </a:r>
            <a:r>
              <a:rPr lang="en-US" sz="4000" dirty="0" err="1"/>
              <a:t>Sơ</a:t>
            </a:r>
            <a:r>
              <a:rPr lang="en-US" sz="4000" dirty="0"/>
              <a:t> </a:t>
            </a:r>
            <a:r>
              <a:rPr lang="en-US" sz="4000" dirty="0" err="1"/>
              <a:t>Đồ</a:t>
            </a:r>
            <a:r>
              <a:rPr lang="en-US" sz="4000" dirty="0"/>
              <a:t> </a:t>
            </a:r>
            <a:r>
              <a:rPr lang="en-US" sz="4000" dirty="0" err="1"/>
              <a:t>Kiến</a:t>
            </a:r>
            <a:r>
              <a:rPr lang="en-US" sz="4000" dirty="0"/>
              <a:t> Trúc </a:t>
            </a:r>
            <a:r>
              <a:rPr lang="en-US" sz="4000" dirty="0" err="1"/>
              <a:t>Hệ</a:t>
            </a:r>
            <a:r>
              <a:rPr lang="en-US" sz="4000" dirty="0"/>
              <a:t> </a:t>
            </a:r>
            <a:r>
              <a:rPr lang="en-US" sz="4000" dirty="0" err="1"/>
              <a:t>Thống</a:t>
            </a:r>
            <a:endParaRPr lang="en-US" sz="4000" dirty="0"/>
          </a:p>
          <a:p>
            <a:r>
              <a:rPr lang="en-US" sz="4000" dirty="0"/>
              <a:t>III. </a:t>
            </a:r>
            <a:r>
              <a:rPr lang="en-US" sz="4000" dirty="0" err="1"/>
              <a:t>Hiện</a:t>
            </a:r>
            <a:r>
              <a:rPr lang="en-US" sz="4000" dirty="0"/>
              <a:t> </a:t>
            </a:r>
            <a:r>
              <a:rPr lang="en-US" sz="4000" dirty="0" err="1"/>
              <a:t>Thực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0395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888B-A4ED-4179-ECB1-61687DFE8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I. </a:t>
            </a:r>
            <a:r>
              <a:rPr lang="en-US" b="1" dirty="0" err="1"/>
              <a:t>Phân</a:t>
            </a:r>
            <a:r>
              <a:rPr lang="en-US" b="1" dirty="0"/>
              <a:t> Chia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Việc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703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0ECFD1-8569-A1CD-0BA2-D83913F78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649442"/>
              </p:ext>
            </p:extLst>
          </p:nvPr>
        </p:nvGraphicFramePr>
        <p:xfrm>
          <a:off x="2032000" y="1615593"/>
          <a:ext cx="8128000" cy="320548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645995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09177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Văn Chánh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Ngôn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8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Nhóm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trưởng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phân</a:t>
                      </a:r>
                      <a:r>
                        <a:rPr lang="en-US" dirty="0"/>
                        <a:t> chia </a:t>
                      </a:r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việc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Khởi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tạo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github</a:t>
                      </a:r>
                      <a:r>
                        <a:rPr lang="en-US" dirty="0"/>
                        <a:t> repo, setup </a:t>
                      </a:r>
                      <a:r>
                        <a:rPr lang="en-US" dirty="0" err="1"/>
                        <a:t>môi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trường</a:t>
                      </a:r>
                      <a:r>
                        <a:rPr lang="en-US" dirty="0"/>
                        <a:t> pom, </a:t>
                      </a:r>
                      <a:r>
                        <a:rPr lang="en-US" dirty="0" err="1"/>
                        <a:t>jdk</a:t>
                      </a:r>
                      <a:r>
                        <a:rPr lang="en-US" dirty="0"/>
                        <a:t>, eclipse,…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Xử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-gateway service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Xử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authentication service (</a:t>
                      </a:r>
                      <a:r>
                        <a:rPr lang="en-US" dirty="0" err="1"/>
                        <a:t>cấu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r>
                        <a:rPr lang="en-US" dirty="0"/>
                        <a:t> spring security, </a:t>
                      </a:r>
                      <a:r>
                        <a:rPr lang="en-US" dirty="0" err="1"/>
                        <a:t>jwt</a:t>
                      </a:r>
                      <a:r>
                        <a:rPr lang="en-US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Xử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tích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hợp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thuật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redis</a:t>
                      </a:r>
                      <a:r>
                        <a:rPr lang="en-US" dirty="0"/>
                        <a:t> cache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Triển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khai</a:t>
                      </a:r>
                      <a:r>
                        <a:rPr lang="en-US" dirty="0"/>
                        <a:t> docker &amp; docker compose </a:t>
                      </a:r>
                      <a:r>
                        <a:rPr lang="en-US" dirty="0" err="1"/>
                        <a:t>cho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cả</a:t>
                      </a:r>
                      <a:r>
                        <a:rPr lang="en-US" dirty="0"/>
                        <a:t> project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Vẽ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kiến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trúc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hệ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thống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Xử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microservice phone service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Xử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microservice order phone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Làm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thư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chịu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lỗi</a:t>
                      </a:r>
                      <a:r>
                        <a:rPr lang="en-US" dirty="0"/>
                        <a:t> Resilience4j (</a:t>
                      </a:r>
                      <a:r>
                        <a:rPr lang="en-US" dirty="0" err="1"/>
                        <a:t>circuitbreaker</a:t>
                      </a:r>
                      <a:r>
                        <a:rPr lang="en-US" dirty="0"/>
                        <a:t>, retry, rate limiter, </a:t>
                      </a:r>
                      <a:r>
                        <a:rPr lang="en-US" dirty="0" err="1"/>
                        <a:t>timelimiter</a:t>
                      </a:r>
                      <a:r>
                        <a:rPr lang="en-US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2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54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888B-A4ED-4179-ECB1-61687DFE8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II. </a:t>
            </a:r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Kiến</a:t>
            </a:r>
            <a:r>
              <a:rPr lang="en-US" b="1" dirty="0"/>
              <a:t> Trúc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556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A8BBEF-25AB-E811-858B-4016380E0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6" y="0"/>
            <a:ext cx="10446327" cy="6845894"/>
          </a:xfr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F8651D3-0F08-95AD-9BD3-C3C0D09F4785}"/>
              </a:ext>
            </a:extLst>
          </p:cNvPr>
          <p:cNvGrpSpPr/>
          <p:nvPr/>
        </p:nvGrpSpPr>
        <p:grpSpPr>
          <a:xfrm>
            <a:off x="9980756" y="244186"/>
            <a:ext cx="1207277" cy="1283760"/>
            <a:chOff x="9980756" y="244186"/>
            <a:chExt cx="1207277" cy="1283760"/>
          </a:xfrm>
        </p:grpSpPr>
        <p:pic>
          <p:nvPicPr>
            <p:cNvPr id="1032" name="Picture 8" descr="What is the GitHub logo? - Quora">
              <a:extLst>
                <a:ext uri="{FF2B5EF4-FFF2-40B4-BE49-F238E27FC236}">
                  <a16:creationId xmlns:a16="http://schemas.microsoft.com/office/drawing/2014/main" id="{061FEE55-D13E-D69F-D0E8-41D3E52CA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0756" y="244186"/>
              <a:ext cx="1207277" cy="1002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DDAB37-4411-C465-2AEB-9A603C93AC57}"/>
                </a:ext>
              </a:extLst>
            </p:cNvPr>
            <p:cNvSpPr txBox="1"/>
            <p:nvPr/>
          </p:nvSpPr>
          <p:spPr>
            <a:xfrm>
              <a:off x="10279663" y="1250947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1200" dirty="0" err="1"/>
                <a:t>Github</a:t>
              </a:r>
              <a:endParaRPr lang="en-US" sz="1200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CE07E2-82C2-43E8-8B3F-B1721AC8DA6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9980754" y="1527946"/>
            <a:ext cx="603640" cy="938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38" name="Picture 14">
            <a:extLst>
              <a:ext uri="{FF2B5EF4-FFF2-40B4-BE49-F238E27FC236}">
                <a16:creationId xmlns:a16="http://schemas.microsoft.com/office/drawing/2014/main" id="{59C1AB7B-DF76-BD78-69FA-448928E99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224" y="-187217"/>
            <a:ext cx="2943213" cy="208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026C72-4F96-4FD4-FCCB-F9BB4F2FD4B9}"/>
              </a:ext>
            </a:extLst>
          </p:cNvPr>
          <p:cNvCxnSpPr/>
          <p:nvPr/>
        </p:nvCxnSpPr>
        <p:spPr>
          <a:xfrm flipV="1">
            <a:off x="872836" y="3786909"/>
            <a:ext cx="614219" cy="29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02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888B-A4ED-4179-ECB1-61687DFE8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III.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447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FDF6-3E17-FAC2-F37D-3C910D9B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8E1FDC-46C3-F03E-9949-796B6A985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D71292-F865-EBE4-021F-C4E103009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36" y="1413163"/>
            <a:ext cx="10697928" cy="53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8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132</TotalTime>
  <Words>211</Words>
  <Application>Microsoft Office PowerPoint</Application>
  <PresentationFormat>Widescreen</PresentationFormat>
  <Paragraphs>46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KIẾN TRÚC THIẾT KẾ PHẦN MỀM  NHÓM 2  Đề tài: Phone Store</vt:lpstr>
      <vt:lpstr>THÀNH VIÊN</vt:lpstr>
      <vt:lpstr>MỤC LỤC</vt:lpstr>
      <vt:lpstr>I. Phân Chia Công Việc</vt:lpstr>
      <vt:lpstr>PowerPoint Presentation</vt:lpstr>
      <vt:lpstr>II. Sơ Đồ Kiến Trúc Hệ Thống</vt:lpstr>
      <vt:lpstr>PowerPoint Presentation</vt:lpstr>
      <vt:lpstr>III. Hiện Thực</vt:lpstr>
      <vt:lpstr>Commits github</vt:lpstr>
      <vt:lpstr>Discovery Server</vt:lpstr>
      <vt:lpstr>Cấu hình Api Gateway</vt:lpstr>
      <vt:lpstr>Login JWT trả về chuỗi token</vt:lpstr>
      <vt:lpstr>Redis Cache</vt:lpstr>
      <vt:lpstr>Trước và sau khi cache</vt:lpstr>
      <vt:lpstr>CRUD Redis - Save</vt:lpstr>
      <vt:lpstr>CRUD Redis - Update</vt:lpstr>
      <vt:lpstr>Docker &amp; Docker Compose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KIẾN TRÚC THIẾT KẾ PHẦN MỀM  NHÓM 2  Đề tài: Phone Store</dc:title>
  <dc:creator>PC</dc:creator>
  <cp:lastModifiedBy>PC</cp:lastModifiedBy>
  <cp:revision>4</cp:revision>
  <dcterms:created xsi:type="dcterms:W3CDTF">2024-05-26T14:30:09Z</dcterms:created>
  <dcterms:modified xsi:type="dcterms:W3CDTF">2024-05-26T16:42:37Z</dcterms:modified>
</cp:coreProperties>
</file>