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5"/>
  </p:notesMasterIdLst>
  <p:sldIdLst>
    <p:sldId id="256" r:id="rId2"/>
    <p:sldId id="257" r:id="rId3"/>
    <p:sldId id="281" r:id="rId4"/>
    <p:sldId id="283" r:id="rId5"/>
    <p:sldId id="282" r:id="rId6"/>
    <p:sldId id="284" r:id="rId7"/>
    <p:sldId id="285" r:id="rId8"/>
    <p:sldId id="301" r:id="rId9"/>
    <p:sldId id="286" r:id="rId10"/>
    <p:sldId id="299" r:id="rId11"/>
    <p:sldId id="300" r:id="rId12"/>
    <p:sldId id="289" r:id="rId13"/>
    <p:sldId id="288" r:id="rId14"/>
    <p:sldId id="290" r:id="rId15"/>
    <p:sldId id="291" r:id="rId16"/>
    <p:sldId id="292" r:id="rId17"/>
    <p:sldId id="293" r:id="rId18"/>
    <p:sldId id="294" r:id="rId19"/>
    <p:sldId id="295" r:id="rId20"/>
    <p:sldId id="296" r:id="rId21"/>
    <p:sldId id="297" r:id="rId22"/>
    <p:sldId id="298" r:id="rId23"/>
    <p:sldId id="30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Lucida Sans Unicode" charset="0"/>
        <a:cs typeface="Lucida Sans Unicode" charset="0"/>
      </a:defRPr>
    </a:lvl1pPr>
    <a:lvl2pPr marL="457200" algn="l" rtl="0" fontAlgn="base">
      <a:spcBef>
        <a:spcPct val="0"/>
      </a:spcBef>
      <a:spcAft>
        <a:spcPct val="0"/>
      </a:spcAft>
      <a:defRPr kern="1200">
        <a:solidFill>
          <a:schemeClr val="tx1"/>
        </a:solidFill>
        <a:latin typeface="Arial" charset="0"/>
        <a:ea typeface="Lucida Sans Unicode" charset="0"/>
        <a:cs typeface="Lucida Sans Unicode" charset="0"/>
      </a:defRPr>
    </a:lvl2pPr>
    <a:lvl3pPr marL="914400" algn="l" rtl="0" fontAlgn="base">
      <a:spcBef>
        <a:spcPct val="0"/>
      </a:spcBef>
      <a:spcAft>
        <a:spcPct val="0"/>
      </a:spcAft>
      <a:defRPr kern="1200">
        <a:solidFill>
          <a:schemeClr val="tx1"/>
        </a:solidFill>
        <a:latin typeface="Arial" charset="0"/>
        <a:ea typeface="Lucida Sans Unicode" charset="0"/>
        <a:cs typeface="Lucida Sans Unicode" charset="0"/>
      </a:defRPr>
    </a:lvl3pPr>
    <a:lvl4pPr marL="1371600" algn="l" rtl="0" fontAlgn="base">
      <a:spcBef>
        <a:spcPct val="0"/>
      </a:spcBef>
      <a:spcAft>
        <a:spcPct val="0"/>
      </a:spcAft>
      <a:defRPr kern="1200">
        <a:solidFill>
          <a:schemeClr val="tx1"/>
        </a:solidFill>
        <a:latin typeface="Arial" charset="0"/>
        <a:ea typeface="Lucida Sans Unicode" charset="0"/>
        <a:cs typeface="Lucida Sans Unicode" charset="0"/>
      </a:defRPr>
    </a:lvl4pPr>
    <a:lvl5pPr marL="1828800" algn="l" rtl="0" fontAlgn="base">
      <a:spcBef>
        <a:spcPct val="0"/>
      </a:spcBef>
      <a:spcAft>
        <a:spcPct val="0"/>
      </a:spcAft>
      <a:defRPr kern="1200">
        <a:solidFill>
          <a:schemeClr val="tx1"/>
        </a:solidFill>
        <a:latin typeface="Arial" charset="0"/>
        <a:ea typeface="Lucida Sans Unicode" charset="0"/>
        <a:cs typeface="Lucida Sans Unicode" charset="0"/>
      </a:defRPr>
    </a:lvl5pPr>
    <a:lvl6pPr marL="2286000" algn="l" defTabSz="914400" rtl="0" eaLnBrk="1" latinLnBrk="0" hangingPunct="1">
      <a:defRPr kern="1200">
        <a:solidFill>
          <a:schemeClr val="tx1"/>
        </a:solidFill>
        <a:latin typeface="Arial" charset="0"/>
        <a:ea typeface="Lucida Sans Unicode" charset="0"/>
        <a:cs typeface="Lucida Sans Unicode" charset="0"/>
      </a:defRPr>
    </a:lvl6pPr>
    <a:lvl7pPr marL="2743200" algn="l" defTabSz="914400" rtl="0" eaLnBrk="1" latinLnBrk="0" hangingPunct="1">
      <a:defRPr kern="1200">
        <a:solidFill>
          <a:schemeClr val="tx1"/>
        </a:solidFill>
        <a:latin typeface="Arial" charset="0"/>
        <a:ea typeface="Lucida Sans Unicode" charset="0"/>
        <a:cs typeface="Lucida Sans Unicode" charset="0"/>
      </a:defRPr>
    </a:lvl7pPr>
    <a:lvl8pPr marL="3200400" algn="l" defTabSz="914400" rtl="0" eaLnBrk="1" latinLnBrk="0" hangingPunct="1">
      <a:defRPr kern="1200">
        <a:solidFill>
          <a:schemeClr val="tx1"/>
        </a:solidFill>
        <a:latin typeface="Arial" charset="0"/>
        <a:ea typeface="Lucida Sans Unicode" charset="0"/>
        <a:cs typeface="Lucida Sans Unicode" charset="0"/>
      </a:defRPr>
    </a:lvl8pPr>
    <a:lvl9pPr marL="3657600" algn="l" defTabSz="914400" rtl="0" eaLnBrk="1" latinLnBrk="0" hangingPunct="1">
      <a:defRPr kern="1200">
        <a:solidFill>
          <a:schemeClr val="tx1"/>
        </a:solidFill>
        <a:latin typeface="Arial" charset="0"/>
        <a:ea typeface="Lucida Sans Unicode" charset="0"/>
        <a:cs typeface="Lucida Sans Unicode"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660"/>
  </p:normalViewPr>
  <p:slideViewPr>
    <p:cSldViewPr>
      <p:cViewPr varScale="1">
        <p:scale>
          <a:sx n="72" d="100"/>
          <a:sy n="72" d="100"/>
        </p:scale>
        <p:origin x="-109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133A522D-0B1F-4652-9323-0DBDA851D97E}" type="datetimeFigureOut">
              <a:rPr lang="en-US"/>
              <a:pPr>
                <a:defRPr/>
              </a:pPr>
              <a:t>2/13/2010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A56A0642-8A66-4AA8-9DA0-6D287C2217D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F0AF945-5220-4F0F-943F-6D5FB9048548}" type="slidenum">
              <a:rPr lang="en-GB" smtClean="0">
                <a:ea typeface="Lucida Sans Unicode" charset="0"/>
              </a:rPr>
              <a:pPr/>
              <a:t>23</a:t>
            </a:fld>
            <a:endParaRPr lang="en-GB" smtClean="0">
              <a:ea typeface="Lucida Sans Unicode" charset="0"/>
            </a:endParaRPr>
          </a:p>
        </p:txBody>
      </p:sp>
      <p:sp>
        <p:nvSpPr>
          <p:cNvPr id="2867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vi-VN"/>
          </a:p>
        </p:txBody>
      </p:sp>
      <p:sp>
        <p:nvSpPr>
          <p:cNvPr id="28676" name="Rectangle 2"/>
          <p:cNvSpPr>
            <a:spLocks noChangeArrowheads="1"/>
          </p:cNvSpPr>
          <p:nvPr>
            <p:ph type="body"/>
          </p:nvPr>
        </p:nvSpPr>
        <p:spPr bwMode="auto">
          <a:xfrm>
            <a:off x="685800" y="4343400"/>
            <a:ext cx="5484813" cy="4114800"/>
          </a:xfrm>
          <a:noFill/>
        </p:spPr>
        <p:txBody>
          <a:bodyPr wrap="none" numCol="1" anchor="ctr" anchorCtr="0" compatLnSpc="1">
            <a:prstTxWarp prst="textNoShape">
              <a:avLst/>
            </a:prstTxWarp>
          </a:bodyPr>
          <a:lstStyle/>
          <a:p>
            <a:pPr eaLnBrk="1" hangingPunct="1">
              <a:spcBef>
                <a:spcPct val="0"/>
              </a:spcBef>
            </a:pPr>
            <a:endParaRPr lang="vi-VN"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95401"/>
            <a:ext cx="7696200" cy="1295400"/>
          </a:xfrm>
        </p:spPr>
        <p:txBody>
          <a:bodyPr/>
          <a:lstStyle>
            <a:lvl1pPr>
              <a:defRPr sz="44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 y="2819400"/>
            <a:ext cx="7467600" cy="1905000"/>
          </a:xfrm>
        </p:spPr>
        <p:txBody>
          <a:bodyPr/>
          <a:lstStyle>
            <a:lvl1pPr marL="0" indent="0" algn="r">
              <a:buNone/>
              <a:defRPr sz="3600">
                <a:solidFill>
                  <a:srgbClr val="FF0000"/>
                </a:solidFill>
                <a:effectLst>
                  <a:outerShdw blurRad="38100" dist="38100" dir="2700000" algn="tl">
                    <a:srgbClr val="000000">
                      <a:alpha val="43137"/>
                    </a:srgbClr>
                  </a:outerShdw>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noChangeArrowheads="1"/>
          </p:cNvSpPr>
          <p:nvPr>
            <p:ph type="dt" idx="10"/>
          </p:nvPr>
        </p:nvSpPr>
        <p:spPr>
          <a:xfrm>
            <a:off x="457200" y="6245225"/>
            <a:ext cx="2132013" cy="474663"/>
          </a:xfrm>
          <a:prstGeom prst="rect">
            <a:avLst/>
          </a:prstGeom>
        </p:spPr>
        <p:txBody>
          <a:bodyPr/>
          <a:lstStyle>
            <a:lvl1pPr>
              <a:defRPr/>
            </a:lvl1pPr>
          </a:lstStyle>
          <a:p>
            <a:pPr>
              <a:defRPr/>
            </a:pPr>
            <a:fld id="{756E9D06-7471-42B4-AFC6-14D48DD50153}" type="datetimeFigureOut">
              <a:rPr lang="en-US"/>
              <a:pPr>
                <a:defRPr/>
              </a:pPr>
              <a:t>2/13/2010</a:t>
            </a:fld>
            <a:endParaRPr lang="en-US"/>
          </a:p>
        </p:txBody>
      </p:sp>
      <p:sp>
        <p:nvSpPr>
          <p:cNvPr id="5" name="Rectangle 5"/>
          <p:cNvSpPr>
            <a:spLocks noGrp="1" noChangeArrowheads="1"/>
          </p:cNvSpPr>
          <p:nvPr>
            <p:ph type="sldNum" idx="11"/>
          </p:nvPr>
        </p:nvSpPr>
        <p:spPr/>
        <p:txBody>
          <a:bodyPr/>
          <a:lstStyle>
            <a:lvl1pPr>
              <a:defRPr/>
            </a:lvl1pPr>
          </a:lstStyle>
          <a:p>
            <a:pPr>
              <a:defRPr/>
            </a:pPr>
            <a:fld id="{21131BF0-29C1-4517-B813-6746B96BB0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idx="10"/>
          </p:nvPr>
        </p:nvSpPr>
        <p:spPr>
          <a:xfrm>
            <a:off x="457200" y="6245225"/>
            <a:ext cx="2132013" cy="474663"/>
          </a:xfrm>
          <a:prstGeom prst="rect">
            <a:avLst/>
          </a:prstGeom>
        </p:spPr>
        <p:txBody>
          <a:bodyPr/>
          <a:lstStyle>
            <a:lvl1pPr>
              <a:defRPr/>
            </a:lvl1pPr>
          </a:lstStyle>
          <a:p>
            <a:pPr>
              <a:defRPr/>
            </a:pPr>
            <a:fld id="{161F971E-2EB4-43F1-9584-468B1AEEFF07}" type="datetimeFigureOut">
              <a:rPr lang="en-US"/>
              <a:pPr>
                <a:defRPr/>
              </a:pPr>
              <a:t>2/13/2010</a:t>
            </a:fld>
            <a:endParaRPr lang="en-US"/>
          </a:p>
        </p:txBody>
      </p:sp>
      <p:sp>
        <p:nvSpPr>
          <p:cNvPr id="5" name="Rectangle 5"/>
          <p:cNvSpPr>
            <a:spLocks noGrp="1" noChangeArrowheads="1"/>
          </p:cNvSpPr>
          <p:nvPr>
            <p:ph type="sldNum" idx="11"/>
          </p:nvPr>
        </p:nvSpPr>
        <p:spPr/>
        <p:txBody>
          <a:bodyPr/>
          <a:lstStyle>
            <a:lvl1pPr>
              <a:defRPr/>
            </a:lvl1pPr>
          </a:lstStyle>
          <a:p>
            <a:pPr>
              <a:defRPr/>
            </a:pPr>
            <a:fld id="{FD22AD7A-8073-4D76-82FB-CBFD435F430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57200" y="6245225"/>
            <a:ext cx="2132013" cy="474663"/>
          </a:xfrm>
          <a:prstGeom prst="rect">
            <a:avLst/>
          </a:prstGeom>
        </p:spPr>
        <p:txBody>
          <a:bodyPr/>
          <a:lstStyle>
            <a:lvl1pPr>
              <a:defRPr/>
            </a:lvl1pPr>
          </a:lstStyle>
          <a:p>
            <a:pPr>
              <a:defRPr/>
            </a:pPr>
            <a:fld id="{00F3DC18-11F7-42EB-A04B-A85189B070CC}" type="datetimeFigureOut">
              <a:rPr lang="en-US"/>
              <a:pPr>
                <a:defRPr/>
              </a:pPr>
              <a:t>2/13/2010</a:t>
            </a:fld>
            <a:endParaRPr lang="en-US"/>
          </a:p>
        </p:txBody>
      </p:sp>
      <p:sp>
        <p:nvSpPr>
          <p:cNvPr id="3" name="Rectangle 5"/>
          <p:cNvSpPr>
            <a:spLocks noGrp="1" noChangeArrowheads="1"/>
          </p:cNvSpPr>
          <p:nvPr>
            <p:ph type="sldNum" idx="11"/>
          </p:nvPr>
        </p:nvSpPr>
        <p:spPr/>
        <p:txBody>
          <a:bodyPr/>
          <a:lstStyle>
            <a:lvl1pPr>
              <a:defRPr/>
            </a:lvl1pPr>
          </a:lstStyle>
          <a:p>
            <a:pPr>
              <a:defRPr/>
            </a:pPr>
            <a:fld id="{FDA1EBDA-5D9B-4537-9811-609DAE9A78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066800" y="228600"/>
            <a:ext cx="8077200" cy="5334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228600" y="990600"/>
            <a:ext cx="8915400" cy="5257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2"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lstStyle/>
          <a:p>
            <a:pPr fontAlgn="auto">
              <a:spcBef>
                <a:spcPts val="0"/>
              </a:spcBef>
              <a:spcAft>
                <a:spcPts val="0"/>
              </a:spcAft>
              <a:defRPr/>
            </a:pPr>
            <a:endParaRPr lang="en-US">
              <a:latin typeface="+mn-lt"/>
              <a:ea typeface="+mn-ea"/>
              <a:cs typeface="+mn-cs"/>
            </a:endParaRPr>
          </a:p>
        </p:txBody>
      </p:sp>
      <p:sp>
        <p:nvSpPr>
          <p:cNvPr id="2053" name="Rectangle 5"/>
          <p:cNvSpPr>
            <a:spLocks noGrp="1" noChangeArrowheads="1"/>
          </p:cNvSpPr>
          <p:nvPr>
            <p:ph type="sldNum"/>
          </p:nvPr>
        </p:nvSpPr>
        <p:spPr bwMode="auto">
          <a:xfrm>
            <a:off x="6553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fontAlgn="auto">
              <a:spcBef>
                <a:spcPts val="0"/>
              </a:spcBef>
              <a:spcAft>
                <a:spcPts val="0"/>
              </a:spcAft>
              <a:buFont typeface="Palatino Linotype" pitchFamily="16" charset="0"/>
              <a:buNone/>
              <a:tabLst>
                <a:tab pos="723900" algn="l"/>
                <a:tab pos="1447800" algn="l"/>
              </a:tabLst>
              <a:defRPr sz="1400">
                <a:solidFill>
                  <a:srgbClr val="000000"/>
                </a:solidFill>
                <a:latin typeface="+mn-lt"/>
                <a:ea typeface="+mn-ea"/>
                <a:cs typeface="+mn-cs"/>
              </a:defRPr>
            </a:lvl1pPr>
          </a:lstStyle>
          <a:p>
            <a:pPr>
              <a:defRPr/>
            </a:pPr>
            <a:fld id="{850DB86B-A4AA-4A7B-94A5-F7FD1D8ADB3F}" type="slidenum">
              <a:rPr lang="en-US"/>
              <a:pPr>
                <a:defRPr/>
              </a:pPr>
              <a:t>‹#›</a:t>
            </a:fld>
            <a:endParaRPr lang="en-US"/>
          </a:p>
        </p:txBody>
      </p:sp>
      <p:sp>
        <p:nvSpPr>
          <p:cNvPr id="7" name="Text Box 6"/>
          <p:cNvSpPr txBox="1">
            <a:spLocks noChangeArrowheads="1"/>
          </p:cNvSpPr>
          <p:nvPr userDrawn="1"/>
        </p:nvSpPr>
        <p:spPr bwMode="auto">
          <a:xfrm>
            <a:off x="0" y="6280150"/>
            <a:ext cx="1066800" cy="476250"/>
          </a:xfrm>
          <a:prstGeom prst="rect">
            <a:avLst/>
          </a:prstGeom>
          <a:noFill/>
          <a:ln w="9525">
            <a:noFill/>
            <a:round/>
            <a:headEnd/>
            <a:tailEnd/>
          </a:ln>
          <a:effectLst/>
        </p:spPr>
        <p:txBody>
          <a:bodyPr lIns="90000" tIns="46800" rIns="90000" bIns="46800"/>
          <a:lstStyle/>
          <a:p>
            <a:pPr>
              <a:buClr>
                <a:srgbClr val="FFFFFF"/>
              </a:buClr>
              <a:buFont typeface="Palatino Linotype"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FFFFFF"/>
                </a:solidFill>
                <a:latin typeface="Palatino Linotype" pitchFamily="16" charset="0"/>
              </a:rPr>
              <a:t>Slide</a:t>
            </a:r>
            <a:r>
              <a:rPr lang="en-GB" sz="2400" b="1" i="1" dirty="0">
                <a:solidFill>
                  <a:srgbClr val="FFFFFF"/>
                </a:solidFill>
                <a:latin typeface="Palatino Linotype" pitchFamily="16" charset="0"/>
              </a:rPr>
              <a:t> </a:t>
            </a:r>
            <a:fld id="{F33491C2-176D-4AD5-BA1E-E7F6C44825AC}" type="slidenum">
              <a:rPr lang="en-GB" b="1" i="1">
                <a:solidFill>
                  <a:srgbClr val="FFFFFF"/>
                </a:solidFill>
                <a:latin typeface="Palatino Linotype" pitchFamily="16" charset="0"/>
              </a:rPr>
              <a:pPr>
                <a:buClr>
                  <a:srgbClr val="FFFFFF"/>
                </a:buClr>
                <a:buFont typeface="Palatino Linotype"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b="1" i="1" dirty="0">
              <a:solidFill>
                <a:srgbClr val="FFFFFF"/>
              </a:solidFill>
              <a:latin typeface="Palatino Linotype" pitchFamily="16" charset="0"/>
            </a:endParaRPr>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Lst>
  <p:txStyles>
    <p:titleStyle>
      <a:lvl1pPr algn="l" defTabSz="457200" rtl="0" eaLnBrk="0" fontAlgn="base" hangingPunct="0">
        <a:spcBef>
          <a:spcPct val="0"/>
        </a:spcBef>
        <a:spcAft>
          <a:spcPct val="0"/>
        </a:spcAft>
        <a:buClr>
          <a:srgbClr val="FF3300"/>
        </a:buClr>
        <a:buSzPct val="100000"/>
        <a:buFont typeface="Palatino Linotype" pitchFamily="18" charset="0"/>
        <a:defRPr sz="3200" b="1" i="1">
          <a:solidFill>
            <a:srgbClr val="FF3300"/>
          </a:solidFill>
          <a:latin typeface="+mj-lt"/>
          <a:ea typeface="Lucida Sans Unicode" charset="0"/>
          <a:cs typeface="+mj-cs"/>
        </a:defRPr>
      </a:lvl1pPr>
      <a:lvl2pPr algn="l" defTabSz="457200" rtl="0" eaLnBrk="0" fontAlgn="base" hangingPunct="0">
        <a:spcBef>
          <a:spcPct val="0"/>
        </a:spcBef>
        <a:spcAft>
          <a:spcPct val="0"/>
        </a:spcAft>
        <a:buClr>
          <a:srgbClr val="FF3300"/>
        </a:buClr>
        <a:buSzPct val="100000"/>
        <a:buFont typeface="Palatino Linotype" pitchFamily="18" charset="0"/>
        <a:defRPr sz="3200" b="1" i="1">
          <a:solidFill>
            <a:srgbClr val="FF3300"/>
          </a:solidFill>
          <a:latin typeface="Palatino Linotype" pitchFamily="16" charset="0"/>
          <a:ea typeface="Lucida Sans Unicode" charset="0"/>
          <a:cs typeface="Lucida Sans Unicode" charset="0"/>
        </a:defRPr>
      </a:lvl2pPr>
      <a:lvl3pPr algn="l" defTabSz="457200" rtl="0" eaLnBrk="0" fontAlgn="base" hangingPunct="0">
        <a:spcBef>
          <a:spcPct val="0"/>
        </a:spcBef>
        <a:spcAft>
          <a:spcPct val="0"/>
        </a:spcAft>
        <a:buClr>
          <a:srgbClr val="FF3300"/>
        </a:buClr>
        <a:buSzPct val="100000"/>
        <a:buFont typeface="Palatino Linotype" pitchFamily="18" charset="0"/>
        <a:defRPr sz="3200" b="1" i="1">
          <a:solidFill>
            <a:srgbClr val="FF3300"/>
          </a:solidFill>
          <a:latin typeface="Palatino Linotype" pitchFamily="16" charset="0"/>
          <a:ea typeface="Lucida Sans Unicode" charset="0"/>
          <a:cs typeface="Lucida Sans Unicode" charset="0"/>
        </a:defRPr>
      </a:lvl3pPr>
      <a:lvl4pPr algn="l" defTabSz="457200" rtl="0" eaLnBrk="0" fontAlgn="base" hangingPunct="0">
        <a:spcBef>
          <a:spcPct val="0"/>
        </a:spcBef>
        <a:spcAft>
          <a:spcPct val="0"/>
        </a:spcAft>
        <a:buClr>
          <a:srgbClr val="FF3300"/>
        </a:buClr>
        <a:buSzPct val="100000"/>
        <a:buFont typeface="Palatino Linotype" pitchFamily="18" charset="0"/>
        <a:defRPr sz="3200" b="1" i="1">
          <a:solidFill>
            <a:srgbClr val="FF3300"/>
          </a:solidFill>
          <a:latin typeface="Palatino Linotype" pitchFamily="16" charset="0"/>
          <a:ea typeface="Lucida Sans Unicode" charset="0"/>
          <a:cs typeface="Lucida Sans Unicode" charset="0"/>
        </a:defRPr>
      </a:lvl4pPr>
      <a:lvl5pPr algn="l" defTabSz="457200" rtl="0" eaLnBrk="0" fontAlgn="base" hangingPunct="0">
        <a:spcBef>
          <a:spcPct val="0"/>
        </a:spcBef>
        <a:spcAft>
          <a:spcPct val="0"/>
        </a:spcAft>
        <a:buClr>
          <a:srgbClr val="FF3300"/>
        </a:buClr>
        <a:buSzPct val="100000"/>
        <a:buFont typeface="Palatino Linotype" pitchFamily="18" charset="0"/>
        <a:defRPr sz="3200" b="1" i="1">
          <a:solidFill>
            <a:srgbClr val="FF3300"/>
          </a:solidFill>
          <a:latin typeface="Palatino Linotype" pitchFamily="16" charset="0"/>
          <a:ea typeface="Lucida Sans Unicode" charset="0"/>
          <a:cs typeface="Lucida Sans Unicode" charset="0"/>
        </a:defRPr>
      </a:lvl5pPr>
      <a:lvl6pPr marL="457200" algn="l" defTabSz="457200" rtl="0" eaLnBrk="1" fontAlgn="base" hangingPunct="1">
        <a:spcBef>
          <a:spcPct val="0"/>
        </a:spcBef>
        <a:spcAft>
          <a:spcPct val="0"/>
        </a:spcAft>
        <a:buClr>
          <a:srgbClr val="FF3300"/>
        </a:buClr>
        <a:buSzPct val="100000"/>
        <a:buFont typeface="Palatino Linotype" pitchFamily="16" charset="0"/>
        <a:defRPr sz="3400" b="1" i="1">
          <a:solidFill>
            <a:srgbClr val="FF3300"/>
          </a:solidFill>
          <a:latin typeface="Palatino Linotype" pitchFamily="16" charset="0"/>
          <a:cs typeface="Lucida Sans Unicode" charset="0"/>
        </a:defRPr>
      </a:lvl6pPr>
      <a:lvl7pPr marL="914400" algn="l" defTabSz="457200" rtl="0" eaLnBrk="1" fontAlgn="base" hangingPunct="1">
        <a:spcBef>
          <a:spcPct val="0"/>
        </a:spcBef>
        <a:spcAft>
          <a:spcPct val="0"/>
        </a:spcAft>
        <a:buClr>
          <a:srgbClr val="FF3300"/>
        </a:buClr>
        <a:buSzPct val="100000"/>
        <a:buFont typeface="Palatino Linotype" pitchFamily="16" charset="0"/>
        <a:defRPr sz="3400" b="1" i="1">
          <a:solidFill>
            <a:srgbClr val="FF3300"/>
          </a:solidFill>
          <a:latin typeface="Palatino Linotype" pitchFamily="16" charset="0"/>
          <a:cs typeface="Lucida Sans Unicode" charset="0"/>
        </a:defRPr>
      </a:lvl7pPr>
      <a:lvl8pPr marL="1371600" algn="l" defTabSz="457200" rtl="0" eaLnBrk="1" fontAlgn="base" hangingPunct="1">
        <a:spcBef>
          <a:spcPct val="0"/>
        </a:spcBef>
        <a:spcAft>
          <a:spcPct val="0"/>
        </a:spcAft>
        <a:buClr>
          <a:srgbClr val="FF3300"/>
        </a:buClr>
        <a:buSzPct val="100000"/>
        <a:buFont typeface="Palatino Linotype" pitchFamily="16" charset="0"/>
        <a:defRPr sz="3400" b="1" i="1">
          <a:solidFill>
            <a:srgbClr val="FF3300"/>
          </a:solidFill>
          <a:latin typeface="Palatino Linotype" pitchFamily="16" charset="0"/>
          <a:cs typeface="Lucida Sans Unicode" charset="0"/>
        </a:defRPr>
      </a:lvl8pPr>
      <a:lvl9pPr marL="1828800" algn="l" defTabSz="457200" rtl="0" eaLnBrk="1" fontAlgn="base" hangingPunct="1">
        <a:spcBef>
          <a:spcPct val="0"/>
        </a:spcBef>
        <a:spcAft>
          <a:spcPct val="0"/>
        </a:spcAft>
        <a:buClr>
          <a:srgbClr val="FF3300"/>
        </a:buClr>
        <a:buSzPct val="100000"/>
        <a:buFont typeface="Palatino Linotype" pitchFamily="16" charset="0"/>
        <a:defRPr sz="3400" b="1" i="1">
          <a:solidFill>
            <a:srgbClr val="FF3300"/>
          </a:solidFill>
          <a:latin typeface="Palatino Linotype" pitchFamily="16" charset="0"/>
          <a:cs typeface="Lucida Sans Unicode" charset="0"/>
        </a:defRPr>
      </a:lvl9pPr>
    </p:titleStyle>
    <p:bodyStyle>
      <a:lvl1pPr marL="341313" indent="-341313" algn="l" defTabSz="457200" rtl="0" eaLnBrk="0" fontAlgn="base" hangingPunct="0">
        <a:spcBef>
          <a:spcPts val="600"/>
        </a:spcBef>
        <a:spcAft>
          <a:spcPct val="0"/>
        </a:spcAft>
        <a:buClr>
          <a:srgbClr val="000000"/>
        </a:buClr>
        <a:buSzPct val="100000"/>
        <a:buFont typeface="Wingdings" pitchFamily="2" charset="2"/>
        <a:buChar char=""/>
        <a:defRPr sz="2400" b="1" i="1">
          <a:solidFill>
            <a:srgbClr val="000000"/>
          </a:solidFill>
          <a:latin typeface="+mn-lt"/>
          <a:ea typeface="Lucida Sans Unicode" charset="0"/>
          <a:cs typeface="+mn-cs"/>
        </a:defRPr>
      </a:lvl1pPr>
      <a:lvl2pPr marL="741363" indent="-284163" algn="l" defTabSz="457200" rtl="0" eaLnBrk="0" fontAlgn="base" hangingPunct="0">
        <a:spcBef>
          <a:spcPts val="500"/>
        </a:spcBef>
        <a:spcAft>
          <a:spcPct val="0"/>
        </a:spcAft>
        <a:buClr>
          <a:srgbClr val="000000"/>
        </a:buClr>
        <a:buSzPct val="100000"/>
        <a:buFont typeface="Wingdings" pitchFamily="2" charset="2"/>
        <a:buChar char=""/>
        <a:defRPr sz="2000" i="1">
          <a:solidFill>
            <a:srgbClr val="000000"/>
          </a:solidFill>
          <a:latin typeface="+mn-lt"/>
          <a:ea typeface="Lucida Sans Unicode" charset="0"/>
          <a:cs typeface="+mn-cs"/>
        </a:defRPr>
      </a:lvl2pPr>
      <a:lvl3pPr marL="1143000" indent="-228600" algn="l" defTabSz="457200" rtl="0" eaLnBrk="0" fontAlgn="base" hangingPunct="0">
        <a:spcBef>
          <a:spcPts val="600"/>
        </a:spcBef>
        <a:spcAft>
          <a:spcPct val="0"/>
        </a:spcAft>
        <a:buClr>
          <a:srgbClr val="000000"/>
        </a:buClr>
        <a:buSzPct val="100000"/>
        <a:buFont typeface="Palatino Linotype" pitchFamily="18" charset="0"/>
        <a:buChar char="•"/>
        <a:defRPr sz="2400" i="1">
          <a:solidFill>
            <a:srgbClr val="000000"/>
          </a:solidFill>
          <a:latin typeface="+mn-lt"/>
          <a:ea typeface="Lucida Sans Unicode" charset="0"/>
          <a:cs typeface="+mn-cs"/>
        </a:defRPr>
      </a:lvl3pPr>
      <a:lvl4pPr marL="1600200" indent="-228600" algn="l" defTabSz="457200" rtl="0" eaLnBrk="0" fontAlgn="base" hangingPunct="0">
        <a:spcBef>
          <a:spcPts val="500"/>
        </a:spcBef>
        <a:spcAft>
          <a:spcPct val="0"/>
        </a:spcAft>
        <a:buClr>
          <a:srgbClr val="000000"/>
        </a:buClr>
        <a:buSzPct val="100000"/>
        <a:buFont typeface="Wingdings" pitchFamily="2" charset="2"/>
        <a:buChar char=""/>
        <a:defRPr sz="2000">
          <a:solidFill>
            <a:srgbClr val="000000"/>
          </a:solidFill>
          <a:latin typeface="Arial" charset="0"/>
          <a:ea typeface="Lucida Sans Unicode" charset="0"/>
          <a:cs typeface="+mn-cs"/>
        </a:defRPr>
      </a:lvl4pPr>
      <a:lvl5pPr marL="2057400" indent="-228600" algn="l" defTabSz="457200" rtl="0" eaLnBrk="0" fontAlgn="base" hangingPunct="0">
        <a:spcBef>
          <a:spcPts val="400"/>
        </a:spcBef>
        <a:spcAft>
          <a:spcPct val="0"/>
        </a:spcAft>
        <a:buClr>
          <a:srgbClr val="000000"/>
        </a:buClr>
        <a:buSzPct val="100000"/>
        <a:buFont typeface="Arial" charset="0"/>
        <a:buChar char="»"/>
        <a:defRPr sz="1600">
          <a:solidFill>
            <a:srgbClr val="000000"/>
          </a:solidFill>
          <a:latin typeface="Arial" charset="0"/>
          <a:ea typeface="Lucida Sans Unicode" charset="0"/>
          <a:cs typeface="+mn-cs"/>
        </a:defRPr>
      </a:lvl5pPr>
      <a:lvl6pPr marL="2514600" indent="-228600" algn="l" defTabSz="457200" rtl="0" eaLnBrk="1" fontAlgn="base" hangingPunct="1">
        <a:spcBef>
          <a:spcPts val="400"/>
        </a:spcBef>
        <a:spcAft>
          <a:spcPct val="0"/>
        </a:spcAft>
        <a:buClr>
          <a:srgbClr val="000000"/>
        </a:buClr>
        <a:buSzPct val="100000"/>
        <a:buFont typeface="Arial" charset="0"/>
        <a:buChar char="»"/>
        <a:defRPr sz="1600">
          <a:solidFill>
            <a:srgbClr val="000000"/>
          </a:solidFill>
          <a:latin typeface="Arial" charset="0"/>
          <a:cs typeface="+mn-cs"/>
        </a:defRPr>
      </a:lvl6pPr>
      <a:lvl7pPr marL="2971800" indent="-228600" algn="l" defTabSz="457200" rtl="0" eaLnBrk="1" fontAlgn="base" hangingPunct="1">
        <a:spcBef>
          <a:spcPts val="400"/>
        </a:spcBef>
        <a:spcAft>
          <a:spcPct val="0"/>
        </a:spcAft>
        <a:buClr>
          <a:srgbClr val="000000"/>
        </a:buClr>
        <a:buSzPct val="100000"/>
        <a:buFont typeface="Arial" charset="0"/>
        <a:buChar char="»"/>
        <a:defRPr sz="1600">
          <a:solidFill>
            <a:srgbClr val="000000"/>
          </a:solidFill>
          <a:latin typeface="Arial" charset="0"/>
          <a:cs typeface="+mn-cs"/>
        </a:defRPr>
      </a:lvl7pPr>
      <a:lvl8pPr marL="3429000" indent="-228600" algn="l" defTabSz="457200" rtl="0" eaLnBrk="1" fontAlgn="base" hangingPunct="1">
        <a:spcBef>
          <a:spcPts val="400"/>
        </a:spcBef>
        <a:spcAft>
          <a:spcPct val="0"/>
        </a:spcAft>
        <a:buClr>
          <a:srgbClr val="000000"/>
        </a:buClr>
        <a:buSzPct val="100000"/>
        <a:buFont typeface="Arial" charset="0"/>
        <a:buChar char="»"/>
        <a:defRPr sz="1600">
          <a:solidFill>
            <a:srgbClr val="000000"/>
          </a:solidFill>
          <a:latin typeface="Arial" charset="0"/>
          <a:cs typeface="+mn-cs"/>
        </a:defRPr>
      </a:lvl8pPr>
      <a:lvl9pPr marL="3886200" indent="-228600" algn="l" defTabSz="457200" rtl="0" eaLnBrk="1" fontAlgn="base" hangingPunct="1">
        <a:spcBef>
          <a:spcPts val="400"/>
        </a:spcBef>
        <a:spcAft>
          <a:spcPct val="0"/>
        </a:spcAft>
        <a:buClr>
          <a:srgbClr val="000000"/>
        </a:buClr>
        <a:buSzPct val="100000"/>
        <a:buFont typeface="Arial" charset="0"/>
        <a:buChar char="»"/>
        <a:defRPr sz="1600">
          <a:solidFill>
            <a:srgbClr val="000000"/>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371600" y="1219200"/>
            <a:ext cx="7772400" cy="1470025"/>
          </a:xfrm>
        </p:spPr>
        <p:txBody>
          <a:bodyPr/>
          <a:lstStyle/>
          <a:p>
            <a:pPr eaLnBrk="1" hangingPunct="1">
              <a:defRPr/>
            </a:pPr>
            <a:r>
              <a:rPr lang="en-GB" sz="4800" dirty="0" smtClean="0">
                <a:effectLst>
                  <a:outerShdw blurRad="38100" dist="38100" dir="2700000" algn="tl">
                    <a:srgbClr val="000000">
                      <a:alpha val="43137"/>
                    </a:srgbClr>
                  </a:outerShdw>
                </a:effectLst>
              </a:rPr>
              <a:t>Chapter </a:t>
            </a:r>
            <a:r>
              <a:rPr lang="en-GB" sz="4800" dirty="0" smtClean="0">
                <a:effectLst>
                  <a:outerShdw blurRad="38100" dist="38100" dir="2700000" algn="tl">
                    <a:srgbClr val="000000">
                      <a:alpha val="43137"/>
                    </a:srgbClr>
                  </a:outerShdw>
                </a:effectLst>
              </a:rPr>
              <a:t>07 </a:t>
            </a:r>
            <a:r>
              <a:rPr lang="en-GB" sz="4800" dirty="0" smtClean="0">
                <a:effectLst>
                  <a:outerShdw blurRad="38100" dist="38100" dir="2700000" algn="tl">
                    <a:srgbClr val="000000">
                      <a:alpha val="43137"/>
                    </a:srgbClr>
                  </a:outerShdw>
                </a:effectLst>
              </a:rPr>
              <a:t>– Part 1</a:t>
            </a:r>
            <a:endParaRPr lang="en-US" sz="4800" dirty="0" smtClean="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988" y="2681288"/>
            <a:ext cx="7620000" cy="2195512"/>
          </a:xfrm>
        </p:spPr>
        <p:txBody>
          <a:bodyPr/>
          <a:lstStyle/>
          <a:p>
            <a:pPr algn="r" eaLnBrk="1" hangingPunct="1">
              <a:spcBef>
                <a:spcPts val="0"/>
              </a:spcBef>
              <a:buFont typeface="Wingdings" charset="2"/>
              <a:buNone/>
              <a:defRPr/>
            </a:pPr>
            <a:r>
              <a:rPr lang="en-GB" dirty="0" smtClean="0"/>
              <a:t>Data Definition Language </a:t>
            </a:r>
          </a:p>
          <a:p>
            <a:pPr algn="ctr" eaLnBrk="1" hangingPunct="1">
              <a:spcBef>
                <a:spcPts val="0"/>
              </a:spcBef>
              <a:buFont typeface="Wingdings" charset="2"/>
              <a:buNone/>
              <a:defRPr/>
            </a:pPr>
            <a:r>
              <a:rPr lang="en-GB" dirty="0" smtClean="0"/>
              <a:t>              &amp; </a:t>
            </a:r>
          </a:p>
          <a:p>
            <a:pPr algn="r" eaLnBrk="1" hangingPunct="1">
              <a:spcBef>
                <a:spcPts val="0"/>
              </a:spcBef>
              <a:buFont typeface="Wingdings" charset="2"/>
              <a:buNone/>
              <a:defRPr/>
            </a:pPr>
            <a:r>
              <a:rPr lang="en-GB" dirty="0" smtClean="0"/>
              <a:t>Data Manipulation Language</a:t>
            </a:r>
          </a:p>
          <a:p>
            <a:pPr algn="r" eaLnBrk="1" hangingPunct="1">
              <a:buFont typeface="Wingdings" charset="2"/>
              <a:buNone/>
              <a:defRPr/>
            </a:pPr>
            <a:endParaRPr lang="en-US" sz="4400" dirty="0" smtClean="0">
              <a:effectLst>
                <a:outerShdw blurRad="38100" dist="38100" dir="2700000" algn="tl">
                  <a:srgbClr val="000000">
                    <a:alpha val="43137"/>
                  </a:srgbClr>
                </a:outerShdw>
              </a:effectLs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defRPr/>
            </a:pPr>
            <a:r>
              <a:rPr lang="vi-VN" dirty="0" smtClean="0"/>
              <a:t>3.2.  </a:t>
            </a:r>
            <a:r>
              <a:rPr lang="vi-VN" dirty="0" smtClean="0"/>
              <a:t>DDL Code for </a:t>
            </a:r>
            <a:r>
              <a:rPr lang="vi-VN" dirty="0" smtClean="0"/>
              <a:t>Product_Types</a:t>
            </a:r>
            <a:r>
              <a:rPr lang="en-US" dirty="0" smtClean="0"/>
              <a:t> </a:t>
            </a:r>
            <a:r>
              <a:rPr lang="en-US" dirty="0" smtClean="0"/>
              <a:t>table</a:t>
            </a:r>
            <a:r>
              <a:rPr lang="vi-VN" dirty="0" smtClean="0"/>
              <a:t> </a:t>
            </a:r>
            <a:endParaRPr lang="vi-VN" dirty="0" smtClean="0"/>
          </a:p>
        </p:txBody>
      </p:sp>
      <p:sp>
        <p:nvSpPr>
          <p:cNvPr id="13315" name="Content Placeholder 2"/>
          <p:cNvSpPr>
            <a:spLocks noGrp="1"/>
          </p:cNvSpPr>
          <p:nvPr>
            <p:ph idx="1"/>
          </p:nvPr>
        </p:nvSpPr>
        <p:spPr/>
        <p:txBody>
          <a:bodyPr/>
          <a:lstStyle/>
          <a:p>
            <a:pPr>
              <a:buFont typeface="Wingdings" pitchFamily="2" charset="2"/>
              <a:buNone/>
            </a:pPr>
            <a:endParaRPr lang="vi-VN" dirty="0" smtClean="0">
              <a:solidFill>
                <a:srgbClr val="0000FF"/>
              </a:solidFill>
            </a:endParaRPr>
          </a:p>
          <a:p>
            <a:pPr>
              <a:buFont typeface="Wingdings" pitchFamily="2" charset="2"/>
              <a:buNone/>
            </a:pPr>
            <a:r>
              <a:rPr lang="vi-VN" dirty="0" smtClean="0">
                <a:solidFill>
                  <a:schemeClr val="accent2"/>
                </a:solidFill>
              </a:rPr>
              <a:t>CREATE TABLE PRODUCT_TYPES (</a:t>
            </a:r>
          </a:p>
          <a:p>
            <a:pPr>
              <a:buFont typeface="Wingdings" pitchFamily="2" charset="2"/>
              <a:buNone/>
            </a:pPr>
            <a:r>
              <a:rPr lang="vi-VN" dirty="0" smtClean="0">
                <a:solidFill>
                  <a:schemeClr val="accent2"/>
                </a:solidFill>
              </a:rPr>
              <a:t>   		TYP_ID               int                  not null,</a:t>
            </a:r>
          </a:p>
          <a:p>
            <a:pPr>
              <a:buFont typeface="Wingdings" pitchFamily="2" charset="2"/>
              <a:buNone/>
            </a:pPr>
            <a:r>
              <a:rPr lang="vi-VN" dirty="0" smtClean="0">
                <a:solidFill>
                  <a:schemeClr val="accent2"/>
                </a:solidFill>
              </a:rPr>
              <a:t>      TYPCode            char(10),</a:t>
            </a:r>
          </a:p>
          <a:p>
            <a:pPr>
              <a:buFont typeface="Wingdings" pitchFamily="2" charset="2"/>
              <a:buNone/>
            </a:pPr>
            <a:r>
              <a:rPr lang="vi-VN" dirty="0" smtClean="0">
                <a:solidFill>
                  <a:schemeClr val="accent2"/>
                </a:solidFill>
              </a:rPr>
              <a:t>      TYPName           varchar(30),</a:t>
            </a:r>
          </a:p>
          <a:p>
            <a:pPr>
              <a:buFont typeface="Wingdings" pitchFamily="2" charset="2"/>
              <a:buNone/>
            </a:pPr>
            <a:r>
              <a:rPr lang="vi-VN" dirty="0" smtClean="0">
                <a:solidFill>
                  <a:schemeClr val="accent2"/>
                </a:solidFill>
              </a:rPr>
              <a:t>      Constraint PK_PRODUCT_TYPES Primary Key (TYP_ID)</a:t>
            </a:r>
          </a:p>
          <a:p>
            <a:pPr>
              <a:buFont typeface="Wingdings" pitchFamily="2" charset="2"/>
              <a:buNone/>
            </a:pPr>
            <a:r>
              <a:rPr lang="vi-VN" dirty="0" smtClean="0">
                <a:solidFill>
                  <a:schemeClr val="accent2"/>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defRPr/>
            </a:pPr>
            <a:r>
              <a:rPr lang="vi-VN" dirty="0" smtClean="0"/>
              <a:t>3.3.  </a:t>
            </a:r>
            <a:r>
              <a:rPr lang="vi-VN" dirty="0" smtClean="0"/>
              <a:t>DDL Code for </a:t>
            </a:r>
            <a:r>
              <a:rPr lang="vi-VN" dirty="0" smtClean="0"/>
              <a:t>Products</a:t>
            </a:r>
            <a:r>
              <a:rPr lang="en-US" dirty="0" smtClean="0"/>
              <a:t> table</a:t>
            </a:r>
            <a:endParaRPr lang="vi-VN" dirty="0" smtClean="0"/>
          </a:p>
        </p:txBody>
      </p:sp>
      <p:sp>
        <p:nvSpPr>
          <p:cNvPr id="14339" name="Content Placeholder 2"/>
          <p:cNvSpPr>
            <a:spLocks noGrp="1"/>
          </p:cNvSpPr>
          <p:nvPr>
            <p:ph idx="1"/>
          </p:nvPr>
        </p:nvSpPr>
        <p:spPr/>
        <p:txBody>
          <a:bodyPr/>
          <a:lstStyle/>
          <a:p>
            <a:pPr>
              <a:buFont typeface="Wingdings" pitchFamily="2" charset="2"/>
              <a:buNone/>
            </a:pPr>
            <a:endParaRPr lang="vi-VN" dirty="0" smtClean="0">
              <a:solidFill>
                <a:srgbClr val="0000FF"/>
              </a:solidFill>
            </a:endParaRPr>
          </a:p>
          <a:p>
            <a:pPr>
              <a:buFont typeface="Wingdings" pitchFamily="2" charset="2"/>
              <a:buNone/>
            </a:pPr>
            <a:r>
              <a:rPr lang="vi-VN" dirty="0" smtClean="0">
                <a:solidFill>
                  <a:schemeClr val="accent2"/>
                </a:solidFill>
              </a:rPr>
              <a:t>CREATE TABLE PRODUCTS (</a:t>
            </a:r>
          </a:p>
          <a:p>
            <a:pPr>
              <a:buFont typeface="Wingdings" pitchFamily="2" charset="2"/>
              <a:buNone/>
            </a:pPr>
            <a:r>
              <a:rPr lang="vi-VN" dirty="0" smtClean="0">
                <a:solidFill>
                  <a:schemeClr val="accent2"/>
                </a:solidFill>
              </a:rPr>
              <a:t>      PRO_ID              bigint   Primary Key   identity,</a:t>
            </a:r>
          </a:p>
          <a:p>
            <a:pPr>
              <a:buFont typeface="Wingdings" pitchFamily="2" charset="2"/>
              <a:buNone/>
            </a:pPr>
            <a:r>
              <a:rPr lang="vi-VN" dirty="0" smtClean="0">
                <a:solidFill>
                  <a:schemeClr val="accent2"/>
                </a:solidFill>
              </a:rPr>
              <a:t>      TYP_ID               int                  not null,</a:t>
            </a:r>
          </a:p>
          <a:p>
            <a:pPr>
              <a:buFont typeface="Wingdings" pitchFamily="2" charset="2"/>
              <a:buNone/>
            </a:pPr>
            <a:r>
              <a:rPr lang="vi-VN" dirty="0" smtClean="0">
                <a:solidFill>
                  <a:schemeClr val="accent2"/>
                </a:solidFill>
              </a:rPr>
              <a:t>      PROCode           char(10),</a:t>
            </a:r>
          </a:p>
          <a:p>
            <a:pPr>
              <a:buFont typeface="Wingdings" pitchFamily="2" charset="2"/>
              <a:buNone/>
            </a:pPr>
            <a:r>
              <a:rPr lang="vi-VN" dirty="0" smtClean="0">
                <a:solidFill>
                  <a:schemeClr val="accent2"/>
                </a:solidFill>
              </a:rPr>
              <a:t>      PROName         varchar(50),</a:t>
            </a:r>
          </a:p>
          <a:p>
            <a:pPr>
              <a:buFont typeface="Wingdings" pitchFamily="2" charset="2"/>
              <a:buNone/>
            </a:pPr>
            <a:r>
              <a:rPr lang="vi-VN" dirty="0" smtClean="0">
                <a:solidFill>
                  <a:schemeClr val="accent2"/>
                </a:solidFill>
              </a:rPr>
              <a:t>      PROQuantity   int,</a:t>
            </a:r>
          </a:p>
          <a:p>
            <a:pPr>
              <a:buFont typeface="Wingdings" pitchFamily="2" charset="2"/>
              <a:buNone/>
            </a:pPr>
            <a:r>
              <a:rPr lang="vi-VN" dirty="0" smtClean="0">
                <a:solidFill>
                  <a:schemeClr val="accent2"/>
                </a:solidFill>
              </a:rPr>
              <a:t>      PROPrice           money</a:t>
            </a:r>
          </a:p>
          <a:p>
            <a:pPr>
              <a:buFont typeface="Wingdings" pitchFamily="2" charset="2"/>
              <a:buNone/>
            </a:pPr>
            <a:r>
              <a:rPr lang="vi-VN" dirty="0" smtClean="0">
                <a:solidFill>
                  <a:schemeClr val="accent2"/>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00038" y="762000"/>
            <a:ext cx="8843962" cy="5486400"/>
          </a:xfrm>
          <a:prstGeom prst="rect">
            <a:avLst/>
          </a:prstGeom>
          <a:noFill/>
          <a:ln w="9525">
            <a:noFill/>
            <a:round/>
            <a:headEnd/>
            <a:tailEnd/>
          </a:ln>
        </p:spPr>
        <p:txBody>
          <a:bodyPr lIns="90000" tIns="46800" rIns="90000" bIns="46800"/>
          <a:lstStyle/>
          <a:p>
            <a:pPr marL="341313" indent="-341313" defTabSz="457200" eaLnBrk="0" hangingPunct="0">
              <a:spcBef>
                <a:spcPts val="600"/>
              </a:spcBef>
              <a:buClr>
                <a:srgbClr val="000000"/>
              </a:buClr>
              <a:buSzPct val="100000"/>
              <a:buFont typeface="Wingdings" pitchFamily="2" charset="2"/>
              <a:buChar char=""/>
              <a:defRPr/>
            </a:pPr>
            <a:r>
              <a:rPr lang="en-US" sz="2400" b="1" i="1" kern="0" dirty="0">
                <a:solidFill>
                  <a:srgbClr val="000000"/>
                </a:solidFill>
                <a:latin typeface="+mn-lt"/>
                <a:ea typeface="+mn-ea"/>
                <a:cs typeface="+mn-cs"/>
              </a:rPr>
              <a:t>To create relationship between two tables, using following SQL statement:</a:t>
            </a:r>
          </a:p>
          <a:p>
            <a:pPr marL="341313" indent="-341313" defTabSz="457200" eaLnBrk="0" hangingPunct="0">
              <a:spcBef>
                <a:spcPts val="600"/>
              </a:spcBef>
              <a:buClr>
                <a:srgbClr val="000000"/>
              </a:buClr>
              <a:buSzPct val="100000"/>
              <a:defRPr/>
            </a:pPr>
            <a:r>
              <a:rPr lang="en-US" sz="2400" b="1" i="1" kern="0" dirty="0">
                <a:solidFill>
                  <a:srgbClr val="000000"/>
                </a:solidFill>
                <a:latin typeface="+mn-lt"/>
                <a:ea typeface="+mn-ea"/>
                <a:cs typeface="+mn-cs"/>
              </a:rPr>
              <a:t>	</a:t>
            </a:r>
          </a:p>
          <a:p>
            <a:pPr marL="341313" indent="-341313" defTabSz="457200" eaLnBrk="0" hangingPunct="0">
              <a:spcBef>
                <a:spcPts val="600"/>
              </a:spcBef>
              <a:buClr>
                <a:srgbClr val="000000"/>
              </a:buClr>
              <a:buSzPct val="100000"/>
              <a:defRPr/>
            </a:pPr>
            <a:r>
              <a:rPr lang="en-US" sz="2400" b="1" i="1" kern="0" dirty="0">
                <a:solidFill>
                  <a:srgbClr val="000000"/>
                </a:solidFill>
                <a:latin typeface="+mn-lt"/>
                <a:ea typeface="+mn-ea"/>
                <a:cs typeface="+mn-cs"/>
              </a:rPr>
              <a:t>	</a:t>
            </a:r>
            <a:r>
              <a:rPr lang="en-US" sz="2400" b="1" i="1" kern="0" dirty="0">
                <a:solidFill>
                  <a:schemeClr val="accent2"/>
                </a:solidFill>
                <a:latin typeface="+mn-lt"/>
                <a:ea typeface="+mn-ea"/>
                <a:cs typeface="+mn-cs"/>
              </a:rPr>
              <a:t>Alter Table PRODUCTS</a:t>
            </a:r>
          </a:p>
          <a:p>
            <a:pPr marL="341313" indent="-341313" defTabSz="457200" eaLnBrk="0" hangingPunct="0">
              <a:spcBef>
                <a:spcPts val="600"/>
              </a:spcBef>
              <a:buClr>
                <a:srgbClr val="000000"/>
              </a:buClr>
              <a:buSzPct val="100000"/>
              <a:defRPr/>
            </a:pPr>
            <a:r>
              <a:rPr lang="en-US" sz="2400" b="1" i="1" kern="0" dirty="0">
                <a:solidFill>
                  <a:schemeClr val="accent2"/>
                </a:solidFill>
                <a:latin typeface="+mn-lt"/>
                <a:ea typeface="+mn-ea"/>
                <a:cs typeface="+mn-cs"/>
              </a:rPr>
              <a:t>			Add constraint FK1 Foreign Key (TYP_ID) References 				PRODUCT_TYPES (TYP_ID)</a:t>
            </a:r>
          </a:p>
          <a:p>
            <a:pPr marL="341313" indent="-341313" defTabSz="457200" eaLnBrk="0" hangingPunct="0">
              <a:spcBef>
                <a:spcPts val="600"/>
              </a:spcBef>
              <a:buClr>
                <a:srgbClr val="000000"/>
              </a:buClr>
              <a:buSzPct val="100000"/>
              <a:defRPr/>
            </a:pPr>
            <a:r>
              <a:rPr lang="en-US" sz="2400" b="1" i="1" kern="0" dirty="0">
                <a:solidFill>
                  <a:schemeClr val="accent2"/>
                </a:solidFill>
                <a:latin typeface="+mn-lt"/>
                <a:ea typeface="+mn-ea"/>
                <a:cs typeface="+mn-cs"/>
              </a:rPr>
              <a:t>				on update cascade on delete cascade;</a:t>
            </a:r>
          </a:p>
          <a:p>
            <a:pPr marL="341313" indent="-341313" defTabSz="457200" eaLnBrk="0" hangingPunct="0">
              <a:spcBef>
                <a:spcPts val="600"/>
              </a:spcBef>
              <a:buClr>
                <a:srgbClr val="000000"/>
              </a:buClr>
              <a:buSzPct val="100000"/>
              <a:defRPr/>
            </a:pPr>
            <a:endParaRPr lang="en-US" sz="2800" b="1" i="1" kern="0" dirty="0">
              <a:solidFill>
                <a:srgbClr val="000000"/>
              </a:solidFill>
              <a:latin typeface="+mj-lt"/>
            </a:endParaRPr>
          </a:p>
          <a:p>
            <a:pPr marL="341313" indent="-341313" defTabSz="457200" eaLnBrk="0" hangingPunct="0">
              <a:spcBef>
                <a:spcPts val="600"/>
              </a:spcBef>
              <a:buClr>
                <a:srgbClr val="000000"/>
              </a:buClr>
              <a:buSzPct val="100000"/>
              <a:buFont typeface="Wingdings" pitchFamily="2" charset="2"/>
              <a:buChar char=""/>
              <a:defRPr/>
            </a:pPr>
            <a:r>
              <a:rPr lang="en-US" sz="2800" b="1" i="1" kern="0" dirty="0">
                <a:solidFill>
                  <a:srgbClr val="000000"/>
                </a:solidFill>
                <a:latin typeface="+mj-lt"/>
              </a:rPr>
              <a:t>Cascading Updates and Deletes</a:t>
            </a:r>
          </a:p>
          <a:p>
            <a:pPr marL="741363" lvl="1" indent="-284163" defTabSz="457200" eaLnBrk="0" hangingPunct="0">
              <a:spcBef>
                <a:spcPts val="500"/>
              </a:spcBef>
              <a:buClr>
                <a:srgbClr val="000000"/>
              </a:buClr>
              <a:buSzPct val="100000"/>
              <a:buFont typeface="Wingdings" pitchFamily="2" charset="2"/>
              <a:buChar char=""/>
              <a:defRPr/>
            </a:pPr>
            <a:r>
              <a:rPr lang="en-US" sz="2000" i="1" kern="0" dirty="0">
                <a:solidFill>
                  <a:srgbClr val="000000"/>
                </a:solidFill>
                <a:latin typeface="+mj-lt"/>
              </a:rPr>
              <a:t>A </a:t>
            </a:r>
            <a:r>
              <a:rPr lang="en-US" sz="2000" b="1" i="1" kern="0" dirty="0">
                <a:solidFill>
                  <a:schemeClr val="accent2"/>
                </a:solidFill>
                <a:latin typeface="+mj-lt"/>
              </a:rPr>
              <a:t>C</a:t>
            </a:r>
            <a:r>
              <a:rPr lang="en-US" sz="2000" b="1" i="1" kern="0" dirty="0" smtClean="0">
                <a:solidFill>
                  <a:schemeClr val="accent2"/>
                </a:solidFill>
                <a:latin typeface="+mj-lt"/>
              </a:rPr>
              <a:t>ascading </a:t>
            </a:r>
            <a:r>
              <a:rPr lang="en-US" sz="2000" b="1" i="1" kern="0" dirty="0">
                <a:solidFill>
                  <a:schemeClr val="accent2"/>
                </a:solidFill>
                <a:latin typeface="+mj-lt"/>
              </a:rPr>
              <a:t>update </a:t>
            </a:r>
            <a:r>
              <a:rPr lang="en-US" sz="2000" i="1" kern="0" dirty="0">
                <a:solidFill>
                  <a:srgbClr val="000000"/>
                </a:solidFill>
                <a:latin typeface="+mj-lt"/>
              </a:rPr>
              <a:t>occurs when a change to the parent’s primary key is applied to the child’s foreign key.</a:t>
            </a:r>
          </a:p>
          <a:p>
            <a:pPr marL="741363" lvl="1" indent="-284163" defTabSz="457200" eaLnBrk="0" hangingPunct="0">
              <a:spcBef>
                <a:spcPts val="500"/>
              </a:spcBef>
              <a:buClr>
                <a:srgbClr val="000000"/>
              </a:buClr>
              <a:buSzPct val="100000"/>
              <a:buFont typeface="Wingdings" pitchFamily="2" charset="2"/>
              <a:buChar char=""/>
              <a:defRPr/>
            </a:pPr>
            <a:r>
              <a:rPr lang="en-US" sz="2000" i="1" kern="0" dirty="0">
                <a:solidFill>
                  <a:srgbClr val="000000"/>
                </a:solidFill>
                <a:latin typeface="+mj-lt"/>
              </a:rPr>
              <a:t>A </a:t>
            </a:r>
            <a:r>
              <a:rPr lang="en-US" sz="2000" b="1" i="1" kern="0" dirty="0">
                <a:solidFill>
                  <a:schemeClr val="accent2"/>
                </a:solidFill>
                <a:latin typeface="+mj-lt"/>
              </a:rPr>
              <a:t> </a:t>
            </a:r>
            <a:r>
              <a:rPr lang="en-US" sz="2000" b="1" i="1" kern="0" dirty="0" smtClean="0">
                <a:solidFill>
                  <a:schemeClr val="accent2"/>
                </a:solidFill>
                <a:latin typeface="+mj-lt"/>
              </a:rPr>
              <a:t>Cascading </a:t>
            </a:r>
            <a:r>
              <a:rPr lang="en-US" sz="2000" b="1" i="1" kern="0" dirty="0">
                <a:solidFill>
                  <a:schemeClr val="accent2"/>
                </a:solidFill>
                <a:latin typeface="+mj-lt"/>
              </a:rPr>
              <a:t>delete</a:t>
            </a:r>
            <a:r>
              <a:rPr lang="en-US" sz="2000" i="1" kern="0" dirty="0">
                <a:solidFill>
                  <a:schemeClr val="accent2"/>
                </a:solidFill>
                <a:latin typeface="+mj-lt"/>
              </a:rPr>
              <a:t> </a:t>
            </a:r>
            <a:r>
              <a:rPr lang="en-US" sz="2000" i="1" kern="0" dirty="0">
                <a:solidFill>
                  <a:srgbClr val="000000"/>
                </a:solidFill>
                <a:latin typeface="+mj-lt"/>
              </a:rPr>
              <a:t>occurs when associated child rows are deleted along with the deletion of a parent row.</a:t>
            </a:r>
          </a:p>
          <a:p>
            <a:pPr marL="341313" indent="-341313" defTabSz="457200" eaLnBrk="0" hangingPunct="0">
              <a:spcBef>
                <a:spcPts val="600"/>
              </a:spcBef>
              <a:buClr>
                <a:srgbClr val="000000"/>
              </a:buClr>
              <a:buSzPct val="100000"/>
              <a:defRPr/>
            </a:pPr>
            <a:endParaRPr lang="en-US" sz="2000" b="1" i="1" kern="0" dirty="0">
              <a:solidFill>
                <a:srgbClr val="0000FF"/>
              </a:solidFill>
              <a:latin typeface="+mn-lt"/>
              <a:ea typeface="+mn-ea"/>
              <a:cs typeface="+mn-cs"/>
            </a:endParaRPr>
          </a:p>
        </p:txBody>
      </p:sp>
      <p:sp>
        <p:nvSpPr>
          <p:cNvPr id="5" name="Title 1"/>
          <p:cNvSpPr>
            <a:spLocks noGrp="1"/>
          </p:cNvSpPr>
          <p:nvPr>
            <p:ph type="title"/>
          </p:nvPr>
        </p:nvSpPr>
        <p:spPr/>
        <p:txBody>
          <a:bodyPr/>
          <a:lstStyle/>
          <a:p>
            <a:pPr>
              <a:defRPr/>
            </a:pPr>
            <a:r>
              <a:rPr lang="vi-VN" dirty="0" smtClean="0"/>
              <a:t>3.4.  Relationship creating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defRPr/>
            </a:pPr>
            <a:r>
              <a:rPr lang="en-US" dirty="0" smtClean="0"/>
              <a:t>4. </a:t>
            </a:r>
            <a:r>
              <a:rPr lang="en-US" dirty="0" smtClean="0"/>
              <a:t>Create </a:t>
            </a:r>
            <a:r>
              <a:rPr lang="en-US" dirty="0" smtClean="0"/>
              <a:t>Constraint</a:t>
            </a:r>
            <a:endParaRPr lang="en-US" dirty="0" smtClean="0"/>
          </a:p>
        </p:txBody>
      </p:sp>
      <p:sp>
        <p:nvSpPr>
          <p:cNvPr id="16387" name="Content Placeholder 2"/>
          <p:cNvSpPr>
            <a:spLocks noGrp="1"/>
          </p:cNvSpPr>
          <p:nvPr>
            <p:ph idx="1"/>
          </p:nvPr>
        </p:nvSpPr>
        <p:spPr/>
        <p:txBody>
          <a:bodyPr/>
          <a:lstStyle/>
          <a:p>
            <a:pPr marL="457200" indent="-457200">
              <a:buFont typeface="Wingdings" pitchFamily="2" charset="2"/>
              <a:buNone/>
            </a:pPr>
            <a:r>
              <a:rPr lang="en-US" smtClean="0"/>
              <a:t>4.1.  Create Unique Constraint</a:t>
            </a:r>
          </a:p>
          <a:p>
            <a:pPr marL="457200" indent="-457200">
              <a:buFont typeface="Wingdings" pitchFamily="2" charset="2"/>
              <a:buNone/>
            </a:pPr>
            <a:r>
              <a:rPr lang="en-US" smtClean="0"/>
              <a:t>4.2.  Create Check Constraint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66800" y="228600"/>
            <a:ext cx="8001000" cy="533400"/>
          </a:xfrm>
        </p:spPr>
        <p:txBody>
          <a:bodyPr/>
          <a:lstStyle/>
          <a:p>
            <a:pPr>
              <a:defRPr/>
            </a:pPr>
            <a:r>
              <a:rPr lang="en-US" dirty="0" smtClean="0"/>
              <a:t>4.1. Create Unique Constraint</a:t>
            </a:r>
          </a:p>
        </p:txBody>
      </p:sp>
      <p:sp>
        <p:nvSpPr>
          <p:cNvPr id="17411" name="Content Placeholder 2"/>
          <p:cNvSpPr>
            <a:spLocks noGrp="1"/>
          </p:cNvSpPr>
          <p:nvPr>
            <p:ph idx="1"/>
          </p:nvPr>
        </p:nvSpPr>
        <p:spPr>
          <a:xfrm>
            <a:off x="146050" y="914400"/>
            <a:ext cx="8997950" cy="5410200"/>
          </a:xfrm>
        </p:spPr>
        <p:txBody>
          <a:bodyPr/>
          <a:lstStyle/>
          <a:p>
            <a:r>
              <a:rPr lang="en-US" dirty="0" smtClean="0"/>
              <a:t>To set unique value </a:t>
            </a:r>
            <a:r>
              <a:rPr lang="en-US" b="0" dirty="0" smtClean="0"/>
              <a:t>(Candidate Key) </a:t>
            </a:r>
            <a:r>
              <a:rPr lang="en-US" dirty="0" smtClean="0"/>
              <a:t>for </a:t>
            </a:r>
            <a:r>
              <a:rPr lang="en-US" i="0" dirty="0" err="1" smtClean="0"/>
              <a:t>Pro_Code</a:t>
            </a:r>
            <a:r>
              <a:rPr lang="en-US" dirty="0" smtClean="0"/>
              <a:t> in  </a:t>
            </a:r>
            <a:r>
              <a:rPr lang="en-US" i="0" dirty="0" smtClean="0"/>
              <a:t>Products</a:t>
            </a:r>
            <a:r>
              <a:rPr lang="en-US" dirty="0" smtClean="0"/>
              <a:t> table, using the following SQL statement:</a:t>
            </a:r>
          </a:p>
          <a:p>
            <a:pPr>
              <a:buFont typeface="Wingdings" pitchFamily="2" charset="2"/>
              <a:buNone/>
            </a:pPr>
            <a:endParaRPr lang="en-US" dirty="0" smtClean="0">
              <a:solidFill>
                <a:srgbClr val="0000FF"/>
              </a:solidFill>
            </a:endParaRPr>
          </a:p>
          <a:p>
            <a:pPr>
              <a:buFont typeface="Wingdings" pitchFamily="2" charset="2"/>
              <a:buNone/>
            </a:pPr>
            <a:r>
              <a:rPr lang="en-US" dirty="0" smtClean="0">
                <a:solidFill>
                  <a:schemeClr val="accent2"/>
                </a:solidFill>
              </a:rPr>
              <a:t>Alter Table PRODUCTS </a:t>
            </a:r>
          </a:p>
          <a:p>
            <a:pPr>
              <a:buFont typeface="Wingdings" pitchFamily="2" charset="2"/>
              <a:buNone/>
            </a:pPr>
            <a:r>
              <a:rPr lang="en-US" dirty="0" smtClean="0">
                <a:solidFill>
                  <a:schemeClr val="accent2"/>
                </a:solidFill>
              </a:rPr>
              <a:t>	Add Constraint </a:t>
            </a:r>
            <a:r>
              <a:rPr lang="en-US" dirty="0" err="1" smtClean="0">
                <a:solidFill>
                  <a:schemeClr val="accent2"/>
                </a:solidFill>
              </a:rPr>
              <a:t>AK_Product</a:t>
            </a:r>
            <a:r>
              <a:rPr lang="en-US" dirty="0" smtClean="0">
                <a:solidFill>
                  <a:schemeClr val="accent2"/>
                </a:solidFill>
              </a:rPr>
              <a:t> Unique (PROCODE);</a:t>
            </a:r>
          </a:p>
          <a:p>
            <a:pPr>
              <a:buFont typeface="Wingdings" pitchFamily="2" charset="2"/>
              <a:buNone/>
            </a:pPr>
            <a:endParaRPr lang="en-US" dirty="0" smtClean="0"/>
          </a:p>
          <a:p>
            <a:r>
              <a:rPr lang="en-US" dirty="0" smtClean="0"/>
              <a:t>To set unique value </a:t>
            </a:r>
            <a:r>
              <a:rPr lang="en-US" b="0" dirty="0" smtClean="0"/>
              <a:t>(Candidate Key)</a:t>
            </a:r>
            <a:r>
              <a:rPr lang="en-US" dirty="0" smtClean="0"/>
              <a:t> for </a:t>
            </a:r>
            <a:r>
              <a:rPr lang="en-US" i="0" dirty="0" err="1" smtClean="0"/>
              <a:t>Typ_Code</a:t>
            </a:r>
            <a:r>
              <a:rPr lang="en-US" dirty="0" smtClean="0"/>
              <a:t> in  </a:t>
            </a:r>
            <a:r>
              <a:rPr lang="en-US" i="0" dirty="0" err="1" smtClean="0"/>
              <a:t>Product_Types</a:t>
            </a:r>
            <a:r>
              <a:rPr lang="en-US" dirty="0" smtClean="0"/>
              <a:t> table, using the following SQL statement:</a:t>
            </a:r>
            <a:endParaRPr lang="en-US" dirty="0" smtClean="0">
              <a:solidFill>
                <a:srgbClr val="0000FF"/>
              </a:solidFill>
            </a:endParaRPr>
          </a:p>
          <a:p>
            <a:pPr>
              <a:buFont typeface="Wingdings" pitchFamily="2" charset="2"/>
              <a:buNone/>
            </a:pPr>
            <a:endParaRPr lang="en-US" dirty="0" smtClean="0">
              <a:solidFill>
                <a:srgbClr val="0000FF"/>
              </a:solidFill>
            </a:endParaRPr>
          </a:p>
          <a:p>
            <a:pPr>
              <a:buFont typeface="Wingdings" pitchFamily="2" charset="2"/>
              <a:buNone/>
            </a:pPr>
            <a:r>
              <a:rPr lang="en-US" dirty="0" smtClean="0">
                <a:solidFill>
                  <a:schemeClr val="accent2"/>
                </a:solidFill>
              </a:rPr>
              <a:t>Alter Table PRODUCT_TYPES </a:t>
            </a:r>
          </a:p>
          <a:p>
            <a:pPr>
              <a:buFont typeface="Wingdings" pitchFamily="2" charset="2"/>
              <a:buNone/>
            </a:pPr>
            <a:r>
              <a:rPr lang="en-US" dirty="0" smtClean="0">
                <a:solidFill>
                  <a:schemeClr val="accent2"/>
                </a:solidFill>
              </a:rPr>
              <a:t>	Add Constraint </a:t>
            </a:r>
            <a:r>
              <a:rPr lang="en-US" dirty="0" err="1" smtClean="0">
                <a:solidFill>
                  <a:schemeClr val="accent2"/>
                </a:solidFill>
              </a:rPr>
              <a:t>AK_Product_Type</a:t>
            </a:r>
            <a:r>
              <a:rPr lang="en-US" dirty="0" smtClean="0">
                <a:solidFill>
                  <a:schemeClr val="accent2"/>
                </a:solidFill>
              </a:rPr>
              <a:t> Unique (TYPCODE);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dirty="0" smtClean="0"/>
              <a:t>4.2. Create Check Constraint</a:t>
            </a:r>
          </a:p>
        </p:txBody>
      </p:sp>
      <p:sp>
        <p:nvSpPr>
          <p:cNvPr id="18435" name="Content Placeholder 3"/>
          <p:cNvSpPr>
            <a:spLocks noGrp="1"/>
          </p:cNvSpPr>
          <p:nvPr>
            <p:ph idx="1"/>
          </p:nvPr>
        </p:nvSpPr>
        <p:spPr>
          <a:xfrm>
            <a:off x="146050" y="838200"/>
            <a:ext cx="8997950" cy="5410200"/>
          </a:xfrm>
        </p:spPr>
        <p:txBody>
          <a:bodyPr/>
          <a:lstStyle/>
          <a:p>
            <a:r>
              <a:rPr lang="en-US" dirty="0" smtClean="0"/>
              <a:t>To create a constraint to check quantity must be greater than or equal to </a:t>
            </a:r>
            <a:r>
              <a:rPr lang="en-US" dirty="0" smtClean="0"/>
              <a:t>0.</a:t>
            </a:r>
            <a:endParaRPr lang="en-US" dirty="0" smtClean="0"/>
          </a:p>
          <a:p>
            <a:pPr>
              <a:buFont typeface="Wingdings" pitchFamily="2" charset="2"/>
              <a:buNone/>
            </a:pPr>
            <a:endParaRPr lang="en-US" dirty="0" smtClean="0">
              <a:solidFill>
                <a:srgbClr val="0000FF"/>
              </a:solidFill>
            </a:endParaRPr>
          </a:p>
          <a:p>
            <a:pPr>
              <a:buFont typeface="Wingdings" pitchFamily="2" charset="2"/>
              <a:buNone/>
            </a:pPr>
            <a:r>
              <a:rPr lang="en-US" dirty="0" smtClean="0">
                <a:solidFill>
                  <a:srgbClr val="0000FF"/>
                </a:solidFill>
              </a:rPr>
              <a:t>	</a:t>
            </a:r>
            <a:r>
              <a:rPr lang="en-US" dirty="0" smtClean="0">
                <a:solidFill>
                  <a:schemeClr val="accent2"/>
                </a:solidFill>
              </a:rPr>
              <a:t>Alter Table PRODUCTS </a:t>
            </a:r>
          </a:p>
          <a:p>
            <a:pPr>
              <a:buFont typeface="Wingdings" pitchFamily="2" charset="2"/>
              <a:buNone/>
            </a:pPr>
            <a:r>
              <a:rPr lang="en-US" dirty="0" smtClean="0">
                <a:solidFill>
                  <a:schemeClr val="accent2"/>
                </a:solidFill>
              </a:rPr>
              <a:t>		    Add Constraint </a:t>
            </a:r>
            <a:r>
              <a:rPr lang="en-US" dirty="0" err="1" smtClean="0">
                <a:solidFill>
                  <a:schemeClr val="accent2"/>
                </a:solidFill>
              </a:rPr>
              <a:t>Chk_Quantity</a:t>
            </a:r>
            <a:r>
              <a:rPr lang="en-US" dirty="0" smtClean="0">
                <a:solidFill>
                  <a:schemeClr val="accent2"/>
                </a:solidFill>
              </a:rPr>
              <a:t> Check (</a:t>
            </a:r>
            <a:r>
              <a:rPr lang="en-US" dirty="0" err="1" smtClean="0">
                <a:solidFill>
                  <a:schemeClr val="accent2"/>
                </a:solidFill>
              </a:rPr>
              <a:t>PROQuantity</a:t>
            </a:r>
            <a:r>
              <a:rPr lang="en-US" dirty="0" smtClean="0">
                <a:solidFill>
                  <a:schemeClr val="accent2"/>
                </a:solidFill>
              </a:rPr>
              <a:t> &gt;= 0);</a:t>
            </a:r>
          </a:p>
          <a:p>
            <a:endParaRPr lang="en-US" dirty="0" smtClean="0"/>
          </a:p>
          <a:p>
            <a:r>
              <a:rPr lang="en-US" dirty="0" smtClean="0"/>
              <a:t>To create a constraint to check product price must be greater than </a:t>
            </a:r>
            <a:r>
              <a:rPr lang="en-US" dirty="0" smtClean="0"/>
              <a:t>0.</a:t>
            </a:r>
            <a:endParaRPr lang="en-US" dirty="0" smtClean="0">
              <a:solidFill>
                <a:srgbClr val="0000FF"/>
              </a:solidFill>
            </a:endParaRPr>
          </a:p>
          <a:p>
            <a:pPr>
              <a:buFont typeface="Wingdings" pitchFamily="2" charset="2"/>
              <a:buNone/>
            </a:pPr>
            <a:endParaRPr lang="en-US" dirty="0" smtClean="0">
              <a:solidFill>
                <a:srgbClr val="0000FF"/>
              </a:solidFill>
            </a:endParaRPr>
          </a:p>
          <a:p>
            <a:pPr>
              <a:buFont typeface="Wingdings" pitchFamily="2" charset="2"/>
              <a:buNone/>
            </a:pPr>
            <a:r>
              <a:rPr lang="en-US" dirty="0" smtClean="0">
                <a:solidFill>
                  <a:srgbClr val="0000FF"/>
                </a:solidFill>
              </a:rPr>
              <a:t>	</a:t>
            </a:r>
            <a:r>
              <a:rPr lang="en-US" dirty="0" smtClean="0">
                <a:solidFill>
                  <a:schemeClr val="accent2"/>
                </a:solidFill>
              </a:rPr>
              <a:t>Alter Table PRODUCTS </a:t>
            </a:r>
          </a:p>
          <a:p>
            <a:pPr>
              <a:buFont typeface="Wingdings" pitchFamily="2" charset="2"/>
              <a:buNone/>
            </a:pPr>
            <a:r>
              <a:rPr lang="en-US" dirty="0" smtClean="0">
                <a:solidFill>
                  <a:schemeClr val="accent2"/>
                </a:solidFill>
              </a:rPr>
              <a:t>    			Add Constraint </a:t>
            </a:r>
            <a:r>
              <a:rPr lang="en-US" dirty="0" err="1" smtClean="0">
                <a:solidFill>
                  <a:schemeClr val="accent2"/>
                </a:solidFill>
              </a:rPr>
              <a:t>Chk_Price</a:t>
            </a:r>
            <a:r>
              <a:rPr lang="en-US" dirty="0" smtClean="0">
                <a:solidFill>
                  <a:schemeClr val="accent2"/>
                </a:solidFill>
              </a:rPr>
              <a:t> Check (</a:t>
            </a:r>
            <a:r>
              <a:rPr lang="en-US" dirty="0" err="1" smtClean="0">
                <a:solidFill>
                  <a:schemeClr val="accent2"/>
                </a:solidFill>
              </a:rPr>
              <a:t>PROPrice</a:t>
            </a:r>
            <a:r>
              <a:rPr lang="en-US" dirty="0" smtClean="0">
                <a:solidFill>
                  <a:schemeClr val="accent2"/>
                </a:solidFill>
              </a:rPr>
              <a:t> &gt; 0);</a:t>
            </a:r>
            <a:endParaRPr lang="vi-VN" dirty="0" smtClean="0">
              <a:solidFill>
                <a:schemeClr val="accent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dirty="0" smtClean="0"/>
              <a:t>5. </a:t>
            </a:r>
            <a:r>
              <a:rPr lang="en-US" dirty="0" smtClean="0"/>
              <a:t>Other </a:t>
            </a:r>
            <a:r>
              <a:rPr lang="en-US" dirty="0" smtClean="0"/>
              <a:t>Requirement</a:t>
            </a:r>
            <a:endParaRPr lang="en-US" dirty="0" smtClean="0"/>
          </a:p>
        </p:txBody>
      </p:sp>
      <p:sp>
        <p:nvSpPr>
          <p:cNvPr id="19459" name="Content Placeholder 2"/>
          <p:cNvSpPr>
            <a:spLocks noGrp="1"/>
          </p:cNvSpPr>
          <p:nvPr>
            <p:ph idx="1"/>
          </p:nvPr>
        </p:nvSpPr>
        <p:spPr/>
        <p:txBody>
          <a:bodyPr/>
          <a:lstStyle/>
          <a:p>
            <a:pPr marL="457200" indent="-457200">
              <a:buFont typeface="Wingdings" pitchFamily="2" charset="2"/>
              <a:buNone/>
            </a:pPr>
            <a:r>
              <a:rPr lang="en-US" smtClean="0"/>
              <a:t>5.1.  Modify Table Problem</a:t>
            </a:r>
          </a:p>
          <a:p>
            <a:pPr marL="457200" indent="-457200">
              <a:buFont typeface="Wingdings" pitchFamily="2" charset="2"/>
              <a:buNone/>
            </a:pPr>
            <a:r>
              <a:rPr lang="en-US" smtClean="0"/>
              <a:t>5.2.  Modify Table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dirty="0" smtClean="0"/>
              <a:t>5.1.  Modify Table Problem</a:t>
            </a:r>
          </a:p>
        </p:txBody>
      </p:sp>
      <p:sp>
        <p:nvSpPr>
          <p:cNvPr id="20483" name="Content Placeholder 2"/>
          <p:cNvSpPr>
            <a:spLocks noGrp="1"/>
          </p:cNvSpPr>
          <p:nvPr>
            <p:ph idx="1"/>
          </p:nvPr>
        </p:nvSpPr>
        <p:spPr/>
        <p:txBody>
          <a:bodyPr/>
          <a:lstStyle/>
          <a:p>
            <a:r>
              <a:rPr lang="en-US" dirty="0" smtClean="0"/>
              <a:t>After creating tables, do the following requirements:</a:t>
            </a:r>
          </a:p>
          <a:p>
            <a:pPr lvl="1"/>
            <a:r>
              <a:rPr lang="en-US" dirty="0" smtClean="0"/>
              <a:t>Create a product type which includes following </a:t>
            </a:r>
            <a:r>
              <a:rPr lang="en-US" dirty="0" smtClean="0"/>
              <a:t>information.</a:t>
            </a:r>
            <a:endParaRPr lang="en-US" dirty="0" smtClean="0"/>
          </a:p>
          <a:p>
            <a:pPr lvl="2"/>
            <a:r>
              <a:rPr lang="en-US" dirty="0" smtClean="0"/>
              <a:t>Product type code: </a:t>
            </a:r>
            <a:r>
              <a:rPr lang="en-US" dirty="0" smtClean="0">
                <a:solidFill>
                  <a:schemeClr val="accent2"/>
                </a:solidFill>
              </a:rPr>
              <a:t>Cloth</a:t>
            </a:r>
          </a:p>
          <a:p>
            <a:pPr lvl="2"/>
            <a:r>
              <a:rPr lang="en-US" dirty="0" smtClean="0"/>
              <a:t>Product type name: </a:t>
            </a:r>
            <a:r>
              <a:rPr lang="en-US" dirty="0" smtClean="0">
                <a:solidFill>
                  <a:schemeClr val="accent2"/>
                </a:solidFill>
              </a:rPr>
              <a:t>Cloth Sport</a:t>
            </a:r>
          </a:p>
          <a:p>
            <a:pPr lvl="1"/>
            <a:r>
              <a:rPr lang="en-US" dirty="0" smtClean="0"/>
              <a:t>Create </a:t>
            </a:r>
            <a:r>
              <a:rPr lang="en-US" dirty="0" smtClean="0"/>
              <a:t>two following products </a:t>
            </a:r>
            <a:r>
              <a:rPr lang="en-US" dirty="0" smtClean="0"/>
              <a:t>for </a:t>
            </a:r>
            <a:r>
              <a:rPr lang="en-US" b="1" dirty="0" smtClean="0"/>
              <a:t>Cloth</a:t>
            </a:r>
            <a:r>
              <a:rPr lang="en-US" dirty="0" smtClean="0"/>
              <a:t> product </a:t>
            </a:r>
            <a:r>
              <a:rPr lang="en-US" dirty="0" smtClean="0"/>
              <a:t>type.</a:t>
            </a:r>
            <a:endParaRPr lang="en-US" dirty="0" smtClean="0"/>
          </a:p>
          <a:p>
            <a:pPr lvl="2"/>
            <a:r>
              <a:rPr lang="en-US" dirty="0" smtClean="0"/>
              <a:t>First product has </a:t>
            </a:r>
            <a:r>
              <a:rPr lang="en-US" dirty="0" smtClean="0">
                <a:solidFill>
                  <a:schemeClr val="accent2"/>
                </a:solidFill>
              </a:rPr>
              <a:t>PRO1</a:t>
            </a:r>
            <a:r>
              <a:rPr lang="en-US" dirty="0" smtClean="0"/>
              <a:t> code</a:t>
            </a:r>
            <a:r>
              <a:rPr lang="en-US" dirty="0" smtClean="0">
                <a:solidFill>
                  <a:schemeClr val="accent2"/>
                </a:solidFill>
              </a:rPr>
              <a:t>, men T-shirt</a:t>
            </a:r>
            <a:r>
              <a:rPr lang="en-US" dirty="0" smtClean="0"/>
              <a:t> name, </a:t>
            </a:r>
            <a:r>
              <a:rPr lang="en-US" dirty="0" smtClean="0">
                <a:solidFill>
                  <a:schemeClr val="accent2"/>
                </a:solidFill>
              </a:rPr>
              <a:t>10</a:t>
            </a:r>
            <a:r>
              <a:rPr lang="en-US" dirty="0" smtClean="0"/>
              <a:t> quantities and </a:t>
            </a:r>
            <a:r>
              <a:rPr lang="en-US" dirty="0" smtClean="0">
                <a:solidFill>
                  <a:schemeClr val="accent2"/>
                </a:solidFill>
              </a:rPr>
              <a:t>20$</a:t>
            </a:r>
            <a:r>
              <a:rPr lang="en-US" dirty="0" smtClean="0"/>
              <a:t> for price.</a:t>
            </a:r>
            <a:endParaRPr lang="en-US" dirty="0" smtClean="0"/>
          </a:p>
          <a:p>
            <a:pPr lvl="2"/>
            <a:r>
              <a:rPr lang="en-US" dirty="0" smtClean="0"/>
              <a:t>Second product has </a:t>
            </a:r>
            <a:r>
              <a:rPr lang="en-US" dirty="0" smtClean="0">
                <a:solidFill>
                  <a:schemeClr val="accent2"/>
                </a:solidFill>
              </a:rPr>
              <a:t>PRO2</a:t>
            </a:r>
            <a:r>
              <a:rPr lang="en-US" dirty="0" smtClean="0"/>
              <a:t> code, </a:t>
            </a:r>
            <a:r>
              <a:rPr lang="en-US" dirty="0" smtClean="0">
                <a:solidFill>
                  <a:schemeClr val="accent2"/>
                </a:solidFill>
              </a:rPr>
              <a:t>Nike Hat </a:t>
            </a:r>
            <a:r>
              <a:rPr lang="en-US" dirty="0" smtClean="0"/>
              <a:t>name, </a:t>
            </a:r>
            <a:r>
              <a:rPr lang="en-US" dirty="0" smtClean="0">
                <a:solidFill>
                  <a:schemeClr val="accent2"/>
                </a:solidFill>
              </a:rPr>
              <a:t>15 </a:t>
            </a:r>
            <a:r>
              <a:rPr lang="en-US" dirty="0" smtClean="0"/>
              <a:t>quantities and </a:t>
            </a:r>
            <a:r>
              <a:rPr lang="en-US" dirty="0" smtClean="0">
                <a:solidFill>
                  <a:schemeClr val="accent2"/>
                </a:solidFill>
              </a:rPr>
              <a:t>10$ </a:t>
            </a:r>
            <a:r>
              <a:rPr lang="en-US" dirty="0" smtClean="0"/>
              <a:t>for price</a:t>
            </a:r>
          </a:p>
          <a:p>
            <a:r>
              <a:rPr lang="en-US" dirty="0" smtClean="0"/>
              <a:t>Then, update quantity of product has </a:t>
            </a:r>
            <a:r>
              <a:rPr lang="en-US" dirty="0" smtClean="0">
                <a:solidFill>
                  <a:schemeClr val="accent2"/>
                </a:solidFill>
              </a:rPr>
              <a:t>PR01</a:t>
            </a:r>
            <a:r>
              <a:rPr lang="en-US" dirty="0" smtClean="0"/>
              <a:t> from </a:t>
            </a:r>
            <a:r>
              <a:rPr lang="en-US" dirty="0" smtClean="0">
                <a:solidFill>
                  <a:schemeClr val="accent2"/>
                </a:solidFill>
              </a:rPr>
              <a:t>10</a:t>
            </a:r>
            <a:r>
              <a:rPr lang="en-US" dirty="0" smtClean="0"/>
              <a:t> to </a:t>
            </a:r>
            <a:r>
              <a:rPr lang="en-US" dirty="0" smtClean="0">
                <a:solidFill>
                  <a:schemeClr val="accent2"/>
                </a:solidFill>
              </a:rPr>
              <a:t>20</a:t>
            </a:r>
            <a:r>
              <a:rPr lang="en-US" dirty="0" smtClean="0"/>
              <a:t>.</a:t>
            </a:r>
            <a:endParaRPr lang="en-US" dirty="0" smtClean="0"/>
          </a:p>
          <a:p>
            <a:r>
              <a:rPr lang="en-US" dirty="0" smtClean="0"/>
              <a:t>Finally, delete the product has </a:t>
            </a:r>
            <a:r>
              <a:rPr lang="en-US" dirty="0" smtClean="0">
                <a:solidFill>
                  <a:schemeClr val="accent2"/>
                </a:solidFill>
              </a:rPr>
              <a:t>PR02</a:t>
            </a:r>
            <a:r>
              <a:rPr lang="en-US" dirty="0" smtClean="0"/>
              <a:t> from PRODUCTS </a:t>
            </a:r>
            <a:r>
              <a:rPr lang="en-US" dirty="0" smtClean="0"/>
              <a:t>table.</a:t>
            </a:r>
            <a:endParaRPr lang="en-US" dirty="0" smtClean="0"/>
          </a:p>
          <a:p>
            <a:pPr lvl="2"/>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defRPr/>
            </a:pPr>
            <a:r>
              <a:rPr lang="en-US" dirty="0" smtClean="0"/>
              <a:t>5.2.  Modify Table Solution</a:t>
            </a:r>
          </a:p>
        </p:txBody>
      </p:sp>
      <p:sp>
        <p:nvSpPr>
          <p:cNvPr id="21507" name="Content Placeholder 2"/>
          <p:cNvSpPr>
            <a:spLocks noGrp="1"/>
          </p:cNvSpPr>
          <p:nvPr>
            <p:ph idx="1"/>
          </p:nvPr>
        </p:nvSpPr>
        <p:spPr/>
        <p:txBody>
          <a:bodyPr/>
          <a:lstStyle/>
          <a:p>
            <a:pPr>
              <a:buFont typeface="Wingdings" pitchFamily="2" charset="2"/>
              <a:buNone/>
            </a:pPr>
            <a:r>
              <a:rPr lang="en-US" dirty="0" smtClean="0"/>
              <a:t>5.2.1. Insert </a:t>
            </a:r>
            <a:r>
              <a:rPr lang="en-US" dirty="0" smtClean="0"/>
              <a:t>a Product Type</a:t>
            </a:r>
            <a:endParaRPr lang="en-US" dirty="0" smtClean="0"/>
          </a:p>
          <a:p>
            <a:pPr>
              <a:buFont typeface="Wingdings" pitchFamily="2" charset="2"/>
              <a:buNone/>
            </a:pPr>
            <a:r>
              <a:rPr lang="en-US" dirty="0" smtClean="0"/>
              <a:t>5.2.2. Insert Products</a:t>
            </a:r>
          </a:p>
          <a:p>
            <a:pPr>
              <a:buFont typeface="Wingdings" pitchFamily="2" charset="2"/>
              <a:buNone/>
            </a:pPr>
            <a:r>
              <a:rPr lang="en-US" dirty="0" smtClean="0"/>
              <a:t>5.2.3. Update </a:t>
            </a:r>
            <a:r>
              <a:rPr lang="en-US" dirty="0" smtClean="0"/>
              <a:t>a Product</a:t>
            </a:r>
            <a:endParaRPr lang="en-US" dirty="0" smtClean="0"/>
          </a:p>
          <a:p>
            <a:pPr>
              <a:buFont typeface="Wingdings" pitchFamily="2" charset="2"/>
              <a:buNone/>
            </a:pPr>
            <a:r>
              <a:rPr lang="en-US" dirty="0" smtClean="0"/>
              <a:t>5.2.4. </a:t>
            </a:r>
            <a:r>
              <a:rPr lang="en-US" dirty="0" smtClean="0"/>
              <a:t>Delete a Product</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dirty="0" smtClean="0"/>
              <a:t>5.2.1. </a:t>
            </a:r>
            <a:r>
              <a:rPr lang="en-US" dirty="0" smtClean="0"/>
              <a:t>Insert </a:t>
            </a:r>
            <a:r>
              <a:rPr lang="en-US" dirty="0" smtClean="0"/>
              <a:t>a Product Type </a:t>
            </a:r>
            <a:endParaRPr lang="en-US" dirty="0" smtClean="0"/>
          </a:p>
        </p:txBody>
      </p:sp>
      <p:sp>
        <p:nvSpPr>
          <p:cNvPr id="22531" name="Content Placeholder 2"/>
          <p:cNvSpPr>
            <a:spLocks noGrp="1"/>
          </p:cNvSpPr>
          <p:nvPr>
            <p:ph idx="1"/>
          </p:nvPr>
        </p:nvSpPr>
        <p:spPr/>
        <p:txBody>
          <a:bodyPr/>
          <a:lstStyle/>
          <a:p>
            <a:r>
              <a:rPr lang="en-US" dirty="0" smtClean="0"/>
              <a:t>In order to insert  a row (record) into Product </a:t>
            </a:r>
            <a:r>
              <a:rPr lang="en-US" dirty="0" smtClean="0"/>
              <a:t>Types table, </a:t>
            </a:r>
            <a:r>
              <a:rPr lang="en-US" dirty="0" smtClean="0"/>
              <a:t>using following SQL statement:</a:t>
            </a:r>
          </a:p>
          <a:p>
            <a:pPr>
              <a:buFont typeface="Wingdings" pitchFamily="2" charset="2"/>
              <a:buNone/>
            </a:pPr>
            <a:endParaRPr lang="en-US" dirty="0" smtClean="0"/>
          </a:p>
          <a:p>
            <a:pPr>
              <a:buFont typeface="Wingdings" pitchFamily="2" charset="2"/>
              <a:buNone/>
            </a:pPr>
            <a:r>
              <a:rPr lang="en-US" dirty="0" smtClean="0">
                <a:solidFill>
                  <a:schemeClr val="accent2"/>
                </a:solidFill>
              </a:rPr>
              <a:t>Insert Into PRODUCT_TYPES (</a:t>
            </a:r>
            <a:r>
              <a:rPr lang="en-US" dirty="0" err="1" smtClean="0">
                <a:solidFill>
                  <a:schemeClr val="accent2"/>
                </a:solidFill>
              </a:rPr>
              <a:t>Typ_ID</a:t>
            </a:r>
            <a:r>
              <a:rPr lang="en-US" dirty="0" smtClean="0">
                <a:solidFill>
                  <a:schemeClr val="accent2"/>
                </a:solidFill>
              </a:rPr>
              <a:t>, </a:t>
            </a:r>
            <a:r>
              <a:rPr lang="en-US" dirty="0" err="1" smtClean="0">
                <a:solidFill>
                  <a:schemeClr val="accent2"/>
                </a:solidFill>
              </a:rPr>
              <a:t>TypCode</a:t>
            </a:r>
            <a:r>
              <a:rPr lang="en-US" dirty="0" smtClean="0">
                <a:solidFill>
                  <a:schemeClr val="accent2"/>
                </a:solidFill>
              </a:rPr>
              <a:t>, </a:t>
            </a:r>
            <a:r>
              <a:rPr lang="en-US" dirty="0" err="1" smtClean="0">
                <a:solidFill>
                  <a:schemeClr val="accent2"/>
                </a:solidFill>
              </a:rPr>
              <a:t>TypName</a:t>
            </a:r>
            <a:r>
              <a:rPr lang="en-US" dirty="0" smtClean="0">
                <a:solidFill>
                  <a:schemeClr val="accent2"/>
                </a:solidFill>
              </a:rPr>
              <a:t>)</a:t>
            </a:r>
          </a:p>
          <a:p>
            <a:pPr>
              <a:buFont typeface="Wingdings" pitchFamily="2" charset="2"/>
              <a:buNone/>
            </a:pPr>
            <a:r>
              <a:rPr lang="en-US" dirty="0" smtClean="0">
                <a:solidFill>
                  <a:schemeClr val="accent2"/>
                </a:solidFill>
              </a:rPr>
              <a:t>Values </a:t>
            </a:r>
            <a:r>
              <a:rPr lang="en-US" dirty="0" smtClean="0">
                <a:solidFill>
                  <a:schemeClr val="accent2"/>
                </a:solidFill>
              </a:rPr>
              <a:t>(1, ‘Cloth’, ‘Cloth Sport’);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01725" y="193675"/>
            <a:ext cx="8042275" cy="609600"/>
          </a:xfrm>
        </p:spPr>
        <p:txBody>
          <a:bodyPr/>
          <a:lstStyle/>
          <a:p>
            <a:pPr eaLnBrk="1" hangingPunct="1">
              <a:defRPr/>
            </a:pPr>
            <a:r>
              <a:rPr lang="en-US" dirty="0" smtClean="0"/>
              <a:t>Content</a:t>
            </a:r>
            <a:endParaRPr lang="en-US" dirty="0" smtClean="0"/>
          </a:p>
        </p:txBody>
      </p:sp>
      <p:sp>
        <p:nvSpPr>
          <p:cNvPr id="5123" name="Content Placeholder 2"/>
          <p:cNvSpPr>
            <a:spLocks noGrp="1"/>
          </p:cNvSpPr>
          <p:nvPr>
            <p:ph idx="1"/>
          </p:nvPr>
        </p:nvSpPr>
        <p:spPr>
          <a:xfrm>
            <a:off x="146050" y="914400"/>
            <a:ext cx="8615363" cy="5180013"/>
          </a:xfrm>
        </p:spPr>
        <p:txBody>
          <a:bodyPr/>
          <a:lstStyle/>
          <a:p>
            <a:pPr marL="514350" indent="-514350" eaLnBrk="1" hangingPunct="1">
              <a:buFont typeface="Palatino Linotype" pitchFamily="18" charset="0"/>
              <a:buAutoNum type="alphaUcPeriod"/>
            </a:pPr>
            <a:r>
              <a:rPr lang="en-US" smtClean="0"/>
              <a:t>Sport Shop Problem</a:t>
            </a:r>
          </a:p>
          <a:p>
            <a:pPr marL="514350" indent="-514350" eaLnBrk="1" hangingPunct="1">
              <a:buFont typeface="Palatino Linotype" pitchFamily="18" charset="0"/>
              <a:buAutoNum type="alphaUcPeriod"/>
            </a:pPr>
            <a:r>
              <a:rPr lang="en-US" smtClean="0"/>
              <a:t>Solution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US" smtClean="0"/>
              <a:t>2.2. Insert Products</a:t>
            </a:r>
          </a:p>
        </p:txBody>
      </p:sp>
      <p:sp>
        <p:nvSpPr>
          <p:cNvPr id="23555" name="Content Placeholder 2"/>
          <p:cNvSpPr>
            <a:spLocks noGrp="1"/>
          </p:cNvSpPr>
          <p:nvPr>
            <p:ph idx="1"/>
          </p:nvPr>
        </p:nvSpPr>
        <p:spPr/>
        <p:txBody>
          <a:bodyPr/>
          <a:lstStyle/>
          <a:p>
            <a:r>
              <a:rPr lang="en-US" dirty="0" smtClean="0"/>
              <a:t>Those products belong to </a:t>
            </a:r>
            <a:r>
              <a:rPr lang="en-US" dirty="0" smtClean="0">
                <a:solidFill>
                  <a:schemeClr val="accent2"/>
                </a:solidFill>
              </a:rPr>
              <a:t>Cloth</a:t>
            </a:r>
            <a:r>
              <a:rPr lang="en-US" dirty="0" smtClean="0"/>
              <a:t> product type. Therefore, they must prefer to </a:t>
            </a:r>
            <a:r>
              <a:rPr lang="en-US" dirty="0" smtClean="0">
                <a:solidFill>
                  <a:schemeClr val="accent2"/>
                </a:solidFill>
              </a:rPr>
              <a:t>1</a:t>
            </a:r>
            <a:r>
              <a:rPr lang="en-US" dirty="0" smtClean="0"/>
              <a:t> which is </a:t>
            </a:r>
            <a:r>
              <a:rPr lang="en-US" dirty="0" smtClean="0">
                <a:solidFill>
                  <a:schemeClr val="accent2"/>
                </a:solidFill>
              </a:rPr>
              <a:t>Cloth’s ID</a:t>
            </a:r>
            <a:r>
              <a:rPr lang="en-US" dirty="0" smtClean="0"/>
              <a:t>. </a:t>
            </a:r>
          </a:p>
          <a:p>
            <a:endParaRPr lang="en-US" dirty="0" smtClean="0"/>
          </a:p>
          <a:p>
            <a:pPr>
              <a:buFont typeface="Wingdings" pitchFamily="2" charset="2"/>
              <a:buNone/>
            </a:pPr>
            <a:r>
              <a:rPr lang="en-US" dirty="0" smtClean="0">
                <a:solidFill>
                  <a:schemeClr val="accent2"/>
                </a:solidFill>
              </a:rPr>
              <a:t>Insert Into PRODUCTS (</a:t>
            </a:r>
            <a:r>
              <a:rPr lang="en-US" dirty="0" err="1" smtClean="0">
                <a:solidFill>
                  <a:schemeClr val="accent2"/>
                </a:solidFill>
              </a:rPr>
              <a:t>Typ_ID</a:t>
            </a:r>
            <a:r>
              <a:rPr lang="en-US" dirty="0" smtClean="0">
                <a:solidFill>
                  <a:schemeClr val="accent2"/>
                </a:solidFill>
              </a:rPr>
              <a:t>, </a:t>
            </a:r>
            <a:r>
              <a:rPr lang="en-US" dirty="0" err="1" smtClean="0">
                <a:solidFill>
                  <a:schemeClr val="accent2"/>
                </a:solidFill>
              </a:rPr>
              <a:t>ProCode</a:t>
            </a:r>
            <a:r>
              <a:rPr lang="en-US" dirty="0" smtClean="0">
                <a:solidFill>
                  <a:schemeClr val="accent2"/>
                </a:solidFill>
              </a:rPr>
              <a:t>, </a:t>
            </a:r>
            <a:r>
              <a:rPr lang="en-US" dirty="0" err="1" smtClean="0">
                <a:solidFill>
                  <a:schemeClr val="accent2"/>
                </a:solidFill>
              </a:rPr>
              <a:t>ProName</a:t>
            </a:r>
            <a:r>
              <a:rPr lang="en-US" dirty="0" smtClean="0">
                <a:solidFill>
                  <a:schemeClr val="accent2"/>
                </a:solidFill>
              </a:rPr>
              <a:t>, </a:t>
            </a:r>
            <a:r>
              <a:rPr lang="en-US" dirty="0" err="1" smtClean="0">
                <a:solidFill>
                  <a:schemeClr val="accent2"/>
                </a:solidFill>
              </a:rPr>
              <a:t>ProQuantity</a:t>
            </a:r>
            <a:r>
              <a:rPr lang="en-US" dirty="0" smtClean="0">
                <a:solidFill>
                  <a:schemeClr val="accent2"/>
                </a:solidFill>
              </a:rPr>
              <a:t>, </a:t>
            </a:r>
            <a:r>
              <a:rPr lang="en-US" dirty="0" err="1" smtClean="0">
                <a:solidFill>
                  <a:schemeClr val="accent2"/>
                </a:solidFill>
              </a:rPr>
              <a:t>ProPrice</a:t>
            </a:r>
            <a:r>
              <a:rPr lang="en-US" dirty="0" smtClean="0">
                <a:solidFill>
                  <a:schemeClr val="accent2"/>
                </a:solidFill>
              </a:rPr>
              <a:t>)</a:t>
            </a:r>
          </a:p>
          <a:p>
            <a:pPr>
              <a:buFont typeface="Wingdings" pitchFamily="2" charset="2"/>
              <a:buNone/>
            </a:pPr>
            <a:r>
              <a:rPr lang="en-US" dirty="0" smtClean="0">
                <a:solidFill>
                  <a:schemeClr val="accent2"/>
                </a:solidFill>
              </a:rPr>
              <a:t>Values </a:t>
            </a:r>
            <a:r>
              <a:rPr lang="en-US" dirty="0" smtClean="0">
                <a:solidFill>
                  <a:schemeClr val="accent2"/>
                </a:solidFill>
              </a:rPr>
              <a:t>(1, ‘PRO1’, ‘Men T-shirt’, 10, 20);</a:t>
            </a:r>
          </a:p>
          <a:p>
            <a:pPr>
              <a:buFont typeface="Wingdings" pitchFamily="2" charset="2"/>
              <a:buNone/>
            </a:pPr>
            <a:endParaRPr lang="en-US" dirty="0" smtClean="0">
              <a:solidFill>
                <a:schemeClr val="accent2"/>
              </a:solidFill>
            </a:endParaRPr>
          </a:p>
          <a:p>
            <a:pPr>
              <a:buFont typeface="Wingdings" pitchFamily="2" charset="2"/>
              <a:buNone/>
            </a:pPr>
            <a:r>
              <a:rPr lang="en-US" dirty="0" smtClean="0">
                <a:solidFill>
                  <a:schemeClr val="accent2"/>
                </a:solidFill>
              </a:rPr>
              <a:t>Insert Into PRODUCTS (</a:t>
            </a:r>
            <a:r>
              <a:rPr lang="en-US" dirty="0" err="1" smtClean="0">
                <a:solidFill>
                  <a:schemeClr val="accent2"/>
                </a:solidFill>
              </a:rPr>
              <a:t>Typ_ID</a:t>
            </a:r>
            <a:r>
              <a:rPr lang="en-US" dirty="0" smtClean="0">
                <a:solidFill>
                  <a:schemeClr val="accent2"/>
                </a:solidFill>
              </a:rPr>
              <a:t>, </a:t>
            </a:r>
            <a:r>
              <a:rPr lang="en-US" dirty="0" err="1" smtClean="0">
                <a:solidFill>
                  <a:schemeClr val="accent2"/>
                </a:solidFill>
              </a:rPr>
              <a:t>ProCode</a:t>
            </a:r>
            <a:r>
              <a:rPr lang="en-US" dirty="0" smtClean="0">
                <a:solidFill>
                  <a:schemeClr val="accent2"/>
                </a:solidFill>
              </a:rPr>
              <a:t>, </a:t>
            </a:r>
            <a:r>
              <a:rPr lang="en-US" dirty="0" err="1" smtClean="0">
                <a:solidFill>
                  <a:schemeClr val="accent2"/>
                </a:solidFill>
              </a:rPr>
              <a:t>ProName</a:t>
            </a:r>
            <a:r>
              <a:rPr lang="en-US" dirty="0" smtClean="0">
                <a:solidFill>
                  <a:schemeClr val="accent2"/>
                </a:solidFill>
              </a:rPr>
              <a:t>, </a:t>
            </a:r>
            <a:r>
              <a:rPr lang="en-US" dirty="0" err="1" smtClean="0">
                <a:solidFill>
                  <a:schemeClr val="accent2"/>
                </a:solidFill>
              </a:rPr>
              <a:t>ProQuantity</a:t>
            </a:r>
            <a:r>
              <a:rPr lang="en-US" dirty="0" smtClean="0">
                <a:solidFill>
                  <a:schemeClr val="accent2"/>
                </a:solidFill>
              </a:rPr>
              <a:t>, </a:t>
            </a:r>
            <a:r>
              <a:rPr lang="en-US" dirty="0" err="1" smtClean="0">
                <a:solidFill>
                  <a:schemeClr val="accent2"/>
                </a:solidFill>
              </a:rPr>
              <a:t>ProPrice</a:t>
            </a:r>
            <a:r>
              <a:rPr lang="en-US" dirty="0" smtClean="0">
                <a:solidFill>
                  <a:schemeClr val="accent2"/>
                </a:solidFill>
              </a:rPr>
              <a:t>)</a:t>
            </a:r>
          </a:p>
          <a:p>
            <a:pPr>
              <a:buFont typeface="Wingdings" pitchFamily="2" charset="2"/>
              <a:buNone/>
            </a:pPr>
            <a:r>
              <a:rPr lang="en-US" dirty="0" smtClean="0">
                <a:solidFill>
                  <a:schemeClr val="accent2"/>
                </a:solidFill>
              </a:rPr>
              <a:t>Values </a:t>
            </a:r>
            <a:r>
              <a:rPr lang="en-US" dirty="0" smtClean="0">
                <a:solidFill>
                  <a:schemeClr val="accent2"/>
                </a:solidFill>
              </a:rPr>
              <a:t>(1, ‘PRO2’, ‘Nike Hat’, 10, 10);</a:t>
            </a:r>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US" dirty="0" smtClean="0"/>
              <a:t>2.3. Update </a:t>
            </a:r>
            <a:r>
              <a:rPr lang="en-US" dirty="0" smtClean="0"/>
              <a:t>a Product</a:t>
            </a:r>
            <a:endParaRPr lang="en-US" dirty="0" smtClean="0"/>
          </a:p>
        </p:txBody>
      </p:sp>
      <p:sp>
        <p:nvSpPr>
          <p:cNvPr id="24579" name="Content Placeholder 2"/>
          <p:cNvSpPr>
            <a:spLocks noGrp="1"/>
          </p:cNvSpPr>
          <p:nvPr>
            <p:ph idx="1"/>
          </p:nvPr>
        </p:nvSpPr>
        <p:spPr/>
        <p:txBody>
          <a:bodyPr/>
          <a:lstStyle/>
          <a:p>
            <a:r>
              <a:rPr lang="en-US" dirty="0" smtClean="0"/>
              <a:t>In order to update product quantity of ‘</a:t>
            </a:r>
            <a:r>
              <a:rPr lang="en-US" dirty="0" smtClean="0">
                <a:solidFill>
                  <a:schemeClr val="accent2"/>
                </a:solidFill>
              </a:rPr>
              <a:t>PRO1</a:t>
            </a:r>
            <a:r>
              <a:rPr lang="en-US" dirty="0" smtClean="0"/>
              <a:t>’ to </a:t>
            </a:r>
            <a:r>
              <a:rPr lang="en-US" dirty="0" smtClean="0">
                <a:solidFill>
                  <a:schemeClr val="accent2"/>
                </a:solidFill>
              </a:rPr>
              <a:t>20</a:t>
            </a:r>
            <a:r>
              <a:rPr lang="en-US" dirty="0" smtClean="0"/>
              <a:t>, using following SQL statement:</a:t>
            </a:r>
          </a:p>
          <a:p>
            <a:endParaRPr lang="en-US" dirty="0" smtClean="0"/>
          </a:p>
          <a:p>
            <a:pPr>
              <a:buFont typeface="Wingdings" pitchFamily="2" charset="2"/>
              <a:buNone/>
            </a:pPr>
            <a:r>
              <a:rPr lang="en-US" dirty="0" smtClean="0">
                <a:solidFill>
                  <a:schemeClr val="accent2"/>
                </a:solidFill>
              </a:rPr>
              <a:t>	Update PRODUCTS</a:t>
            </a:r>
          </a:p>
          <a:p>
            <a:pPr>
              <a:buFont typeface="Wingdings" pitchFamily="2" charset="2"/>
              <a:buNone/>
            </a:pPr>
            <a:r>
              <a:rPr lang="en-US" dirty="0" smtClean="0">
                <a:solidFill>
                  <a:schemeClr val="accent2"/>
                </a:solidFill>
              </a:rPr>
              <a:t>	Set </a:t>
            </a:r>
            <a:r>
              <a:rPr lang="en-US" dirty="0" err="1" smtClean="0">
                <a:solidFill>
                  <a:schemeClr val="accent2"/>
                </a:solidFill>
              </a:rPr>
              <a:t>ProQuantity</a:t>
            </a:r>
            <a:r>
              <a:rPr lang="en-US" dirty="0" smtClean="0">
                <a:solidFill>
                  <a:schemeClr val="accent2"/>
                </a:solidFill>
              </a:rPr>
              <a:t> = 20</a:t>
            </a:r>
          </a:p>
          <a:p>
            <a:pPr>
              <a:buFont typeface="Wingdings" pitchFamily="2" charset="2"/>
              <a:buNone/>
            </a:pPr>
            <a:r>
              <a:rPr lang="en-US" dirty="0" smtClean="0">
                <a:solidFill>
                  <a:schemeClr val="accent2"/>
                </a:solidFill>
              </a:rPr>
              <a:t>	Where </a:t>
            </a:r>
            <a:r>
              <a:rPr lang="en-US" dirty="0" err="1" smtClean="0">
                <a:solidFill>
                  <a:schemeClr val="accent2"/>
                </a:solidFill>
              </a:rPr>
              <a:t>ProCode</a:t>
            </a:r>
            <a:r>
              <a:rPr lang="en-US" dirty="0" smtClean="0">
                <a:solidFill>
                  <a:schemeClr val="accent2"/>
                </a:solidFill>
              </a:rPr>
              <a:t> = ‘PRO1’;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defRPr/>
            </a:pPr>
            <a:r>
              <a:rPr lang="en-US" dirty="0" smtClean="0"/>
              <a:t>2.4. Delete </a:t>
            </a:r>
            <a:r>
              <a:rPr lang="en-US" dirty="0" smtClean="0"/>
              <a:t>a Product</a:t>
            </a:r>
            <a:endParaRPr lang="en-US" dirty="0" smtClean="0"/>
          </a:p>
        </p:txBody>
      </p:sp>
      <p:sp>
        <p:nvSpPr>
          <p:cNvPr id="25603" name="Content Placeholder 2"/>
          <p:cNvSpPr>
            <a:spLocks noGrp="1"/>
          </p:cNvSpPr>
          <p:nvPr>
            <p:ph idx="1"/>
          </p:nvPr>
        </p:nvSpPr>
        <p:spPr/>
        <p:txBody>
          <a:bodyPr/>
          <a:lstStyle/>
          <a:p>
            <a:r>
              <a:rPr lang="en-US" dirty="0" smtClean="0"/>
              <a:t>Using following statement to delete product(s):</a:t>
            </a:r>
          </a:p>
          <a:p>
            <a:pPr>
              <a:buFont typeface="Wingdings" pitchFamily="2" charset="2"/>
              <a:buNone/>
            </a:pPr>
            <a:endParaRPr lang="en-US" dirty="0" smtClean="0">
              <a:solidFill>
                <a:schemeClr val="accent2"/>
              </a:solidFill>
            </a:endParaRPr>
          </a:p>
          <a:p>
            <a:pPr>
              <a:buFont typeface="Wingdings" pitchFamily="2" charset="2"/>
              <a:buNone/>
            </a:pPr>
            <a:r>
              <a:rPr lang="en-US" dirty="0" smtClean="0">
                <a:solidFill>
                  <a:schemeClr val="accent2"/>
                </a:solidFill>
              </a:rPr>
              <a:t>	Delete From PRODUCTS</a:t>
            </a:r>
          </a:p>
          <a:p>
            <a:pPr>
              <a:buFont typeface="Wingdings" pitchFamily="2" charset="2"/>
              <a:buNone/>
            </a:pPr>
            <a:r>
              <a:rPr lang="en-US" dirty="0" smtClean="0">
                <a:solidFill>
                  <a:schemeClr val="accent2"/>
                </a:solidFill>
              </a:rPr>
              <a:t>	Where </a:t>
            </a:r>
            <a:r>
              <a:rPr lang="en-US" dirty="0" err="1" smtClean="0">
                <a:solidFill>
                  <a:schemeClr val="accent2"/>
                </a:solidFill>
              </a:rPr>
              <a:t>ProCode</a:t>
            </a:r>
            <a:r>
              <a:rPr lang="en-US" dirty="0" smtClean="0">
                <a:solidFill>
                  <a:schemeClr val="accent2"/>
                </a:solidFill>
              </a:rPr>
              <a:t> = ‘PRO2’;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381000" y="671513"/>
            <a:ext cx="8382000" cy="609600"/>
          </a:xfrm>
          <a:prstGeom prst="rect">
            <a:avLst/>
          </a:prstGeom>
          <a:noFill/>
          <a:ln w="9525">
            <a:noFill/>
            <a:round/>
            <a:headEnd/>
            <a:tailEnd/>
          </a:ln>
        </p:spPr>
        <p:txBody>
          <a:bodyPr wrap="none" anchor="ctr"/>
          <a:lstStyle/>
          <a:p>
            <a:endParaRPr lang="vi-VN"/>
          </a:p>
        </p:txBody>
      </p:sp>
      <p:pic>
        <p:nvPicPr>
          <p:cNvPr id="7" name="Picture 6" descr="C:\Users\TranThanhDan\Desktop\3.png"/>
          <p:cNvPicPr>
            <a:picLocks noChangeAspect="1" noChangeArrowheads="1"/>
          </p:cNvPicPr>
          <p:nvPr/>
        </p:nvPicPr>
        <p:blipFill>
          <a:blip r:embed="rId3"/>
          <a:srcRect/>
          <a:stretch>
            <a:fillRect/>
          </a:stretch>
        </p:blipFill>
        <p:spPr bwMode="auto">
          <a:xfrm>
            <a:off x="2471738" y="1812925"/>
            <a:ext cx="3768725" cy="3775075"/>
          </a:xfrm>
          <a:prstGeom prst="rect">
            <a:avLst/>
          </a:prstGeom>
          <a:noFill/>
          <a:ln w="9525">
            <a:noFill/>
            <a:miter lim="800000"/>
            <a:headEnd/>
            <a:tailEnd/>
          </a:ln>
        </p:spPr>
      </p:pic>
      <p:sp>
        <p:nvSpPr>
          <p:cNvPr id="8" name="TextBox 7"/>
          <p:cNvSpPr txBox="1"/>
          <p:nvPr/>
        </p:nvSpPr>
        <p:spPr>
          <a:xfrm>
            <a:off x="3657600" y="2489199"/>
            <a:ext cx="1090618" cy="2400657"/>
          </a:xfrm>
          <a:prstGeom prst="rect">
            <a:avLst/>
          </a:prstGeom>
          <a:noFill/>
        </p:spPr>
        <p:txBody>
          <a:bodyPr>
            <a:spAutoFit/>
          </a:bodyPr>
          <a:lstStyle/>
          <a:p>
            <a:pPr>
              <a:defRPr/>
            </a:pPr>
            <a:r>
              <a:rPr lang="en-US" sz="15000" b="1" dirty="0">
                <a:ln w="254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 calcmode="lin" valueType="num">
                                      <p:cBhvr>
                                        <p:cTn id="9" dur="2000" fill="hold"/>
                                        <p:tgtEl>
                                          <p:spTgt spid="7"/>
                                        </p:tgtEl>
                                        <p:attrNameLst>
                                          <p:attrName>style.rotation</p:attrName>
                                        </p:attrNameLst>
                                      </p:cBhvr>
                                      <p:tavLst>
                                        <p:tav tm="0">
                                          <p:val>
                                            <p:fltVal val="360"/>
                                          </p:val>
                                        </p:tav>
                                        <p:tav tm="100000">
                                          <p:val>
                                            <p:fltVal val="0"/>
                                          </p:val>
                                        </p:tav>
                                      </p:tavLst>
                                    </p:anim>
                                    <p:animEffect transition="in" filter="fade">
                                      <p:cBhvr>
                                        <p:cTn id="10" dur="2000"/>
                                        <p:tgtEl>
                                          <p:spTgt spid="7"/>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2000"/>
                                        <p:tgtEl>
                                          <p:spTgt spid="8">
                                            <p:txEl>
                                              <p:pRg st="0" end="0"/>
                                            </p:txEl>
                                          </p:spTgt>
                                        </p:tgtEl>
                                      </p:cBhvr>
                                    </p:animEffect>
                                  </p:childTnLst>
                                </p:cTn>
                              </p:par>
                              <p:par>
                                <p:cTn id="15" presetID="8" presetClass="emph" presetSubtype="0" repeatCount="indefinite" fill="hold" nodeType="withEffect">
                                  <p:stCondLst>
                                    <p:cond delay="0"/>
                                  </p:stCondLst>
                                  <p:childTnLst>
                                    <p:animRot by="21600000">
                                      <p:cBhvr>
                                        <p:cTn id="1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571500" indent="-571500">
              <a:buFont typeface="Palatino Linotype" pitchFamily="18" charset="0"/>
              <a:buAutoNum type="alphaUcPeriod"/>
              <a:defRPr/>
            </a:pPr>
            <a:r>
              <a:rPr lang="en-US" smtClean="0"/>
              <a:t>Sport Shop Problem</a:t>
            </a:r>
          </a:p>
        </p:txBody>
      </p:sp>
      <p:sp>
        <p:nvSpPr>
          <p:cNvPr id="6147" name="Content Placeholder 2"/>
          <p:cNvSpPr>
            <a:spLocks noGrp="1"/>
          </p:cNvSpPr>
          <p:nvPr>
            <p:ph idx="1"/>
          </p:nvPr>
        </p:nvSpPr>
        <p:spPr/>
        <p:txBody>
          <a:bodyPr/>
          <a:lstStyle/>
          <a:p>
            <a:pPr>
              <a:buFont typeface="Wingdings" pitchFamily="2" charset="2"/>
              <a:buNone/>
            </a:pPr>
            <a:r>
              <a:rPr lang="en-US" sz="2800" b="0" dirty="0" smtClean="0"/>
              <a:t>	PST, a sport shop, has been in success of business lately. Therefore, it makes sense to establish a database to manage their products. To easily managing, they classify their products into difference types which are included type code and type name. In other words, each product type has many products and a product belongs to a product type. The sport product is described by the following properties: product code, product name, quantity, and price.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defRPr/>
            </a:pPr>
            <a:endParaRPr lang="vi-VN" smtClean="0"/>
          </a:p>
        </p:txBody>
      </p:sp>
      <p:sp>
        <p:nvSpPr>
          <p:cNvPr id="7171" name="Content Placeholder 2"/>
          <p:cNvSpPr>
            <a:spLocks noGrp="1"/>
          </p:cNvSpPr>
          <p:nvPr>
            <p:ph idx="1"/>
          </p:nvPr>
        </p:nvSpPr>
        <p:spPr>
          <a:xfrm>
            <a:off x="146050" y="990600"/>
            <a:ext cx="8997950" cy="5103813"/>
          </a:xfrm>
        </p:spPr>
        <p:txBody>
          <a:bodyPr/>
          <a:lstStyle/>
          <a:p>
            <a:r>
              <a:rPr lang="en-US" sz="2800" b="0" dirty="0" smtClean="0"/>
              <a:t>From the above details, designing a logical diagram with following constraints:</a:t>
            </a:r>
          </a:p>
          <a:p>
            <a:pPr lvl="1" indent="-338328"/>
            <a:r>
              <a:rPr lang="en-US" sz="2400" b="0" dirty="0" smtClean="0"/>
              <a:t>The </a:t>
            </a:r>
            <a:r>
              <a:rPr lang="en-US" sz="2400" b="0" dirty="0" smtClean="0"/>
              <a:t>product code and the product type code must be unique.</a:t>
            </a:r>
          </a:p>
          <a:p>
            <a:pPr lvl="1"/>
            <a:r>
              <a:rPr lang="en-US" sz="2400" b="0" dirty="0" smtClean="0"/>
              <a:t>The </a:t>
            </a:r>
            <a:r>
              <a:rPr lang="en-US" sz="2400" b="0" dirty="0" smtClean="0"/>
              <a:t>product quantity must be greater than or equal to 0.</a:t>
            </a:r>
          </a:p>
          <a:p>
            <a:pPr lvl="1"/>
            <a:r>
              <a:rPr lang="en-US" sz="2400" b="0" dirty="0" smtClean="0"/>
              <a:t>The </a:t>
            </a:r>
            <a:r>
              <a:rPr lang="en-US" sz="2400" b="0" dirty="0" smtClean="0"/>
              <a:t>product price must be greater than 0.</a:t>
            </a:r>
          </a:p>
          <a:p>
            <a:r>
              <a:rPr lang="en-US" sz="2800" b="0" dirty="0" smtClean="0"/>
              <a:t>The second requirement is generating a physical diagram of the above database.</a:t>
            </a:r>
          </a:p>
          <a:p>
            <a:r>
              <a:rPr lang="en-US" sz="2800" b="0" dirty="0" smtClean="0"/>
              <a:t>The last one is creating SQL statement to create all the tables in database.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marL="571500" indent="-571500">
              <a:buFont typeface="Palatino Linotype" pitchFamily="18" charset="0"/>
              <a:buAutoNum type="alphaUcPeriod" startAt="2"/>
              <a:defRPr/>
            </a:pPr>
            <a:r>
              <a:rPr lang="en-US" smtClean="0"/>
              <a:t>Solution</a:t>
            </a:r>
          </a:p>
        </p:txBody>
      </p:sp>
      <p:sp>
        <p:nvSpPr>
          <p:cNvPr id="8195" name="Content Placeholder 2"/>
          <p:cNvSpPr>
            <a:spLocks noGrp="1"/>
          </p:cNvSpPr>
          <p:nvPr>
            <p:ph idx="1"/>
          </p:nvPr>
        </p:nvSpPr>
        <p:spPr/>
        <p:txBody>
          <a:bodyPr/>
          <a:lstStyle/>
          <a:p>
            <a:pPr marL="514350" indent="-514350">
              <a:buFont typeface="Palatino Linotype" pitchFamily="18" charset="0"/>
              <a:buAutoNum type="arabicPeriod"/>
            </a:pPr>
            <a:r>
              <a:rPr lang="en-US" dirty="0" smtClean="0"/>
              <a:t>Create Logical Diagram</a:t>
            </a:r>
          </a:p>
          <a:p>
            <a:pPr marL="514350" indent="-514350">
              <a:buFont typeface="Palatino Linotype" pitchFamily="18" charset="0"/>
              <a:buAutoNum type="arabicPeriod"/>
            </a:pPr>
            <a:r>
              <a:rPr lang="en-US" dirty="0" smtClean="0"/>
              <a:t>Create Physical Diagram</a:t>
            </a:r>
          </a:p>
          <a:p>
            <a:pPr marL="514350" indent="-514350">
              <a:buFont typeface="Palatino Linotype" pitchFamily="18" charset="0"/>
              <a:buAutoNum type="arabicPeriod"/>
            </a:pPr>
            <a:r>
              <a:rPr lang="en-US" dirty="0" smtClean="0"/>
              <a:t>Write SQL Statement to Create </a:t>
            </a:r>
            <a:r>
              <a:rPr lang="en-US" dirty="0" smtClean="0"/>
              <a:t>Table</a:t>
            </a:r>
            <a:endParaRPr lang="en-US" dirty="0" smtClean="0"/>
          </a:p>
          <a:p>
            <a:pPr marL="514350" indent="-514350">
              <a:buFont typeface="Palatino Linotype" pitchFamily="18" charset="0"/>
              <a:buAutoNum type="arabicPeriod"/>
            </a:pPr>
            <a:r>
              <a:rPr lang="en-US" dirty="0" smtClean="0"/>
              <a:t>Create </a:t>
            </a:r>
            <a:r>
              <a:rPr lang="en-US" dirty="0" smtClean="0"/>
              <a:t>Constraint</a:t>
            </a:r>
            <a:endParaRPr lang="en-US" dirty="0" smtClean="0"/>
          </a:p>
          <a:p>
            <a:pPr marL="514350" indent="-514350">
              <a:buFont typeface="Palatino Linotype" pitchFamily="18" charset="0"/>
              <a:buAutoNum type="arabicPeriod"/>
            </a:pPr>
            <a:r>
              <a:rPr lang="en-US" dirty="0" smtClean="0"/>
              <a:t>Other  Requirement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571500" indent="-571500">
              <a:defRPr/>
            </a:pPr>
            <a:r>
              <a:rPr lang="en-US" dirty="0" smtClean="0"/>
              <a:t>1. Create Logical Diagram</a:t>
            </a:r>
          </a:p>
        </p:txBody>
      </p:sp>
      <p:sp>
        <p:nvSpPr>
          <p:cNvPr id="9219" name="Content Placeholder 2"/>
          <p:cNvSpPr>
            <a:spLocks noGrp="1"/>
          </p:cNvSpPr>
          <p:nvPr>
            <p:ph idx="1"/>
          </p:nvPr>
        </p:nvSpPr>
        <p:spPr/>
        <p:txBody>
          <a:bodyPr/>
          <a:lstStyle/>
          <a:p>
            <a:r>
              <a:rPr lang="en-US" smtClean="0"/>
              <a:t>Exercise: Create logical diagram from the requirement. </a:t>
            </a:r>
          </a:p>
        </p:txBody>
      </p:sp>
      <p:pic>
        <p:nvPicPr>
          <p:cNvPr id="9220" name="Picture 6" descr="C:\Users\TranThanhDan\Desktop\Working documents\1.png"/>
          <p:cNvPicPr>
            <a:picLocks noChangeAspect="1" noChangeArrowheads="1"/>
          </p:cNvPicPr>
          <p:nvPr/>
        </p:nvPicPr>
        <p:blipFill>
          <a:blip r:embed="rId2"/>
          <a:srcRect/>
          <a:stretch>
            <a:fillRect/>
          </a:stretch>
        </p:blipFill>
        <p:spPr bwMode="auto">
          <a:xfrm>
            <a:off x="304800" y="1616075"/>
            <a:ext cx="8353425" cy="37941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571500" indent="-571500">
              <a:defRPr/>
            </a:pPr>
            <a:r>
              <a:rPr lang="en-US" dirty="0" smtClean="0"/>
              <a:t>2. Create Physical Diagram</a:t>
            </a:r>
          </a:p>
        </p:txBody>
      </p:sp>
      <p:sp>
        <p:nvSpPr>
          <p:cNvPr id="10243" name="Content Placeholder 2"/>
          <p:cNvSpPr>
            <a:spLocks noGrp="1"/>
          </p:cNvSpPr>
          <p:nvPr>
            <p:ph idx="1"/>
          </p:nvPr>
        </p:nvSpPr>
        <p:spPr/>
        <p:txBody>
          <a:bodyPr/>
          <a:lstStyle/>
          <a:p>
            <a:pPr>
              <a:buFont typeface="Wingdings" pitchFamily="2" charset="2"/>
              <a:buNone/>
            </a:pPr>
            <a:r>
              <a:rPr lang="en-US" dirty="0" smtClean="0"/>
              <a:t>	Exercise: Generate physical diagram from the above logical </a:t>
            </a:r>
            <a:r>
              <a:rPr lang="en-US" dirty="0" smtClean="0"/>
              <a:t>diagram.</a:t>
            </a:r>
            <a:endParaRPr lang="en-US" dirty="0" smtClean="0"/>
          </a:p>
        </p:txBody>
      </p:sp>
      <p:pic>
        <p:nvPicPr>
          <p:cNvPr id="10244" name="Picture 5" descr="C:\Users\TranThanhDan\Desktop\Working documents\2.png"/>
          <p:cNvPicPr>
            <a:picLocks noChangeAspect="1" noChangeArrowheads="1"/>
          </p:cNvPicPr>
          <p:nvPr/>
        </p:nvPicPr>
        <p:blipFill>
          <a:blip r:embed="rId2"/>
          <a:srcRect/>
          <a:stretch>
            <a:fillRect/>
          </a:stretch>
        </p:blipFill>
        <p:spPr bwMode="auto">
          <a:xfrm>
            <a:off x="1371600" y="1752600"/>
            <a:ext cx="6629400" cy="418941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 </a:t>
            </a:r>
            <a:r>
              <a:rPr lang="en-US" dirty="0" smtClean="0"/>
              <a:t>Write SQL Statement to Create </a:t>
            </a:r>
            <a:r>
              <a:rPr lang="en-US" dirty="0" smtClean="0"/>
              <a:t>Table </a:t>
            </a:r>
            <a:endParaRPr lang="vi-VN" dirty="0"/>
          </a:p>
        </p:txBody>
      </p:sp>
      <p:sp>
        <p:nvSpPr>
          <p:cNvPr id="11267" name="Content Placeholder 2"/>
          <p:cNvSpPr>
            <a:spLocks noGrp="1"/>
          </p:cNvSpPr>
          <p:nvPr>
            <p:ph idx="1"/>
          </p:nvPr>
        </p:nvSpPr>
        <p:spPr/>
        <p:txBody>
          <a:bodyPr/>
          <a:lstStyle/>
          <a:p>
            <a:pPr>
              <a:buFont typeface="Wingdings" pitchFamily="2" charset="2"/>
              <a:buNone/>
            </a:pPr>
            <a:r>
              <a:rPr lang="en-US" dirty="0" smtClean="0"/>
              <a:t>3.1.  Database creating</a:t>
            </a:r>
          </a:p>
          <a:p>
            <a:pPr>
              <a:buFont typeface="Wingdings" pitchFamily="2" charset="2"/>
              <a:buNone/>
            </a:pPr>
            <a:r>
              <a:rPr lang="en-US" dirty="0" smtClean="0"/>
              <a:t>3.2. </a:t>
            </a:r>
            <a:r>
              <a:rPr lang="vi-VN" dirty="0" smtClean="0"/>
              <a:t> DDL Code for </a:t>
            </a:r>
            <a:r>
              <a:rPr lang="vi-VN" dirty="0" smtClean="0"/>
              <a:t>Product_Types</a:t>
            </a:r>
            <a:r>
              <a:rPr lang="en-US" dirty="0" smtClean="0"/>
              <a:t> table</a:t>
            </a:r>
            <a:endParaRPr lang="vi-VN" dirty="0" smtClean="0"/>
          </a:p>
          <a:p>
            <a:pPr>
              <a:buFont typeface="Wingdings" pitchFamily="2" charset="2"/>
              <a:buNone/>
            </a:pPr>
            <a:r>
              <a:rPr lang="vi-VN" dirty="0" smtClean="0"/>
              <a:t>3.3.  DDL Code for </a:t>
            </a:r>
            <a:r>
              <a:rPr lang="vi-VN" dirty="0" smtClean="0"/>
              <a:t>Product</a:t>
            </a:r>
            <a:r>
              <a:rPr lang="en-US" dirty="0" smtClean="0"/>
              <a:t>s table</a:t>
            </a:r>
            <a:endParaRPr lang="vi-VN" dirty="0" smtClean="0"/>
          </a:p>
          <a:p>
            <a:pPr>
              <a:buFont typeface="Wingdings" pitchFamily="2" charset="2"/>
              <a:buNone/>
            </a:pPr>
            <a:r>
              <a:rPr lang="vi-VN" dirty="0" smtClean="0"/>
              <a:t>3.4.  Relationship creating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marL="571500" indent="-571500">
              <a:defRPr/>
            </a:pPr>
            <a:r>
              <a:rPr lang="en-US" dirty="0" smtClean="0"/>
              <a:t>3.1.  Database creating</a:t>
            </a:r>
          </a:p>
        </p:txBody>
      </p:sp>
      <p:sp>
        <p:nvSpPr>
          <p:cNvPr id="12291" name="Content Placeholder 2"/>
          <p:cNvSpPr>
            <a:spLocks noGrp="1"/>
          </p:cNvSpPr>
          <p:nvPr>
            <p:ph idx="1"/>
          </p:nvPr>
        </p:nvSpPr>
        <p:spPr>
          <a:xfrm>
            <a:off x="228600" y="914400"/>
            <a:ext cx="8915400" cy="5180013"/>
          </a:xfrm>
        </p:spPr>
        <p:txBody>
          <a:bodyPr/>
          <a:lstStyle/>
          <a:p>
            <a:r>
              <a:rPr lang="en-US" dirty="0" smtClean="0"/>
              <a:t>Use the below SQL:</a:t>
            </a:r>
            <a:endParaRPr lang="en-US" dirty="0" smtClean="0"/>
          </a:p>
          <a:p>
            <a:pPr>
              <a:buFont typeface="Wingdings" pitchFamily="2" charset="2"/>
              <a:buNone/>
            </a:pPr>
            <a:r>
              <a:rPr lang="en-US" dirty="0" smtClean="0"/>
              <a:t>	</a:t>
            </a:r>
            <a:r>
              <a:rPr lang="en-US" dirty="0" smtClean="0"/>
              <a:t>			</a:t>
            </a:r>
            <a:r>
              <a:rPr lang="en-US" dirty="0" smtClean="0">
                <a:solidFill>
                  <a:schemeClr val="accent2"/>
                </a:solidFill>
              </a:rPr>
              <a:t>Create </a:t>
            </a:r>
            <a:r>
              <a:rPr lang="en-US" dirty="0" smtClean="0">
                <a:solidFill>
                  <a:schemeClr val="accent2"/>
                </a:solidFill>
              </a:rPr>
              <a:t>Database</a:t>
            </a:r>
            <a:r>
              <a:rPr lang="en-US" dirty="0" smtClean="0"/>
              <a:t>  </a:t>
            </a:r>
            <a:r>
              <a:rPr lang="en-US" dirty="0" err="1" smtClean="0"/>
              <a:t>PSTCompany</a:t>
            </a:r>
            <a:r>
              <a:rPr lang="en-US" dirty="0" smtClean="0"/>
              <a:t>;</a:t>
            </a:r>
          </a:p>
          <a:p>
            <a:r>
              <a:rPr lang="en-US" dirty="0" smtClean="0"/>
              <a:t>Or</a:t>
            </a:r>
            <a:endParaRPr lang="en-US" dirty="0" smtClean="0"/>
          </a:p>
        </p:txBody>
      </p:sp>
      <p:pic>
        <p:nvPicPr>
          <p:cNvPr id="12294" name="Picture 6" descr="C:\Users\ThuyPham\Desktop\Untitled-1.png"/>
          <p:cNvPicPr>
            <a:picLocks noChangeAspect="1" noChangeArrowheads="1"/>
          </p:cNvPicPr>
          <p:nvPr/>
        </p:nvPicPr>
        <p:blipFill>
          <a:blip r:embed="rId2"/>
          <a:srcRect/>
          <a:stretch>
            <a:fillRect/>
          </a:stretch>
        </p:blipFill>
        <p:spPr bwMode="auto">
          <a:xfrm>
            <a:off x="1204331" y="2190750"/>
            <a:ext cx="7787269" cy="43624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3 - Introduction - 01 - Managing Student Type Info">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Palatino Linotype"/>
        <a:ea typeface=""/>
        <a:cs typeface="Lucida Sans Unicode"/>
      </a:majorFont>
      <a:minorFont>
        <a:latin typeface="Palatino Linotyp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 Introduction - 01 - Managing Student Type Info</Template>
  <TotalTime>1895</TotalTime>
  <Words>608</Words>
  <Application>Microsoft Office PowerPoint</Application>
  <PresentationFormat>On-screen Show (4:3)</PresentationFormat>
  <Paragraphs>129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Lucida Sans Unicode</vt:lpstr>
      <vt:lpstr>Palatino Linotype</vt:lpstr>
      <vt:lpstr>Wingdings</vt:lpstr>
      <vt:lpstr>Calibri</vt:lpstr>
      <vt:lpstr>03 - Introduction - 01 - Managing Student Type Info</vt:lpstr>
      <vt:lpstr>Chapter 07 – Part 1</vt:lpstr>
      <vt:lpstr>Content</vt:lpstr>
      <vt:lpstr>Sport Shop Problem</vt:lpstr>
      <vt:lpstr>Slide 4</vt:lpstr>
      <vt:lpstr>Solution</vt:lpstr>
      <vt:lpstr>1. Create Logical Diagram</vt:lpstr>
      <vt:lpstr>2. Create Physical Diagram</vt:lpstr>
      <vt:lpstr>3. Write SQL Statement to Create Table </vt:lpstr>
      <vt:lpstr>3.1.  Database creating</vt:lpstr>
      <vt:lpstr>3.2.  DDL Code for Product_Types table </vt:lpstr>
      <vt:lpstr>3.3.  DDL Code for Products table</vt:lpstr>
      <vt:lpstr>3.4.  Relationship creating</vt:lpstr>
      <vt:lpstr>4. Create Constraint</vt:lpstr>
      <vt:lpstr>4.1. Create Unique Constraint</vt:lpstr>
      <vt:lpstr>4.2. Create Check Constraint</vt:lpstr>
      <vt:lpstr>5. Other Requirement</vt:lpstr>
      <vt:lpstr>5.1.  Modify Table Problem</vt:lpstr>
      <vt:lpstr>5.2.  Modify Table Solution</vt:lpstr>
      <vt:lpstr>5.2.1. Insert a Product Type </vt:lpstr>
      <vt:lpstr>2.2. Insert Products</vt:lpstr>
      <vt:lpstr>2.3. Update a Product</vt:lpstr>
      <vt:lpstr>2.4. Delete a Product</vt:lpstr>
      <vt:lpstr>Slide 23</vt:lpstr>
    </vt:vector>
  </TitlesOfParts>
  <Company>SaigonTech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TrungLyThanh</dc:creator>
  <cp:lastModifiedBy>ThuyPham</cp:lastModifiedBy>
  <cp:revision>151</cp:revision>
  <dcterms:created xsi:type="dcterms:W3CDTF">2008-07-09T06:46:55Z</dcterms:created>
  <dcterms:modified xsi:type="dcterms:W3CDTF">2010-02-13T03:21:50Z</dcterms:modified>
</cp:coreProperties>
</file>