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2" r:id="rId5"/>
    <p:sldId id="260" r:id="rId6"/>
    <p:sldId id="258" r:id="rId7"/>
    <p:sldId id="274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7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1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A33F-0BE4-4972-96C4-351B17A890F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2571" y="1123406"/>
            <a:ext cx="7341326" cy="46634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36326" y="1516380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Tool Tier 3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8157" y="2503715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8157" y="3421381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5786846" y="2503715"/>
            <a:ext cx="2730137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86845" y="3421381"/>
            <a:ext cx="2730137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82295" y="4539344"/>
            <a:ext cx="1761305" cy="61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9734" y="4539344"/>
            <a:ext cx="1591489" cy="61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D4EB2-7F5E-478F-BA2E-D2BE3268B1E2}"/>
              </a:ext>
            </a:extLst>
          </p:cNvPr>
          <p:cNvSpPr/>
          <p:nvPr/>
        </p:nvSpPr>
        <p:spPr>
          <a:xfrm>
            <a:off x="5351148" y="225333"/>
            <a:ext cx="148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Screen: Login</a:t>
            </a:r>
          </a:p>
        </p:txBody>
      </p:sp>
    </p:spTree>
    <p:extLst>
      <p:ext uri="{BB962C8B-B14F-4D97-AF65-F5344CB8AC3E}">
        <p14:creationId xmlns:p14="http://schemas.microsoft.com/office/powerpoint/2010/main" val="262062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D3526-92BE-41D9-8F80-5207A6F02B41}"/>
              </a:ext>
            </a:extLst>
          </p:cNvPr>
          <p:cNvSpPr/>
          <p:nvPr/>
        </p:nvSpPr>
        <p:spPr>
          <a:xfrm>
            <a:off x="323273" y="461818"/>
            <a:ext cx="1371600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64381-353F-4F63-8578-D798BD6AC897}"/>
              </a:ext>
            </a:extLst>
          </p:cNvPr>
          <p:cNvSpPr/>
          <p:nvPr/>
        </p:nvSpPr>
        <p:spPr>
          <a:xfrm>
            <a:off x="1694873" y="558794"/>
            <a:ext cx="1630218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Authorizations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2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2" y="1773383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11728" y="2336800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11726" y="3484415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Updated 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11727" y="2900217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Updated 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9" y="1765298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332178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Admission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E2468-19C0-458E-8CED-0EDB5E4D5312}"/>
              </a:ext>
            </a:extLst>
          </p:cNvPr>
          <p:cNvSpPr/>
          <p:nvPr/>
        </p:nvSpPr>
        <p:spPr>
          <a:xfrm>
            <a:off x="5631867" y="2901372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FTP file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1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CT_MAP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943927" y="1237671"/>
            <a:ext cx="267855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4008582" y="1403927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9963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9367983" y="1209963"/>
            <a:ext cx="267855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9432638" y="1376219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82619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787236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327565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99855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25964" y="2938318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 _/_ _/_ _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E4F4B-2449-4760-8E67-E8E94B708CDB}"/>
              </a:ext>
            </a:extLst>
          </p:cNvPr>
          <p:cNvSpPr/>
          <p:nvPr/>
        </p:nvSpPr>
        <p:spPr>
          <a:xfrm>
            <a:off x="7659256" y="2901371"/>
            <a:ext cx="4221016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25964" y="3484417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3856" y="2879842"/>
            <a:ext cx="527968" cy="5279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7293" y="3407810"/>
            <a:ext cx="527968" cy="527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3934691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1</a:t>
            </a:r>
            <a:r>
              <a:rPr lang="en-US" baseline="30000"/>
              <a:t>st</a:t>
            </a:r>
            <a:r>
              <a:rPr lang="en-US"/>
              <a:t> tool – Review clients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0" y="4012613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86259"/>
              </p:ext>
            </p:extLst>
          </p:nvPr>
        </p:nvGraphicFramePr>
        <p:xfrm>
          <a:off x="323272" y="4327698"/>
          <a:ext cx="11557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28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325417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048328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2630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92155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11329518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301645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50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Client Custom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Diag</a:t>
                      </a:r>
                      <a:r>
                        <a:rPr lang="en-US"/>
                        <a:t> 10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Row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Row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7" name="Rounded Rectangle 13">
            <a:extLst>
              <a:ext uri="{FF2B5EF4-FFF2-40B4-BE49-F238E27FC236}">
                <a16:creationId xmlns:a16="http://schemas.microsoft.com/office/drawing/2014/main" id="{055201F8-42C9-4C99-B326-72F2413F6BF4}"/>
              </a:ext>
            </a:extLst>
          </p:cNvPr>
          <p:cNvSpPr/>
          <p:nvPr/>
        </p:nvSpPr>
        <p:spPr>
          <a:xfrm>
            <a:off x="8331664" y="519195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F8E50F13-837A-4EA3-AB5A-79EA3765BB31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</p:spTree>
    <p:extLst>
      <p:ext uri="{BB962C8B-B14F-4D97-AF65-F5344CB8AC3E}">
        <p14:creationId xmlns:p14="http://schemas.microsoft.com/office/powerpoint/2010/main" val="88613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D3526-92BE-41D9-8F80-5207A6F02B41}"/>
              </a:ext>
            </a:extLst>
          </p:cNvPr>
          <p:cNvSpPr/>
          <p:nvPr/>
        </p:nvSpPr>
        <p:spPr>
          <a:xfrm>
            <a:off x="1981197" y="471635"/>
            <a:ext cx="1630217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Authorizations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64381-353F-4F63-8578-D798BD6AC897}"/>
              </a:ext>
            </a:extLst>
          </p:cNvPr>
          <p:cNvSpPr/>
          <p:nvPr/>
        </p:nvSpPr>
        <p:spPr>
          <a:xfrm>
            <a:off x="350980" y="558789"/>
            <a:ext cx="1630218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3"/>
            <a:ext cx="138091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begin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E2468-19C0-458E-8CED-0EDB5E4D5312}"/>
              </a:ext>
            </a:extLst>
          </p:cNvPr>
          <p:cNvSpPr/>
          <p:nvPr/>
        </p:nvSpPr>
        <p:spPr>
          <a:xfrm>
            <a:off x="5631868" y="329572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FTP file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2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CT_MAP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771901" y="1243952"/>
            <a:ext cx="22744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3840480" y="1398271"/>
            <a:ext cx="127179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0725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9238591" y="1200907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9303246" y="1367163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E4F4B-2449-4760-8E67-E8E94B708CDB}"/>
              </a:ext>
            </a:extLst>
          </p:cNvPr>
          <p:cNvSpPr/>
          <p:nvPr/>
        </p:nvSpPr>
        <p:spPr>
          <a:xfrm>
            <a:off x="7650020" y="3320043"/>
            <a:ext cx="3621484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3934691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1</a:t>
            </a:r>
            <a:r>
              <a:rPr lang="en-US" baseline="30000"/>
              <a:t>st</a:t>
            </a:r>
            <a:r>
              <a:rPr lang="en-US"/>
              <a:t> tool – Review authorizations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-120073" y="4956628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11486"/>
              </p:ext>
            </p:extLst>
          </p:nvPr>
        </p:nvGraphicFramePr>
        <p:xfrm>
          <a:off x="252832" y="5048415"/>
          <a:ext cx="1168633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6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947849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832406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871898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689621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132524675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101364777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81392568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78921555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1581251007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4217449327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783016450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005013003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Event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ref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Diag</a:t>
                      </a:r>
                      <a:r>
                        <a:rPr lang="en-US" sz="1400"/>
                        <a:t> 10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Voided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Row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A54E9D-02E7-46D4-99C0-89C6B8D81EAA}"/>
              </a:ext>
            </a:extLst>
          </p:cNvPr>
          <p:cNvSpPr/>
          <p:nvPr/>
        </p:nvSpPr>
        <p:spPr>
          <a:xfrm>
            <a:off x="305512" y="3334435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ref no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D777AE-ED08-4D77-9D47-6B48708E9770}"/>
              </a:ext>
            </a:extLst>
          </p:cNvPr>
          <p:cNvSpPr/>
          <p:nvPr/>
        </p:nvSpPr>
        <p:spPr>
          <a:xfrm>
            <a:off x="2219749" y="332004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Updated 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Updated 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19195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</p:spTree>
    <p:extLst>
      <p:ext uri="{BB962C8B-B14F-4D97-AF65-F5344CB8AC3E}">
        <p14:creationId xmlns:p14="http://schemas.microsoft.com/office/powerpoint/2010/main" val="351405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2" y="1716827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3272" y="1228343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2219749" y="1217424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3799084" y="1217606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3863739" y="1383862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799084" y="0"/>
            <a:ext cx="4735316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Patients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-120073" y="4956628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57222"/>
              </p:ext>
            </p:extLst>
          </p:nvPr>
        </p:nvGraphicFramePr>
        <p:xfrm>
          <a:off x="252831" y="5048415"/>
          <a:ext cx="11819097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5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53635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302328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Discharge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Invalid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Status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Inserted date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528066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Modified date range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B62B0-B112-410E-8C37-F3F3F9598C5D}"/>
              </a:ext>
            </a:extLst>
          </p:cNvPr>
          <p:cNvSpPr/>
          <p:nvPr/>
        </p:nvSpPr>
        <p:spPr>
          <a:xfrm>
            <a:off x="323273" y="461818"/>
            <a:ext cx="1126376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CDD826-788C-4F5B-9355-A90125FC63B3}"/>
              </a:ext>
            </a:extLst>
          </p:cNvPr>
          <p:cNvSpPr/>
          <p:nvPr/>
        </p:nvSpPr>
        <p:spPr>
          <a:xfrm>
            <a:off x="1449649" y="558777"/>
            <a:ext cx="1221047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/>
              <a:t>Authorizations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AC79B7-5B64-4E04-9F00-EB47AB968C7A}"/>
              </a:ext>
            </a:extLst>
          </p:cNvPr>
          <p:cNvSpPr/>
          <p:nvPr/>
        </p:nvSpPr>
        <p:spPr>
          <a:xfrm>
            <a:off x="2670233" y="558777"/>
            <a:ext cx="979979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90947B-737E-40E2-BD23-E90283690CD5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9A9093-744E-45AA-BBAC-4E8975BA900C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</p:spTree>
    <p:extLst>
      <p:ext uri="{BB962C8B-B14F-4D97-AF65-F5344CB8AC3E}">
        <p14:creationId xmlns:p14="http://schemas.microsoft.com/office/powerpoint/2010/main" val="238878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Begin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3272" y="1161487"/>
            <a:ext cx="1380914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2219750" y="1161488"/>
            <a:ext cx="184138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3793274" y="1161669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3862546" y="1332952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5230009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authorizations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0" y="4956628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7151"/>
              </p:ext>
            </p:extLst>
          </p:nvPr>
        </p:nvGraphicFramePr>
        <p:xfrm>
          <a:off x="252831" y="5048415"/>
          <a:ext cx="11819096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61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383866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244618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299527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979221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262921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272072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2720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173069">
                  <a:extLst>
                    <a:ext uri="{9D8B030D-6E8A-4147-A177-3AD203B41FA5}">
                      <a16:colId xmlns:a16="http://schemas.microsoft.com/office/drawing/2014/main" val="983435682"/>
                    </a:ext>
                  </a:extLst>
                </a:gridCol>
                <a:gridCol w="1173069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Auth ref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Billing service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Invalid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ref no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Authorization’s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528066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Modified date range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457788"/>
            <a:ext cx="1221047" cy="5120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/>
              <a:t>Authorizations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558777"/>
            <a:ext cx="979979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</p:spTree>
    <p:extLst>
      <p:ext uri="{BB962C8B-B14F-4D97-AF65-F5344CB8AC3E}">
        <p14:creationId xmlns:p14="http://schemas.microsoft.com/office/powerpoint/2010/main" val="76401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13117" y="1993406"/>
            <a:ext cx="102058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1609" y="2524378"/>
            <a:ext cx="99589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21609" y="3997430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21609" y="3456522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1609" y="1236628"/>
            <a:ext cx="1020581" cy="3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3451848" y="2004881"/>
            <a:ext cx="1020582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3431202" y="2494122"/>
            <a:ext cx="1035193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1716650" y="1235117"/>
            <a:ext cx="1190981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2736640" y="1237580"/>
            <a:ext cx="244234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2821392" y="1412311"/>
            <a:ext cx="74730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1681498" y="1986673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4722316" y="2009721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1662274" y="2531069"/>
            <a:ext cx="131860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4706124" y="2520372"/>
            <a:ext cx="1201137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1662274" y="3449789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1662274" y="3995888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8165" y="3448924"/>
            <a:ext cx="307326" cy="377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5937" y="3972036"/>
            <a:ext cx="307326" cy="3873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027137" y="130503"/>
            <a:ext cx="7106458" cy="2617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schedules and completed visits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0" y="4956628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06502"/>
              </p:ext>
            </p:extLst>
          </p:nvPr>
        </p:nvGraphicFramePr>
        <p:xfrm>
          <a:off x="252831" y="5048415"/>
          <a:ext cx="1182588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9">
                  <a:extLst>
                    <a:ext uri="{9D8B030D-6E8A-4147-A177-3AD203B41FA5}">
                      <a16:colId xmlns:a16="http://schemas.microsoft.com/office/drawing/2014/main" val="3234172078"/>
                    </a:ext>
                  </a:extLst>
                </a:gridCol>
                <a:gridCol w="139313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044216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813847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036399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038307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045831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045831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3200606705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2856716558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983435682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Staff’s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Schedule time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Schedule time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Completed visit time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Completed visit time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Original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HHA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Staff,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8:47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9:42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3447397" y="3997430"/>
            <a:ext cx="1035191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End at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3447397" y="3456522"/>
            <a:ext cx="103519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Start at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4706124" y="3462755"/>
            <a:ext cx="1217329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08:45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4715277" y="3994760"/>
            <a:ext cx="1217329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09:45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40634" y="54532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9966" y="3008610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Schedule’s date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2670233" y="3056262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Time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526619"/>
            <a:ext cx="1221047" cy="443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/>
              <a:t>Authorizations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467360"/>
            <a:ext cx="979979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499278-7357-45D3-A12F-3AFEEA5E6D12}"/>
              </a:ext>
            </a:extLst>
          </p:cNvPr>
          <p:cNvSpPr/>
          <p:nvPr/>
        </p:nvSpPr>
        <p:spPr>
          <a:xfrm>
            <a:off x="252831" y="1674652"/>
            <a:ext cx="788432" cy="2254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/>
              <a:t>Patient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E9A126-C94A-48CC-96C1-BB8464AC1764}"/>
              </a:ext>
            </a:extLst>
          </p:cNvPr>
          <p:cNvSpPr/>
          <p:nvPr/>
        </p:nvSpPr>
        <p:spPr>
          <a:xfrm>
            <a:off x="6484573" y="1997912"/>
            <a:ext cx="102058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91D664-9EA9-49E1-A04B-285ABF0F286F}"/>
              </a:ext>
            </a:extLst>
          </p:cNvPr>
          <p:cNvSpPr/>
          <p:nvPr/>
        </p:nvSpPr>
        <p:spPr>
          <a:xfrm>
            <a:off x="9623304" y="2009387"/>
            <a:ext cx="1020582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55AF6E-733F-48C4-A567-56A85C7FAF71}"/>
              </a:ext>
            </a:extLst>
          </p:cNvPr>
          <p:cNvSpPr/>
          <p:nvPr/>
        </p:nvSpPr>
        <p:spPr>
          <a:xfrm>
            <a:off x="7852954" y="1991179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DB0162-B90F-42C1-B816-DBD6B9193D6B}"/>
              </a:ext>
            </a:extLst>
          </p:cNvPr>
          <p:cNvSpPr/>
          <p:nvPr/>
        </p:nvSpPr>
        <p:spPr>
          <a:xfrm>
            <a:off x="10893772" y="2014227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212A69-1C73-43DF-8418-D428F522112E}"/>
              </a:ext>
            </a:extLst>
          </p:cNvPr>
          <p:cNvSpPr/>
          <p:nvPr/>
        </p:nvSpPr>
        <p:spPr>
          <a:xfrm>
            <a:off x="6341159" y="1681436"/>
            <a:ext cx="1033495" cy="2254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/>
              <a:t>Caregiver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5F0B0-F667-4415-85DE-2FD010376F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6987" y="3498949"/>
            <a:ext cx="353975" cy="3539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F5817DF-BCF3-463E-8274-B87C188053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6987" y="3989456"/>
            <a:ext cx="353975" cy="35397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E2EC1BC-8DD1-49D2-AEF1-AB4AEA37FE48}"/>
              </a:ext>
            </a:extLst>
          </p:cNvPr>
          <p:cNvSpPr/>
          <p:nvPr/>
        </p:nvSpPr>
        <p:spPr>
          <a:xfrm>
            <a:off x="7374655" y="3976015"/>
            <a:ext cx="1303264" cy="3608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Is completed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5D559-7EC7-4868-A4EA-BC3CE4CDFFD0}"/>
              </a:ext>
            </a:extLst>
          </p:cNvPr>
          <p:cNvSpPr/>
          <p:nvPr/>
        </p:nvSpPr>
        <p:spPr>
          <a:xfrm>
            <a:off x="6952604" y="4004090"/>
            <a:ext cx="35397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6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0919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13116" y="1993406"/>
            <a:ext cx="131063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1608" y="2524378"/>
            <a:ext cx="1302147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 Sched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21609" y="3997430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21609" y="3456522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299329" y="1360902"/>
            <a:ext cx="1324426" cy="3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3349530" y="1990374"/>
            <a:ext cx="1330255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3367681" y="2491865"/>
            <a:ext cx="1318599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Invoice number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1681499" y="1365757"/>
            <a:ext cx="131112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2821627" y="1368220"/>
            <a:ext cx="170991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2871734" y="1539395"/>
            <a:ext cx="74730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1681498" y="1986673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4870093" y="1980072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1662274" y="2531069"/>
            <a:ext cx="131860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4867076" y="2519136"/>
            <a:ext cx="1201137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1662274" y="3449789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1662274" y="3995888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8165" y="3448924"/>
            <a:ext cx="307326" cy="377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5937" y="3972036"/>
            <a:ext cx="307326" cy="3873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027137" y="130503"/>
            <a:ext cx="7106458" cy="2617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billing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60036" y="4658929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68191"/>
              </p:ext>
            </p:extLst>
          </p:nvPr>
        </p:nvGraphicFramePr>
        <p:xfrm>
          <a:off x="252831" y="4823409"/>
          <a:ext cx="11726732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87">
                  <a:extLst>
                    <a:ext uri="{9D8B030D-6E8A-4147-A177-3AD203B41FA5}">
                      <a16:colId xmlns:a16="http://schemas.microsoft.com/office/drawing/2014/main" val="3234172078"/>
                    </a:ext>
                  </a:extLst>
                </a:gridCol>
                <a:gridCol w="182891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37085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068423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373824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360590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363095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372972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3729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 Invoice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Bill service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Staff’s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Orginial</a:t>
                      </a:r>
                      <a:r>
                        <a:rPr lang="en-US" sz="140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Nhan Thien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HHA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Admin,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40634" y="54532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9966" y="3008610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 date range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526619"/>
            <a:ext cx="1221047" cy="443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520731"/>
            <a:ext cx="979979" cy="449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467360"/>
            <a:ext cx="822960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</p:spTree>
    <p:extLst>
      <p:ext uri="{BB962C8B-B14F-4D97-AF65-F5344CB8AC3E}">
        <p14:creationId xmlns:p14="http://schemas.microsoft.com/office/powerpoint/2010/main" val="185748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 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3272" y="1201946"/>
            <a:ext cx="1380914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SSN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2225964" y="1201947"/>
            <a:ext cx="1755622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3763825" y="1209449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3852277" y="1375228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5023658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caregivers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0" y="3284467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11778"/>
              </p:ext>
            </p:extLst>
          </p:nvPr>
        </p:nvGraphicFramePr>
        <p:xfrm>
          <a:off x="225122" y="3485557"/>
          <a:ext cx="11506232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89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252764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342108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961015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886455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143278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896447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15156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4238848541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1841317906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Caregiver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Rehire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Termination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Status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B62B0-B112-410E-8C37-F3F3F9598C5D}"/>
              </a:ext>
            </a:extLst>
          </p:cNvPr>
          <p:cNvSpPr/>
          <p:nvPr/>
        </p:nvSpPr>
        <p:spPr>
          <a:xfrm>
            <a:off x="323273" y="551860"/>
            <a:ext cx="1126376" cy="417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CDD826-788C-4F5B-9355-A90125FC63B3}"/>
              </a:ext>
            </a:extLst>
          </p:cNvPr>
          <p:cNvSpPr/>
          <p:nvPr/>
        </p:nvSpPr>
        <p:spPr>
          <a:xfrm>
            <a:off x="1449649" y="558777"/>
            <a:ext cx="1221047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AC79B7-5B64-4E04-9F00-EB47AB968C7A}"/>
              </a:ext>
            </a:extLst>
          </p:cNvPr>
          <p:cNvSpPr/>
          <p:nvPr/>
        </p:nvSpPr>
        <p:spPr>
          <a:xfrm>
            <a:off x="2670233" y="558777"/>
            <a:ext cx="979979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90947B-737E-40E2-BD23-E90283690CD5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9A9093-744E-45AA-BBAC-4E8975BA900C}"/>
              </a:ext>
            </a:extLst>
          </p:cNvPr>
          <p:cNvSpPr/>
          <p:nvPr/>
        </p:nvSpPr>
        <p:spPr>
          <a:xfrm>
            <a:off x="4482587" y="481451"/>
            <a:ext cx="979980" cy="488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</p:spTree>
    <p:extLst>
      <p:ext uri="{BB962C8B-B14F-4D97-AF65-F5344CB8AC3E}">
        <p14:creationId xmlns:p14="http://schemas.microsoft.com/office/powerpoint/2010/main" val="34861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795860"/>
            <a:ext cx="7341326" cy="5053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068388" y="1008960"/>
            <a:ext cx="242969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the tool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3909" y="1894114"/>
            <a:ext cx="5460274" cy="19272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697333" y="2499863"/>
            <a:ext cx="2429691" cy="7299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tool: Query warehouse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10448" y="2499863"/>
            <a:ext cx="2429691" cy="7299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tool: Query HHAX Integration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3519" y="4048299"/>
            <a:ext cx="1881053" cy="3788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C4E6410A-F13C-48A0-84D1-E4E999A0FBBB}"/>
              </a:ext>
            </a:extLst>
          </p:cNvPr>
          <p:cNvSpPr/>
          <p:nvPr/>
        </p:nvSpPr>
        <p:spPr>
          <a:xfrm>
            <a:off x="4454978" y="31082"/>
            <a:ext cx="3710940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the tool to access</a:t>
            </a: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FC678AD7-0F20-48A1-AE32-BF4F9A39ED51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2018261-A110-43CF-83D8-8BF5C17C6B55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AF946A1-C857-4093-9BB2-79D9331B5C75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9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682672"/>
            <a:ext cx="7341326" cy="51085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94792" y="762000"/>
            <a:ext cx="2976880" cy="6016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warehouse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21082" y="4527498"/>
            <a:ext cx="1724299" cy="325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42266" y="154497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55328" y="154497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A80062-984E-46DD-98D4-8F9622D41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13166"/>
              </p:ext>
            </p:extLst>
          </p:nvPr>
        </p:nvGraphicFramePr>
        <p:xfrm>
          <a:off x="3010306" y="1544975"/>
          <a:ext cx="61982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94">
                  <a:extLst>
                    <a:ext uri="{9D8B030D-6E8A-4147-A177-3AD203B41FA5}">
                      <a16:colId xmlns:a16="http://schemas.microsoft.com/office/drawing/2014/main" val="3453244551"/>
                    </a:ext>
                  </a:extLst>
                </a:gridCol>
                <a:gridCol w="1918514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3073672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Florida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Tenessa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53A8FA7-3E10-46D8-9070-BB293BE92994}"/>
              </a:ext>
            </a:extLst>
          </p:cNvPr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4940C7B-68D3-4146-A8C4-70CC69FFB5C5}"/>
              </a:ext>
            </a:extLst>
          </p:cNvPr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13F95C5-601A-4089-A2EB-5081E508F7BB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652809-A41C-4303-B6D0-5330892061AB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1101128-7F1E-4615-84B9-8BDB9B60FFF9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E61DFF7F-1108-4878-9ED5-384CC04C1586}"/>
              </a:ext>
            </a:extLst>
          </p:cNvPr>
          <p:cNvSpPr/>
          <p:nvPr/>
        </p:nvSpPr>
        <p:spPr>
          <a:xfrm>
            <a:off x="2612570" y="31083"/>
            <a:ext cx="7445830" cy="61201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warehouse to access (If users selected the 1</a:t>
            </a:r>
            <a:r>
              <a:rPr lang="en-US" baseline="30000"/>
              <a:t>st</a:t>
            </a:r>
            <a:r>
              <a:rPr lang="en-US"/>
              <a:t> tool to access)</a:t>
            </a:r>
          </a:p>
        </p:txBody>
      </p:sp>
    </p:spTree>
    <p:extLst>
      <p:ext uri="{BB962C8B-B14F-4D97-AF65-F5344CB8AC3E}">
        <p14:creationId xmlns:p14="http://schemas.microsoft.com/office/powerpoint/2010/main" val="205328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682672"/>
            <a:ext cx="7341326" cy="51085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94792" y="762000"/>
            <a:ext cx="2976880" cy="6016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HHAX Integration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0273" y="4255810"/>
            <a:ext cx="1724299" cy="325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33097" y="1535894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46159" y="1535894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53A8FA7-3E10-46D8-9070-BB293BE92994}"/>
              </a:ext>
            </a:extLst>
          </p:cNvPr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4940C7B-68D3-4146-A8C4-70CC69FFB5C5}"/>
              </a:ext>
            </a:extLst>
          </p:cNvPr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13F95C5-601A-4089-A2EB-5081E508F7BB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652809-A41C-4303-B6D0-5330892061AB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1101128-7F1E-4615-84B9-8BDB9B60FFF9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E61DFF7F-1108-4878-9ED5-384CC04C1586}"/>
              </a:ext>
            </a:extLst>
          </p:cNvPr>
          <p:cNvSpPr/>
          <p:nvPr/>
        </p:nvSpPr>
        <p:spPr>
          <a:xfrm>
            <a:off x="2612570" y="31083"/>
            <a:ext cx="7445830" cy="61201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HHAX Integration to access (If users selected the 2</a:t>
            </a:r>
            <a:r>
              <a:rPr lang="en-US" baseline="30000"/>
              <a:t>nd</a:t>
            </a:r>
            <a:r>
              <a:rPr lang="en-US"/>
              <a:t> tool to access)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DE74AF6-84C9-42EA-9EE8-C1F666ADA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28306"/>
              </p:ext>
            </p:extLst>
          </p:nvPr>
        </p:nvGraphicFramePr>
        <p:xfrm>
          <a:off x="3142386" y="1505854"/>
          <a:ext cx="53586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34">
                  <a:extLst>
                    <a:ext uri="{9D8B030D-6E8A-4147-A177-3AD203B41FA5}">
                      <a16:colId xmlns:a16="http://schemas.microsoft.com/office/drawing/2014/main" val="2829467303"/>
                    </a:ext>
                  </a:extLst>
                </a:gridCol>
                <a:gridCol w="2031224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2283873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16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HHAX</a:t>
                      </a:r>
                      <a:r>
                        <a:rPr lang="en-US" sz="1600"/>
                        <a:t> </a:t>
                      </a:r>
                      <a:r>
                        <a:rPr lang="en-US" sz="1600" err="1"/>
                        <a:t>Inegration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nhdemo-sql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2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964" y="754703"/>
            <a:ext cx="11776363" cy="45894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683922" y="828035"/>
            <a:ext cx="2429691" cy="6843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Warehouses (1</a:t>
            </a:r>
            <a:r>
              <a:rPr lang="en-US" b="1" baseline="30000"/>
              <a:t>st</a:t>
            </a:r>
            <a:r>
              <a:rPr lang="en-US" b="1"/>
              <a:t> tool)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9439" y="4348347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82421" y="4339038"/>
            <a:ext cx="1645919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09764" y="4331416"/>
            <a:ext cx="1515296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B2E720F9-C931-4E72-BB66-3EAAF9FD5677}"/>
              </a:ext>
            </a:extLst>
          </p:cNvPr>
          <p:cNvSpPr/>
          <p:nvPr/>
        </p:nvSpPr>
        <p:spPr>
          <a:xfrm>
            <a:off x="7593808" y="828034"/>
            <a:ext cx="3229427" cy="64475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/>
              <a:t>HHAX</a:t>
            </a:r>
            <a:r>
              <a:rPr lang="en-US" b="1"/>
              <a:t> Integrations (2</a:t>
            </a:r>
            <a:r>
              <a:rPr lang="en-US" b="1" baseline="30000"/>
              <a:t>nd</a:t>
            </a:r>
            <a:r>
              <a:rPr lang="en-US" b="1"/>
              <a:t> tool)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818240-E365-43B6-80D2-F7F7F21E11A9}"/>
              </a:ext>
            </a:extLst>
          </p:cNvPr>
          <p:cNvCxnSpPr>
            <a:cxnSpLocks/>
          </p:cNvCxnSpPr>
          <p:nvPr/>
        </p:nvCxnSpPr>
        <p:spPr>
          <a:xfrm flipH="1">
            <a:off x="6082145" y="985520"/>
            <a:ext cx="13855" cy="41221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DA318F-898C-4525-978B-67A50AC906ED}"/>
              </a:ext>
            </a:extLst>
          </p:cNvPr>
          <p:cNvSpPr/>
          <p:nvPr/>
        </p:nvSpPr>
        <p:spPr>
          <a:xfrm>
            <a:off x="5772884" y="166181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BC8E5A-598C-436C-8D2F-2BBAC535D580}"/>
              </a:ext>
            </a:extLst>
          </p:cNvPr>
          <p:cNvSpPr/>
          <p:nvPr/>
        </p:nvSpPr>
        <p:spPr>
          <a:xfrm>
            <a:off x="5785946" y="166181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AA5790-3C00-4FC2-9786-15C348D51B6B}"/>
              </a:ext>
            </a:extLst>
          </p:cNvPr>
          <p:cNvSpPr/>
          <p:nvPr/>
        </p:nvSpPr>
        <p:spPr>
          <a:xfrm>
            <a:off x="11715140" y="166181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BD2F66-8B3C-4EAA-9226-84ED35B1344D}"/>
              </a:ext>
            </a:extLst>
          </p:cNvPr>
          <p:cNvSpPr/>
          <p:nvPr/>
        </p:nvSpPr>
        <p:spPr>
          <a:xfrm>
            <a:off x="11728202" y="166181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8DDE0513-35B5-48DA-8D79-49BA0BFD7908}"/>
              </a:ext>
            </a:extLst>
          </p:cNvPr>
          <p:cNvSpPr/>
          <p:nvPr/>
        </p:nvSpPr>
        <p:spPr>
          <a:xfrm>
            <a:off x="6612581" y="4280804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31" name="Rounded Rectangle 12">
            <a:extLst>
              <a:ext uri="{FF2B5EF4-FFF2-40B4-BE49-F238E27FC236}">
                <a16:creationId xmlns:a16="http://schemas.microsoft.com/office/drawing/2014/main" id="{B2A8A520-524A-43D7-8C3C-C5DDE1E54292}"/>
              </a:ext>
            </a:extLst>
          </p:cNvPr>
          <p:cNvSpPr/>
          <p:nvPr/>
        </p:nvSpPr>
        <p:spPr>
          <a:xfrm>
            <a:off x="8385563" y="4271495"/>
            <a:ext cx="1645919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32" name="Rounded Rectangle 13">
            <a:extLst>
              <a:ext uri="{FF2B5EF4-FFF2-40B4-BE49-F238E27FC236}">
                <a16:creationId xmlns:a16="http://schemas.microsoft.com/office/drawing/2014/main" id="{A4D3132B-51C8-45A3-AFC0-4D0BA8F7E344}"/>
              </a:ext>
            </a:extLst>
          </p:cNvPr>
          <p:cNvSpPr/>
          <p:nvPr/>
        </p:nvSpPr>
        <p:spPr>
          <a:xfrm>
            <a:off x="10212906" y="4263873"/>
            <a:ext cx="1515296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1EDCF5-2037-4570-92FE-91E127242C0A}"/>
              </a:ext>
            </a:extLst>
          </p:cNvPr>
          <p:cNvSpPr/>
          <p:nvPr/>
        </p:nvSpPr>
        <p:spPr>
          <a:xfrm>
            <a:off x="4023260" y="309237"/>
            <a:ext cx="413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Screen: Manage connections to databases</a:t>
            </a:r>
          </a:p>
        </p:txBody>
      </p:sp>
      <p:sp>
        <p:nvSpPr>
          <p:cNvPr id="35" name="Rounded Rectangle 2">
            <a:extLst>
              <a:ext uri="{FF2B5EF4-FFF2-40B4-BE49-F238E27FC236}">
                <a16:creationId xmlns:a16="http://schemas.microsoft.com/office/drawing/2014/main" id="{3C0002FB-F859-474F-9E3E-18E5B3E0626C}"/>
              </a:ext>
            </a:extLst>
          </p:cNvPr>
          <p:cNvSpPr/>
          <p:nvPr/>
        </p:nvSpPr>
        <p:spPr>
          <a:xfrm>
            <a:off x="4481286" y="828035"/>
            <a:ext cx="3229427" cy="59050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Connections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BDE53BF-4152-4F10-AEFC-075CBE44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38843"/>
              </p:ext>
            </p:extLst>
          </p:nvPr>
        </p:nvGraphicFramePr>
        <p:xfrm>
          <a:off x="221673" y="1551730"/>
          <a:ext cx="54241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345324455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2394621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Florida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Tenessa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18DFA6B-C402-497A-80A6-BF01D9AF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95427"/>
              </p:ext>
            </p:extLst>
          </p:nvPr>
        </p:nvGraphicFramePr>
        <p:xfrm>
          <a:off x="6274632" y="1493449"/>
          <a:ext cx="53586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48">
                  <a:extLst>
                    <a:ext uri="{9D8B030D-6E8A-4147-A177-3AD203B41FA5}">
                      <a16:colId xmlns:a16="http://schemas.microsoft.com/office/drawing/2014/main" val="282946730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2011743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16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HHAX</a:t>
                      </a:r>
                      <a:r>
                        <a:rPr lang="en-US" sz="1600"/>
                        <a:t> </a:t>
                      </a:r>
                      <a:r>
                        <a:rPr lang="en-US" sz="1600" err="1"/>
                        <a:t>Inegration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nhdemo-sql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2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" y="782212"/>
            <a:ext cx="11663680" cy="5893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5340" y="23761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1895" y="34490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1895" y="40336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39747" y="23761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6302" y="34691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6302" y="40336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0946" y="155906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Admin database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87457" y="5408821"/>
            <a:ext cx="1988286" cy="465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Test connection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42461" y="6075788"/>
            <a:ext cx="1778344" cy="411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14102" y="6024844"/>
            <a:ext cx="1897818" cy="477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9368" y="161288"/>
            <a:ext cx="627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warehouse databases</a:t>
            </a: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A61F44AD-9025-42EA-B228-A64F06B4876D}"/>
              </a:ext>
            </a:extLst>
          </p:cNvPr>
          <p:cNvSpPr/>
          <p:nvPr/>
        </p:nvSpPr>
        <p:spPr>
          <a:xfrm>
            <a:off x="490082" y="29102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D3B897B-3C9F-41C3-A447-E94948B97A1B}"/>
              </a:ext>
            </a:extLst>
          </p:cNvPr>
          <p:cNvSpPr/>
          <p:nvPr/>
        </p:nvSpPr>
        <p:spPr>
          <a:xfrm>
            <a:off x="3036302" y="29102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7F39F619-1B92-439E-964F-AD729B6437DE}"/>
              </a:ext>
            </a:extLst>
          </p:cNvPr>
          <p:cNvSpPr/>
          <p:nvPr/>
        </p:nvSpPr>
        <p:spPr>
          <a:xfrm>
            <a:off x="5971740" y="23957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AA22FD6F-15E5-4036-96FA-84970BE20878}"/>
              </a:ext>
            </a:extLst>
          </p:cNvPr>
          <p:cNvSpPr/>
          <p:nvPr/>
        </p:nvSpPr>
        <p:spPr>
          <a:xfrm>
            <a:off x="5968295" y="34686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ABFD6F99-8786-4C2D-BFBC-78893033E7B2}"/>
              </a:ext>
            </a:extLst>
          </p:cNvPr>
          <p:cNvSpPr/>
          <p:nvPr/>
        </p:nvSpPr>
        <p:spPr>
          <a:xfrm>
            <a:off x="5968295" y="40532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7E40E9F8-0462-423F-B3DC-5CEF1F84B658}"/>
              </a:ext>
            </a:extLst>
          </p:cNvPr>
          <p:cNvSpPr/>
          <p:nvPr/>
        </p:nvSpPr>
        <p:spPr>
          <a:xfrm>
            <a:off x="8526147" y="23957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CB642750-5A3F-41B5-9681-6317A9517D93}"/>
              </a:ext>
            </a:extLst>
          </p:cNvPr>
          <p:cNvSpPr/>
          <p:nvPr/>
        </p:nvSpPr>
        <p:spPr>
          <a:xfrm>
            <a:off x="8522702" y="34887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84A466F9-549A-4039-8935-70C5996A7D07}"/>
              </a:ext>
            </a:extLst>
          </p:cNvPr>
          <p:cNvSpPr/>
          <p:nvPr/>
        </p:nvSpPr>
        <p:spPr>
          <a:xfrm>
            <a:off x="8522702" y="40532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363C384F-332A-4EEB-9742-F4AE7F5C25A5}"/>
              </a:ext>
            </a:extLst>
          </p:cNvPr>
          <p:cNvSpPr/>
          <p:nvPr/>
        </p:nvSpPr>
        <p:spPr>
          <a:xfrm>
            <a:off x="6338833" y="161849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Warehouse database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AD70626B-2E74-4048-BB8D-05D8DB4EA640}"/>
              </a:ext>
            </a:extLst>
          </p:cNvPr>
          <p:cNvSpPr/>
          <p:nvPr/>
        </p:nvSpPr>
        <p:spPr>
          <a:xfrm>
            <a:off x="5976482" y="29298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B81FD7BF-3F32-4678-89F1-AA62418CFA87}"/>
              </a:ext>
            </a:extLst>
          </p:cNvPr>
          <p:cNvSpPr/>
          <p:nvPr/>
        </p:nvSpPr>
        <p:spPr>
          <a:xfrm>
            <a:off x="8522702" y="29298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57496F-7E45-4CF8-A195-5AE983112F79}"/>
              </a:ext>
            </a:extLst>
          </p:cNvPr>
          <p:cNvCxnSpPr>
            <a:cxnSpLocks/>
          </p:cNvCxnSpPr>
          <p:nvPr/>
        </p:nvCxnSpPr>
        <p:spPr>
          <a:xfrm>
            <a:off x="5808724" y="1991360"/>
            <a:ext cx="0" cy="32185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A214E3-C7C8-42AE-A801-EAB88FA1DA43}"/>
              </a:ext>
            </a:extLst>
          </p:cNvPr>
          <p:cNvSpPr txBox="1"/>
          <p:nvPr/>
        </p:nvSpPr>
        <p:spPr>
          <a:xfrm>
            <a:off x="1416527" y="4774743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71030-CE4B-4255-86C4-CDC03E926696}"/>
              </a:ext>
            </a:extLst>
          </p:cNvPr>
          <p:cNvSpPr txBox="1"/>
          <p:nvPr/>
        </p:nvSpPr>
        <p:spPr>
          <a:xfrm>
            <a:off x="7005027" y="4792395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459913-B777-4F4D-B5BD-86EBB4A8A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13" y="4596252"/>
            <a:ext cx="604708" cy="6047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265F0D-D51E-4637-A127-2FF0B27981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37" y="4611233"/>
            <a:ext cx="621271" cy="62127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0C4E6-4A05-4EB1-A93C-7152278C5286}"/>
              </a:ext>
            </a:extLst>
          </p:cNvPr>
          <p:cNvSpPr/>
          <p:nvPr/>
        </p:nvSpPr>
        <p:spPr>
          <a:xfrm>
            <a:off x="4333484" y="797371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Add/Edit warehouse databases</a:t>
            </a: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6ACFA34A-D528-43FA-9893-DA1F01EFF7E5}"/>
              </a:ext>
            </a:extLst>
          </p:cNvPr>
          <p:cNvSpPr/>
          <p:nvPr/>
        </p:nvSpPr>
        <p:spPr>
          <a:xfrm>
            <a:off x="3362961" y="1299157"/>
            <a:ext cx="1954034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Connection name: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211948A8-92DA-49CF-BBAE-2745CB0CB986}"/>
              </a:ext>
            </a:extLst>
          </p:cNvPr>
          <p:cNvSpPr/>
          <p:nvPr/>
        </p:nvSpPr>
        <p:spPr>
          <a:xfrm>
            <a:off x="6056504" y="129915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" y="782212"/>
            <a:ext cx="11663680" cy="5893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5340" y="23761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1895" y="34490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1895" y="40336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39747" y="23761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6302" y="34691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6302" y="40336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0946" y="155906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Admin database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87457" y="5408821"/>
            <a:ext cx="1988286" cy="465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Test connection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42461" y="6075788"/>
            <a:ext cx="1778344" cy="411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14102" y="6024844"/>
            <a:ext cx="1897818" cy="477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9368" y="161288"/>
            <a:ext cx="659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HHAX Integration databases</a:t>
            </a: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A61F44AD-9025-42EA-B228-A64F06B4876D}"/>
              </a:ext>
            </a:extLst>
          </p:cNvPr>
          <p:cNvSpPr/>
          <p:nvPr/>
        </p:nvSpPr>
        <p:spPr>
          <a:xfrm>
            <a:off x="490082" y="29102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D3B897B-3C9F-41C3-A447-E94948B97A1B}"/>
              </a:ext>
            </a:extLst>
          </p:cNvPr>
          <p:cNvSpPr/>
          <p:nvPr/>
        </p:nvSpPr>
        <p:spPr>
          <a:xfrm>
            <a:off x="3036302" y="29102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7F39F619-1B92-439E-964F-AD729B6437DE}"/>
              </a:ext>
            </a:extLst>
          </p:cNvPr>
          <p:cNvSpPr/>
          <p:nvPr/>
        </p:nvSpPr>
        <p:spPr>
          <a:xfrm>
            <a:off x="5971740" y="23957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AA22FD6F-15E5-4036-96FA-84970BE20878}"/>
              </a:ext>
            </a:extLst>
          </p:cNvPr>
          <p:cNvSpPr/>
          <p:nvPr/>
        </p:nvSpPr>
        <p:spPr>
          <a:xfrm>
            <a:off x="5968295" y="34686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ABFD6F99-8786-4C2D-BFBC-78893033E7B2}"/>
              </a:ext>
            </a:extLst>
          </p:cNvPr>
          <p:cNvSpPr/>
          <p:nvPr/>
        </p:nvSpPr>
        <p:spPr>
          <a:xfrm>
            <a:off x="5968295" y="40532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7E40E9F8-0462-423F-B3DC-5CEF1F84B658}"/>
              </a:ext>
            </a:extLst>
          </p:cNvPr>
          <p:cNvSpPr/>
          <p:nvPr/>
        </p:nvSpPr>
        <p:spPr>
          <a:xfrm>
            <a:off x="8526147" y="23957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CB642750-5A3F-41B5-9681-6317A9517D93}"/>
              </a:ext>
            </a:extLst>
          </p:cNvPr>
          <p:cNvSpPr/>
          <p:nvPr/>
        </p:nvSpPr>
        <p:spPr>
          <a:xfrm>
            <a:off x="8522702" y="34887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84A466F9-549A-4039-8935-70C5996A7D07}"/>
              </a:ext>
            </a:extLst>
          </p:cNvPr>
          <p:cNvSpPr/>
          <p:nvPr/>
        </p:nvSpPr>
        <p:spPr>
          <a:xfrm>
            <a:off x="8522702" y="40532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363C384F-332A-4EEB-9742-F4AE7F5C25A5}"/>
              </a:ext>
            </a:extLst>
          </p:cNvPr>
          <p:cNvSpPr/>
          <p:nvPr/>
        </p:nvSpPr>
        <p:spPr>
          <a:xfrm>
            <a:off x="6338833" y="161849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HHAX Integration database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AD70626B-2E74-4048-BB8D-05D8DB4EA640}"/>
              </a:ext>
            </a:extLst>
          </p:cNvPr>
          <p:cNvSpPr/>
          <p:nvPr/>
        </p:nvSpPr>
        <p:spPr>
          <a:xfrm>
            <a:off x="5976482" y="29298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B81FD7BF-3F32-4678-89F1-AA62418CFA87}"/>
              </a:ext>
            </a:extLst>
          </p:cNvPr>
          <p:cNvSpPr/>
          <p:nvPr/>
        </p:nvSpPr>
        <p:spPr>
          <a:xfrm>
            <a:off x="8522702" y="29298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57496F-7E45-4CF8-A195-5AE983112F79}"/>
              </a:ext>
            </a:extLst>
          </p:cNvPr>
          <p:cNvCxnSpPr>
            <a:cxnSpLocks/>
          </p:cNvCxnSpPr>
          <p:nvPr/>
        </p:nvCxnSpPr>
        <p:spPr>
          <a:xfrm>
            <a:off x="5808724" y="1991360"/>
            <a:ext cx="0" cy="32185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A214E3-C7C8-42AE-A801-EAB88FA1DA43}"/>
              </a:ext>
            </a:extLst>
          </p:cNvPr>
          <p:cNvSpPr txBox="1"/>
          <p:nvPr/>
        </p:nvSpPr>
        <p:spPr>
          <a:xfrm>
            <a:off x="1416527" y="4774743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71030-CE4B-4255-86C4-CDC03E926696}"/>
              </a:ext>
            </a:extLst>
          </p:cNvPr>
          <p:cNvSpPr txBox="1"/>
          <p:nvPr/>
        </p:nvSpPr>
        <p:spPr>
          <a:xfrm>
            <a:off x="7005027" y="4792395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459913-B777-4F4D-B5BD-86EBB4A8A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13" y="4596252"/>
            <a:ext cx="604708" cy="6047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265F0D-D51E-4637-A127-2FF0B27981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37" y="4611233"/>
            <a:ext cx="621271" cy="62127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0C4E6-4A05-4EB1-A93C-7152278C5286}"/>
              </a:ext>
            </a:extLst>
          </p:cNvPr>
          <p:cNvSpPr/>
          <p:nvPr/>
        </p:nvSpPr>
        <p:spPr>
          <a:xfrm>
            <a:off x="4333484" y="797371"/>
            <a:ext cx="377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Add/Edit HHAX Integration databases</a:t>
            </a: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6ACFA34A-D528-43FA-9893-DA1F01EFF7E5}"/>
              </a:ext>
            </a:extLst>
          </p:cNvPr>
          <p:cNvSpPr/>
          <p:nvPr/>
        </p:nvSpPr>
        <p:spPr>
          <a:xfrm>
            <a:off x="3362961" y="1299157"/>
            <a:ext cx="1954034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Connection name: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211948A8-92DA-49CF-BBAE-2745CB0CB986}"/>
              </a:ext>
            </a:extLst>
          </p:cNvPr>
          <p:cNvSpPr/>
          <p:nvPr/>
        </p:nvSpPr>
        <p:spPr>
          <a:xfrm>
            <a:off x="6056504" y="129915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0687" y="995679"/>
            <a:ext cx="8898339" cy="5568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36192"/>
              </p:ext>
            </p:extLst>
          </p:nvPr>
        </p:nvGraphicFramePr>
        <p:xfrm>
          <a:off x="2299062" y="1893374"/>
          <a:ext cx="7336257" cy="328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419">
                  <a:extLst>
                    <a:ext uri="{9D8B030D-6E8A-4147-A177-3AD203B41FA5}">
                      <a16:colId xmlns:a16="http://schemas.microsoft.com/office/drawing/2014/main" val="855255503"/>
                    </a:ext>
                  </a:extLst>
                </a:gridCol>
                <a:gridCol w="2445419">
                  <a:extLst>
                    <a:ext uri="{9D8B030D-6E8A-4147-A177-3AD203B41FA5}">
                      <a16:colId xmlns:a16="http://schemas.microsoft.com/office/drawing/2014/main" val="3877907641"/>
                    </a:ext>
                  </a:extLst>
                </a:gridCol>
                <a:gridCol w="2445419">
                  <a:extLst>
                    <a:ext uri="{9D8B030D-6E8A-4147-A177-3AD203B41FA5}">
                      <a16:colId xmlns:a16="http://schemas.microsoft.com/office/drawing/2014/main" val="777093885"/>
                    </a:ext>
                  </a:extLst>
                </a:gridCol>
              </a:tblGrid>
              <a:tr h="74064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Account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Access</a:t>
                      </a:r>
                      <a:r>
                        <a:rPr lang="en-US" baseline="0"/>
                        <a:t> 1</a:t>
                      </a:r>
                      <a:r>
                        <a:rPr lang="en-US" baseline="30000"/>
                        <a:t>st</a:t>
                      </a:r>
                      <a:r>
                        <a:rPr lang="en-US" baseline="0"/>
                        <a:t> tool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Access</a:t>
                      </a:r>
                      <a:r>
                        <a:rPr lang="en-US" baseline="0"/>
                        <a:t> 2</a:t>
                      </a:r>
                      <a:r>
                        <a:rPr lang="en-US" baseline="30000"/>
                        <a:t>st</a:t>
                      </a:r>
                      <a:r>
                        <a:rPr lang="en-US" baseline="0"/>
                        <a:t> tool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25819"/>
                  </a:ext>
                </a:extLst>
              </a:tr>
              <a:tr h="928929">
                <a:tc>
                  <a:txBody>
                    <a:bodyPr/>
                    <a:lstStyle/>
                    <a:p>
                      <a:r>
                        <a:rPr lang="en-US"/>
                        <a:t>Account</a:t>
                      </a:r>
                      <a:r>
                        <a:rPr lang="en-US" baseline="0"/>
                        <a:t> 1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28599"/>
                  </a:ext>
                </a:extLst>
              </a:tr>
              <a:tr h="916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Account</a:t>
                      </a:r>
                      <a:r>
                        <a:rPr lang="en-US" baseline="0"/>
                        <a:t> 2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579363"/>
                  </a:ext>
                </a:extLst>
              </a:tr>
              <a:tr h="698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Account</a:t>
                      </a:r>
                      <a:r>
                        <a:rPr lang="en-US" baseline="0"/>
                        <a:t> 3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951548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196392" y="1072513"/>
            <a:ext cx="3698738" cy="60728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account to edit/remove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49" y="2688609"/>
            <a:ext cx="580030" cy="58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7" y="2676691"/>
            <a:ext cx="842749" cy="842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8" y="4484435"/>
            <a:ext cx="842749" cy="8427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6" y="3599338"/>
            <a:ext cx="842749" cy="8427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49" y="3730697"/>
            <a:ext cx="580030" cy="580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47" y="4539188"/>
            <a:ext cx="580030" cy="5800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865865" y="2716571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78927" y="2716571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192505" y="5391423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91121" y="5406665"/>
            <a:ext cx="1724300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37482" y="5406665"/>
            <a:ext cx="1515297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CF7BBB00-55C5-4402-B158-0EACF5083552}"/>
              </a:ext>
            </a:extLst>
          </p:cNvPr>
          <p:cNvSpPr/>
          <p:nvPr/>
        </p:nvSpPr>
        <p:spPr>
          <a:xfrm>
            <a:off x="4203902" y="129468"/>
            <a:ext cx="3698738" cy="60728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Manage accounts</a:t>
            </a:r>
          </a:p>
        </p:txBody>
      </p:sp>
    </p:spTree>
    <p:extLst>
      <p:ext uri="{BB962C8B-B14F-4D97-AF65-F5344CB8AC3E}">
        <p14:creationId xmlns:p14="http://schemas.microsoft.com/office/powerpoint/2010/main" val="340295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062" y="782212"/>
            <a:ext cx="7581917" cy="47956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740861" y="1875193"/>
            <a:ext cx="2090381" cy="513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0861" y="2600930"/>
            <a:ext cx="2090381" cy="470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0861" y="3264872"/>
            <a:ext cx="2090381" cy="470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Re-Password: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95267" y="1875193"/>
            <a:ext cx="3644018" cy="5131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95267" y="2602093"/>
            <a:ext cx="3644018" cy="4689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95267" y="3279233"/>
            <a:ext cx="3644018" cy="4414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83799" y="949880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Add/Edit account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93481" y="4610077"/>
            <a:ext cx="2431640" cy="561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93404" y="4610077"/>
            <a:ext cx="2431640" cy="561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4240" y="190975"/>
            <a:ext cx="488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account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82056" y="3868121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 use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715682" y="3959893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Tool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566705" y="3959893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Tool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5624" y="3962307"/>
            <a:ext cx="382919" cy="3666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75245" y="3969015"/>
            <a:ext cx="382919" cy="3666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935" y="3279232"/>
            <a:ext cx="521109" cy="52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1036</Words>
  <Application>Microsoft Office PowerPoint</Application>
  <PresentationFormat>Widescreen</PresentationFormat>
  <Paragraphs>419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Thiện Nhân Nguyễn</dc:creator>
  <cp:lastModifiedBy>Thiện Nhân Nguyễn</cp:lastModifiedBy>
  <cp:revision>58</cp:revision>
  <dcterms:created xsi:type="dcterms:W3CDTF">2019-01-13T20:38:35Z</dcterms:created>
  <dcterms:modified xsi:type="dcterms:W3CDTF">2019-01-15T04:40:31Z</dcterms:modified>
</cp:coreProperties>
</file>