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2" r:id="rId5"/>
    <p:sldId id="260" r:id="rId6"/>
    <p:sldId id="258" r:id="rId7"/>
    <p:sldId id="274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7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1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A33F-0BE4-4972-96C4-351B17A890F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2571" y="1123406"/>
            <a:ext cx="7341326" cy="46634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36326" y="1516380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Tool Tier 3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8157" y="2503715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8157" y="3421381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5786846" y="2503715"/>
            <a:ext cx="273013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86845" y="3421381"/>
            <a:ext cx="273013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82295" y="4539344"/>
            <a:ext cx="1761305" cy="61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9734" y="4539344"/>
            <a:ext cx="1591489" cy="61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D4EB2-7F5E-478F-BA2E-D2BE3268B1E2}"/>
              </a:ext>
            </a:extLst>
          </p:cNvPr>
          <p:cNvSpPr/>
          <p:nvPr/>
        </p:nvSpPr>
        <p:spPr>
          <a:xfrm>
            <a:off x="5351148" y="225333"/>
            <a:ext cx="148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Screen: Login</a:t>
            </a:r>
          </a:p>
        </p:txBody>
      </p:sp>
    </p:spTree>
    <p:extLst>
      <p:ext uri="{BB962C8B-B14F-4D97-AF65-F5344CB8AC3E}">
        <p14:creationId xmlns:p14="http://schemas.microsoft.com/office/powerpoint/2010/main" val="262062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D3526-92BE-41D9-8F80-5207A6F02B41}"/>
              </a:ext>
            </a:extLst>
          </p:cNvPr>
          <p:cNvSpPr/>
          <p:nvPr/>
        </p:nvSpPr>
        <p:spPr>
          <a:xfrm>
            <a:off x="323273" y="461818"/>
            <a:ext cx="1371600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64381-353F-4F63-8578-D798BD6AC897}"/>
              </a:ext>
            </a:extLst>
          </p:cNvPr>
          <p:cNvSpPr/>
          <p:nvPr/>
        </p:nvSpPr>
        <p:spPr>
          <a:xfrm>
            <a:off x="1694873" y="558794"/>
            <a:ext cx="1630218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Authorizations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2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2" y="1773383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11728" y="2336800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Member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11726" y="3484415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Updated 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11727" y="2900217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Updated from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9" y="1765298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332178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Admission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E2468-19C0-458E-8CED-0EDB5E4D5312}"/>
              </a:ext>
            </a:extLst>
          </p:cNvPr>
          <p:cNvSpPr/>
          <p:nvPr/>
        </p:nvSpPr>
        <p:spPr>
          <a:xfrm>
            <a:off x="5631867" y="2901372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FTP file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1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CT_MAP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943927" y="1237671"/>
            <a:ext cx="267855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4008582" y="1403927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82619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787236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327565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99855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25964" y="2938318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 _/_ _/_ _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E4F4B-2449-4760-8E67-E8E94B708CDB}"/>
              </a:ext>
            </a:extLst>
          </p:cNvPr>
          <p:cNvSpPr/>
          <p:nvPr/>
        </p:nvSpPr>
        <p:spPr>
          <a:xfrm>
            <a:off x="7659256" y="2901371"/>
            <a:ext cx="4221016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25964" y="3484417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3856" y="2879842"/>
            <a:ext cx="527968" cy="5279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7293" y="3407810"/>
            <a:ext cx="527968" cy="527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3934691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1</a:t>
            </a:r>
            <a:r>
              <a:rPr lang="en-US" baseline="30000"/>
              <a:t>st</a:t>
            </a:r>
            <a:r>
              <a:rPr lang="en-US"/>
              <a:t> tool – Review clients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0" y="4012613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96440"/>
              </p:ext>
            </p:extLst>
          </p:nvPr>
        </p:nvGraphicFramePr>
        <p:xfrm>
          <a:off x="323272" y="4327698"/>
          <a:ext cx="1050867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28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325417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2630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92155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11329518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301645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50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 Custom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Diag</a:t>
                      </a:r>
                      <a:r>
                        <a:rPr lang="en-US"/>
                        <a:t> 10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Row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Row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7" name="Rounded Rectangle 13">
            <a:extLst>
              <a:ext uri="{FF2B5EF4-FFF2-40B4-BE49-F238E27FC236}">
                <a16:creationId xmlns:a16="http://schemas.microsoft.com/office/drawing/2014/main" id="{055201F8-42C9-4C99-B326-72F2413F6BF4}"/>
              </a:ext>
            </a:extLst>
          </p:cNvPr>
          <p:cNvSpPr/>
          <p:nvPr/>
        </p:nvSpPr>
        <p:spPr>
          <a:xfrm>
            <a:off x="8331664" y="519195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F8E50F13-837A-4EA3-AB5A-79EA3765BB31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8CDF7707-B978-4569-BFF7-9C8F22962F8B}"/>
              </a:ext>
            </a:extLst>
          </p:cNvPr>
          <p:cNvSpPr/>
          <p:nvPr/>
        </p:nvSpPr>
        <p:spPr>
          <a:xfrm>
            <a:off x="2105891" y="459334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erge 41">
            <a:extLst>
              <a:ext uri="{FF2B5EF4-FFF2-40B4-BE49-F238E27FC236}">
                <a16:creationId xmlns:a16="http://schemas.microsoft.com/office/drawing/2014/main" id="{6CF4F2CE-D50F-48D7-9FEE-187BDFD81242}"/>
              </a:ext>
            </a:extLst>
          </p:cNvPr>
          <p:cNvSpPr/>
          <p:nvPr/>
        </p:nvSpPr>
        <p:spPr>
          <a:xfrm>
            <a:off x="3447011" y="46141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erge 42">
            <a:extLst>
              <a:ext uri="{FF2B5EF4-FFF2-40B4-BE49-F238E27FC236}">
                <a16:creationId xmlns:a16="http://schemas.microsoft.com/office/drawing/2014/main" id="{F5BB8732-379D-4098-BC54-2AEB4F390C98}"/>
              </a:ext>
            </a:extLst>
          </p:cNvPr>
          <p:cNvSpPr/>
          <p:nvPr/>
        </p:nvSpPr>
        <p:spPr>
          <a:xfrm>
            <a:off x="4723476" y="459334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erge 43">
            <a:extLst>
              <a:ext uri="{FF2B5EF4-FFF2-40B4-BE49-F238E27FC236}">
                <a16:creationId xmlns:a16="http://schemas.microsoft.com/office/drawing/2014/main" id="{94509135-140D-4800-9B42-F7163AA0CB44}"/>
              </a:ext>
            </a:extLst>
          </p:cNvPr>
          <p:cNvSpPr/>
          <p:nvPr/>
        </p:nvSpPr>
        <p:spPr>
          <a:xfrm>
            <a:off x="6020838" y="462970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Merge 44">
            <a:extLst>
              <a:ext uri="{FF2B5EF4-FFF2-40B4-BE49-F238E27FC236}">
                <a16:creationId xmlns:a16="http://schemas.microsoft.com/office/drawing/2014/main" id="{BD27A70C-8833-4480-AAA4-350991E1958E}"/>
              </a:ext>
            </a:extLst>
          </p:cNvPr>
          <p:cNvSpPr/>
          <p:nvPr/>
        </p:nvSpPr>
        <p:spPr>
          <a:xfrm>
            <a:off x="7155181" y="460202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>
            <a:extLst>
              <a:ext uri="{FF2B5EF4-FFF2-40B4-BE49-F238E27FC236}">
                <a16:creationId xmlns:a16="http://schemas.microsoft.com/office/drawing/2014/main" id="{6CCE99A2-A41C-46D0-B896-6A41CC1AC850}"/>
              </a:ext>
            </a:extLst>
          </p:cNvPr>
          <p:cNvSpPr/>
          <p:nvPr/>
        </p:nvSpPr>
        <p:spPr>
          <a:xfrm>
            <a:off x="8331664" y="461410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erge 46">
            <a:extLst>
              <a:ext uri="{FF2B5EF4-FFF2-40B4-BE49-F238E27FC236}">
                <a16:creationId xmlns:a16="http://schemas.microsoft.com/office/drawing/2014/main" id="{984D88B9-9F15-4213-944B-5F35D55AF0B2}"/>
              </a:ext>
            </a:extLst>
          </p:cNvPr>
          <p:cNvSpPr/>
          <p:nvPr/>
        </p:nvSpPr>
        <p:spPr>
          <a:xfrm>
            <a:off x="9497292" y="462021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erge 47">
            <a:extLst>
              <a:ext uri="{FF2B5EF4-FFF2-40B4-BE49-F238E27FC236}">
                <a16:creationId xmlns:a16="http://schemas.microsoft.com/office/drawing/2014/main" id="{3AD054C5-EF80-4263-A9D2-4262EA0E4F28}"/>
              </a:ext>
            </a:extLst>
          </p:cNvPr>
          <p:cNvSpPr/>
          <p:nvPr/>
        </p:nvSpPr>
        <p:spPr>
          <a:xfrm>
            <a:off x="10701940" y="461410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B52FF7-B740-4FB5-B7FA-09B5870A4C42}"/>
              </a:ext>
            </a:extLst>
          </p:cNvPr>
          <p:cNvSpPr/>
          <p:nvPr/>
        </p:nvSpPr>
        <p:spPr>
          <a:xfrm>
            <a:off x="5162202" y="606056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E192C7-C649-4CB5-9256-BD773BE5096C}"/>
              </a:ext>
            </a:extLst>
          </p:cNvPr>
          <p:cNvSpPr/>
          <p:nvPr/>
        </p:nvSpPr>
        <p:spPr>
          <a:xfrm>
            <a:off x="5975927" y="606056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5983A3-4208-41E5-9843-B6D8777641F7}"/>
              </a:ext>
            </a:extLst>
          </p:cNvPr>
          <p:cNvSpPr/>
          <p:nvPr/>
        </p:nvSpPr>
        <p:spPr>
          <a:xfrm>
            <a:off x="4477732" y="641037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B17924-A859-47E1-90D7-25EF0294769A}"/>
              </a:ext>
            </a:extLst>
          </p:cNvPr>
          <p:cNvSpPr/>
          <p:nvPr/>
        </p:nvSpPr>
        <p:spPr>
          <a:xfrm>
            <a:off x="4974675" y="641385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978E0F-D8B3-4FAC-AFB5-C9BD1F48A0BD}"/>
              </a:ext>
            </a:extLst>
          </p:cNvPr>
          <p:cNvSpPr/>
          <p:nvPr/>
        </p:nvSpPr>
        <p:spPr>
          <a:xfrm>
            <a:off x="5410960" y="640424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64C623-1B59-4D0A-94E2-FB054F083713}"/>
              </a:ext>
            </a:extLst>
          </p:cNvPr>
          <p:cNvSpPr/>
          <p:nvPr/>
        </p:nvSpPr>
        <p:spPr>
          <a:xfrm>
            <a:off x="6267964" y="640424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2736DE-57AA-449A-8519-E4FBA434E2AA}"/>
              </a:ext>
            </a:extLst>
          </p:cNvPr>
          <p:cNvSpPr/>
          <p:nvPr/>
        </p:nvSpPr>
        <p:spPr>
          <a:xfrm>
            <a:off x="6722716" y="640424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B99728-8A78-4C2C-B99C-46D4128C587D}"/>
              </a:ext>
            </a:extLst>
          </p:cNvPr>
          <p:cNvSpPr/>
          <p:nvPr/>
        </p:nvSpPr>
        <p:spPr>
          <a:xfrm>
            <a:off x="7230459" y="6404245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DEB154-9391-48B4-9E42-7E3CD6F1369C}"/>
              </a:ext>
            </a:extLst>
          </p:cNvPr>
          <p:cNvSpPr/>
          <p:nvPr/>
        </p:nvSpPr>
        <p:spPr>
          <a:xfrm>
            <a:off x="5834434" y="6413856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76EC719-8570-4AA2-80A7-D146C15FE081}"/>
              </a:ext>
            </a:extLst>
          </p:cNvPr>
          <p:cNvSpPr/>
          <p:nvPr/>
        </p:nvSpPr>
        <p:spPr>
          <a:xfrm>
            <a:off x="4723476" y="6108192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A960A4D-2AA5-4F63-983B-17CF9F305B46}"/>
              </a:ext>
            </a:extLst>
          </p:cNvPr>
          <p:cNvSpPr/>
          <p:nvPr/>
        </p:nvSpPr>
        <p:spPr>
          <a:xfrm>
            <a:off x="6939255" y="6102234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3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D3526-92BE-41D9-8F80-5207A6F02B41}"/>
              </a:ext>
            </a:extLst>
          </p:cNvPr>
          <p:cNvSpPr/>
          <p:nvPr/>
        </p:nvSpPr>
        <p:spPr>
          <a:xfrm>
            <a:off x="1981197" y="471635"/>
            <a:ext cx="1630217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Authorizations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64381-353F-4F63-8578-D798BD6AC897}"/>
              </a:ext>
            </a:extLst>
          </p:cNvPr>
          <p:cNvSpPr/>
          <p:nvPr/>
        </p:nvSpPr>
        <p:spPr>
          <a:xfrm>
            <a:off x="350980" y="558789"/>
            <a:ext cx="1630218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8091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64629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3" y="207798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Member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17057" y="3880191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17057" y="3450088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Provider 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2177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9" y="2073338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E2468-19C0-458E-8CED-0EDB5E4D5312}"/>
              </a:ext>
            </a:extLst>
          </p:cNvPr>
          <p:cNvSpPr/>
          <p:nvPr/>
        </p:nvSpPr>
        <p:spPr>
          <a:xfrm>
            <a:off x="5643413" y="2963043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FTP file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2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CT_MAP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771901" y="1243952"/>
            <a:ext cx="22744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3840480" y="1398271"/>
            <a:ext cx="127179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0725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64629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2535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5" y="2074510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1" y="2081462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31294" y="3444899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E4F4B-2449-4760-8E67-E8E94B708CDB}"/>
              </a:ext>
            </a:extLst>
          </p:cNvPr>
          <p:cNvSpPr/>
          <p:nvPr/>
        </p:nvSpPr>
        <p:spPr>
          <a:xfrm>
            <a:off x="7661565" y="2987366"/>
            <a:ext cx="3621484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31294" y="388019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9393" y="3408186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165" y="3830182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3934691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1</a:t>
            </a:r>
            <a:r>
              <a:rPr lang="en-US" baseline="30000"/>
              <a:t>st</a:t>
            </a:r>
            <a:r>
              <a:rPr lang="en-US"/>
              <a:t> tool – Review authorizations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9671" y="4264699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42787"/>
              </p:ext>
            </p:extLst>
          </p:nvPr>
        </p:nvGraphicFramePr>
        <p:xfrm>
          <a:off x="252832" y="4361727"/>
          <a:ext cx="1168633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6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947849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832406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71898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689621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132524675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101364777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81392568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78921555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1581251007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4217449327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783016450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005013003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Event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ref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Diag</a:t>
                      </a:r>
                      <a:r>
                        <a:rPr lang="en-US" sz="1400"/>
                        <a:t> 10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Voided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Row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17057" y="253293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19749" y="25372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A54E9D-02E7-46D4-99C0-89C6B8D81EAA}"/>
              </a:ext>
            </a:extLst>
          </p:cNvPr>
          <p:cNvSpPr/>
          <p:nvPr/>
        </p:nvSpPr>
        <p:spPr>
          <a:xfrm>
            <a:off x="317057" y="3001758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ref 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D777AE-ED08-4D77-9D47-6B48708E9770}"/>
              </a:ext>
            </a:extLst>
          </p:cNvPr>
          <p:cNvSpPr/>
          <p:nvPr/>
        </p:nvSpPr>
        <p:spPr>
          <a:xfrm>
            <a:off x="2231294" y="298736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27172" y="3896555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Updated 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27171" y="3466452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Updated 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61565" y="3461281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9662" y="3442311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9662" y="3832065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70718" y="3882481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19195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7EEBD9-EE83-44F5-8C9B-876B222BB2D6}"/>
              </a:ext>
            </a:extLst>
          </p:cNvPr>
          <p:cNvSpPr/>
          <p:nvPr/>
        </p:nvSpPr>
        <p:spPr>
          <a:xfrm>
            <a:off x="5162202" y="6198046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8672E6-E980-4F37-9D54-C31DD120D8A2}"/>
              </a:ext>
            </a:extLst>
          </p:cNvPr>
          <p:cNvSpPr/>
          <p:nvPr/>
        </p:nvSpPr>
        <p:spPr>
          <a:xfrm>
            <a:off x="5975927" y="6198046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C2F41F-40EB-4F74-8346-E7BFB841CBC8}"/>
              </a:ext>
            </a:extLst>
          </p:cNvPr>
          <p:cNvSpPr/>
          <p:nvPr/>
        </p:nvSpPr>
        <p:spPr>
          <a:xfrm>
            <a:off x="4477732" y="654785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9A48AF-9445-406B-9681-1AC6BA2B2794}"/>
              </a:ext>
            </a:extLst>
          </p:cNvPr>
          <p:cNvSpPr/>
          <p:nvPr/>
        </p:nvSpPr>
        <p:spPr>
          <a:xfrm>
            <a:off x="4974675" y="655133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54DBDE-2C32-4080-9991-E202EEB31FCA}"/>
              </a:ext>
            </a:extLst>
          </p:cNvPr>
          <p:cNvSpPr/>
          <p:nvPr/>
        </p:nvSpPr>
        <p:spPr>
          <a:xfrm>
            <a:off x="5410960" y="6541724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4F8E2E-8E12-4E96-BCF6-00FF5B1CB871}"/>
              </a:ext>
            </a:extLst>
          </p:cNvPr>
          <p:cNvSpPr/>
          <p:nvPr/>
        </p:nvSpPr>
        <p:spPr>
          <a:xfrm>
            <a:off x="6267964" y="6541724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1D2AA9B-5D81-4ADB-97D9-5AF5FC514C86}"/>
              </a:ext>
            </a:extLst>
          </p:cNvPr>
          <p:cNvSpPr/>
          <p:nvPr/>
        </p:nvSpPr>
        <p:spPr>
          <a:xfrm>
            <a:off x="6722716" y="6541724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F0BC91-A2C5-4737-A8DE-15D5FFD1D7FB}"/>
              </a:ext>
            </a:extLst>
          </p:cNvPr>
          <p:cNvSpPr/>
          <p:nvPr/>
        </p:nvSpPr>
        <p:spPr>
          <a:xfrm>
            <a:off x="7230459" y="6541724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1EB6F5-0D96-4242-898E-047F69251CC9}"/>
              </a:ext>
            </a:extLst>
          </p:cNvPr>
          <p:cNvSpPr/>
          <p:nvPr/>
        </p:nvSpPr>
        <p:spPr>
          <a:xfrm>
            <a:off x="5834434" y="6551335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7890FE14-5F6C-4F92-B57E-837744CE1E9F}"/>
              </a:ext>
            </a:extLst>
          </p:cNvPr>
          <p:cNvSpPr/>
          <p:nvPr/>
        </p:nvSpPr>
        <p:spPr>
          <a:xfrm>
            <a:off x="4723476" y="6245671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E3AAAF-E4EB-4310-BD36-6314DAFCEA6A}"/>
              </a:ext>
            </a:extLst>
          </p:cNvPr>
          <p:cNvSpPr/>
          <p:nvPr/>
        </p:nvSpPr>
        <p:spPr>
          <a:xfrm>
            <a:off x="6939255" y="6239713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FC596EB2-BA03-4431-96A6-8453EBF75056}"/>
              </a:ext>
            </a:extLst>
          </p:cNvPr>
          <p:cNvSpPr/>
          <p:nvPr/>
        </p:nvSpPr>
        <p:spPr>
          <a:xfrm>
            <a:off x="1433946" y="466423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erge 62">
            <a:extLst>
              <a:ext uri="{FF2B5EF4-FFF2-40B4-BE49-F238E27FC236}">
                <a16:creationId xmlns:a16="http://schemas.microsoft.com/office/drawing/2014/main" id="{1839685F-7E56-4A89-BFD2-0EED53AA71DF}"/>
              </a:ext>
            </a:extLst>
          </p:cNvPr>
          <p:cNvSpPr/>
          <p:nvPr/>
        </p:nvSpPr>
        <p:spPr>
          <a:xfrm>
            <a:off x="2219749" y="467146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>
            <a:extLst>
              <a:ext uri="{FF2B5EF4-FFF2-40B4-BE49-F238E27FC236}">
                <a16:creationId xmlns:a16="http://schemas.microsoft.com/office/drawing/2014/main" id="{0F36371B-9C4E-4080-A5C0-BD0534372816}"/>
              </a:ext>
            </a:extLst>
          </p:cNvPr>
          <p:cNvSpPr/>
          <p:nvPr/>
        </p:nvSpPr>
        <p:spPr>
          <a:xfrm>
            <a:off x="3117985" y="464662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erge 64">
            <a:extLst>
              <a:ext uri="{FF2B5EF4-FFF2-40B4-BE49-F238E27FC236}">
                <a16:creationId xmlns:a16="http://schemas.microsoft.com/office/drawing/2014/main" id="{2803C5C8-E7E7-4C8D-B1E1-8C8B8E6C042C}"/>
              </a:ext>
            </a:extLst>
          </p:cNvPr>
          <p:cNvSpPr/>
          <p:nvPr/>
        </p:nvSpPr>
        <p:spPr>
          <a:xfrm>
            <a:off x="3793973" y="466423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erge 65">
            <a:extLst>
              <a:ext uri="{FF2B5EF4-FFF2-40B4-BE49-F238E27FC236}">
                <a16:creationId xmlns:a16="http://schemas.microsoft.com/office/drawing/2014/main" id="{473373AB-5064-421D-9939-B449A633526E}"/>
              </a:ext>
            </a:extLst>
          </p:cNvPr>
          <p:cNvSpPr/>
          <p:nvPr/>
        </p:nvSpPr>
        <p:spPr>
          <a:xfrm>
            <a:off x="4604116" y="466422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erge 66">
            <a:extLst>
              <a:ext uri="{FF2B5EF4-FFF2-40B4-BE49-F238E27FC236}">
                <a16:creationId xmlns:a16="http://schemas.microsoft.com/office/drawing/2014/main" id="{09055E51-84E6-45CE-B3B5-92F868FF4236}"/>
              </a:ext>
            </a:extLst>
          </p:cNvPr>
          <p:cNvSpPr/>
          <p:nvPr/>
        </p:nvSpPr>
        <p:spPr>
          <a:xfrm>
            <a:off x="5469177" y="468027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erge 67">
            <a:extLst>
              <a:ext uri="{FF2B5EF4-FFF2-40B4-BE49-F238E27FC236}">
                <a16:creationId xmlns:a16="http://schemas.microsoft.com/office/drawing/2014/main" id="{693299A7-86DD-49FD-9BD8-6F6A67F8962B}"/>
              </a:ext>
            </a:extLst>
          </p:cNvPr>
          <p:cNvSpPr/>
          <p:nvPr/>
        </p:nvSpPr>
        <p:spPr>
          <a:xfrm>
            <a:off x="6309588" y="467580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erge 68">
            <a:extLst>
              <a:ext uri="{FF2B5EF4-FFF2-40B4-BE49-F238E27FC236}">
                <a16:creationId xmlns:a16="http://schemas.microsoft.com/office/drawing/2014/main" id="{2C4E8F7F-F04E-45B4-B69D-8C706CA0AA76}"/>
              </a:ext>
            </a:extLst>
          </p:cNvPr>
          <p:cNvSpPr/>
          <p:nvPr/>
        </p:nvSpPr>
        <p:spPr>
          <a:xfrm>
            <a:off x="7144381" y="466885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erge 69">
            <a:extLst>
              <a:ext uri="{FF2B5EF4-FFF2-40B4-BE49-F238E27FC236}">
                <a16:creationId xmlns:a16="http://schemas.microsoft.com/office/drawing/2014/main" id="{0A019D28-D8E0-4C8F-9F70-1E223044324C}"/>
              </a:ext>
            </a:extLst>
          </p:cNvPr>
          <p:cNvSpPr/>
          <p:nvPr/>
        </p:nvSpPr>
        <p:spPr>
          <a:xfrm>
            <a:off x="7944787" y="467580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66E558AF-39E0-4C60-8763-513D04CC9413}"/>
              </a:ext>
            </a:extLst>
          </p:cNvPr>
          <p:cNvSpPr/>
          <p:nvPr/>
        </p:nvSpPr>
        <p:spPr>
          <a:xfrm>
            <a:off x="8754930" y="467580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BEE324B3-5ABD-4CF6-A7C5-B5349D49EA54}"/>
              </a:ext>
            </a:extLst>
          </p:cNvPr>
          <p:cNvSpPr/>
          <p:nvPr/>
        </p:nvSpPr>
        <p:spPr>
          <a:xfrm>
            <a:off x="9497211" y="464905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erge 72">
            <a:extLst>
              <a:ext uri="{FF2B5EF4-FFF2-40B4-BE49-F238E27FC236}">
                <a16:creationId xmlns:a16="http://schemas.microsoft.com/office/drawing/2014/main" id="{6154C2D8-DA73-4E12-B6CA-C7FBD933AF4A}"/>
              </a:ext>
            </a:extLst>
          </p:cNvPr>
          <p:cNvSpPr/>
          <p:nvPr/>
        </p:nvSpPr>
        <p:spPr>
          <a:xfrm>
            <a:off x="10297617" y="462038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CE968CBB-87C6-4E55-8EF2-0EFA25DC645E}"/>
              </a:ext>
            </a:extLst>
          </p:cNvPr>
          <p:cNvSpPr/>
          <p:nvPr/>
        </p:nvSpPr>
        <p:spPr>
          <a:xfrm>
            <a:off x="11033368" y="462038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50A8EA90-C915-43D3-A4C7-662498584988}"/>
              </a:ext>
            </a:extLst>
          </p:cNvPr>
          <p:cNvSpPr/>
          <p:nvPr/>
        </p:nvSpPr>
        <p:spPr>
          <a:xfrm>
            <a:off x="11803995" y="459907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5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2" y="1716827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3272" y="1228343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2219749" y="1217424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3799084" y="1217606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3863739" y="1383862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799084" y="0"/>
            <a:ext cx="4735316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Patients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-120073" y="4956628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53570"/>
              </p:ext>
            </p:extLst>
          </p:nvPr>
        </p:nvGraphicFramePr>
        <p:xfrm>
          <a:off x="252831" y="5048415"/>
          <a:ext cx="11819097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12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40694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507280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079287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995549">
                  <a:extLst>
                    <a:ext uri="{9D8B030D-6E8A-4147-A177-3AD203B41FA5}">
                      <a16:colId xmlns:a16="http://schemas.microsoft.com/office/drawing/2014/main" val="602916073"/>
                    </a:ext>
                  </a:extLst>
                </a:gridCol>
                <a:gridCol w="995549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283980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293284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293284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192630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Patient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Discharge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Invalid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59096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Status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Inserted date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528066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Modified date range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B62B0-B112-410E-8C37-F3F3F9598C5D}"/>
              </a:ext>
            </a:extLst>
          </p:cNvPr>
          <p:cNvSpPr/>
          <p:nvPr/>
        </p:nvSpPr>
        <p:spPr>
          <a:xfrm>
            <a:off x="323273" y="461818"/>
            <a:ext cx="1126376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CDD826-788C-4F5B-9355-A90125FC63B3}"/>
              </a:ext>
            </a:extLst>
          </p:cNvPr>
          <p:cNvSpPr/>
          <p:nvPr/>
        </p:nvSpPr>
        <p:spPr>
          <a:xfrm>
            <a:off x="1449649" y="558777"/>
            <a:ext cx="1221047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/>
              <a:t>Authorizations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BEAAF5-D045-4D7A-B91C-324C2D361EA2}"/>
              </a:ext>
            </a:extLst>
          </p:cNvPr>
          <p:cNvSpPr/>
          <p:nvPr/>
        </p:nvSpPr>
        <p:spPr>
          <a:xfrm>
            <a:off x="0" y="6858000"/>
            <a:ext cx="12192000" cy="656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B736C5-1593-4906-8510-FD423DF2321F}"/>
              </a:ext>
            </a:extLst>
          </p:cNvPr>
          <p:cNvSpPr/>
          <p:nvPr/>
        </p:nvSpPr>
        <p:spPr>
          <a:xfrm>
            <a:off x="5123514" y="6858000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386F98-370D-41DF-BA42-6F43007ECA0E}"/>
              </a:ext>
            </a:extLst>
          </p:cNvPr>
          <p:cNvSpPr/>
          <p:nvPr/>
        </p:nvSpPr>
        <p:spPr>
          <a:xfrm>
            <a:off x="5937239" y="6858000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240AD8-2F69-4F56-90B2-465DA1157241}"/>
              </a:ext>
            </a:extLst>
          </p:cNvPr>
          <p:cNvSpPr/>
          <p:nvPr/>
        </p:nvSpPr>
        <p:spPr>
          <a:xfrm>
            <a:off x="4439044" y="7207809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191FA3-1613-428E-91D9-D237AEB36B11}"/>
              </a:ext>
            </a:extLst>
          </p:cNvPr>
          <p:cNvSpPr/>
          <p:nvPr/>
        </p:nvSpPr>
        <p:spPr>
          <a:xfrm>
            <a:off x="4935987" y="7211289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789059-CBD6-4611-9E20-F2089A748E2D}"/>
              </a:ext>
            </a:extLst>
          </p:cNvPr>
          <p:cNvSpPr/>
          <p:nvPr/>
        </p:nvSpPr>
        <p:spPr>
          <a:xfrm>
            <a:off x="5372272" y="7201678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851B3-F28C-4C8E-806F-B7C4B1016D3A}"/>
              </a:ext>
            </a:extLst>
          </p:cNvPr>
          <p:cNvSpPr/>
          <p:nvPr/>
        </p:nvSpPr>
        <p:spPr>
          <a:xfrm>
            <a:off x="6229276" y="7201678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A7460B-48C2-49F9-8220-D66F438076A0}"/>
              </a:ext>
            </a:extLst>
          </p:cNvPr>
          <p:cNvSpPr/>
          <p:nvPr/>
        </p:nvSpPr>
        <p:spPr>
          <a:xfrm>
            <a:off x="6684028" y="7201678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89F027-B09A-4BE0-B943-5E5B2A0F38CB}"/>
              </a:ext>
            </a:extLst>
          </p:cNvPr>
          <p:cNvSpPr/>
          <p:nvPr/>
        </p:nvSpPr>
        <p:spPr>
          <a:xfrm>
            <a:off x="7191771" y="7201678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C4A1F7-0A2F-469D-ADD7-401608A1D0CF}"/>
              </a:ext>
            </a:extLst>
          </p:cNvPr>
          <p:cNvSpPr/>
          <p:nvPr/>
        </p:nvSpPr>
        <p:spPr>
          <a:xfrm>
            <a:off x="5795746" y="7211289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88E68A4E-43DC-4A4B-B2A0-5BCC9A97807F}"/>
              </a:ext>
            </a:extLst>
          </p:cNvPr>
          <p:cNvSpPr/>
          <p:nvPr/>
        </p:nvSpPr>
        <p:spPr>
          <a:xfrm>
            <a:off x="4684788" y="6905625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D4493BE-AE3C-4A76-AE3D-59C1633D54F1}"/>
              </a:ext>
            </a:extLst>
          </p:cNvPr>
          <p:cNvSpPr/>
          <p:nvPr/>
        </p:nvSpPr>
        <p:spPr>
          <a:xfrm>
            <a:off x="6900567" y="6899667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erge 68">
            <a:extLst>
              <a:ext uri="{FF2B5EF4-FFF2-40B4-BE49-F238E27FC236}">
                <a16:creationId xmlns:a16="http://schemas.microsoft.com/office/drawing/2014/main" id="{C949523E-B13F-4AA3-A02A-22CCF55C3598}"/>
              </a:ext>
            </a:extLst>
          </p:cNvPr>
          <p:cNvSpPr/>
          <p:nvPr/>
        </p:nvSpPr>
        <p:spPr>
          <a:xfrm>
            <a:off x="2208204" y="531521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erge 69">
            <a:extLst>
              <a:ext uri="{FF2B5EF4-FFF2-40B4-BE49-F238E27FC236}">
                <a16:creationId xmlns:a16="http://schemas.microsoft.com/office/drawing/2014/main" id="{03EEE110-98E3-40D9-AF21-B8C78B6BE6D3}"/>
              </a:ext>
            </a:extLst>
          </p:cNvPr>
          <p:cNvSpPr/>
          <p:nvPr/>
        </p:nvSpPr>
        <p:spPr>
          <a:xfrm>
            <a:off x="3744432" y="533353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5370DE08-8015-4F71-9244-23C0CE8855C2}"/>
              </a:ext>
            </a:extLst>
          </p:cNvPr>
          <p:cNvSpPr/>
          <p:nvPr/>
        </p:nvSpPr>
        <p:spPr>
          <a:xfrm>
            <a:off x="4823800" y="531521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F52BF7F5-4529-4FE4-A170-01CD7C56FEA2}"/>
              </a:ext>
            </a:extLst>
          </p:cNvPr>
          <p:cNvSpPr/>
          <p:nvPr/>
        </p:nvSpPr>
        <p:spPr>
          <a:xfrm>
            <a:off x="6771258" y="53323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erge 72">
            <a:extLst>
              <a:ext uri="{FF2B5EF4-FFF2-40B4-BE49-F238E27FC236}">
                <a16:creationId xmlns:a16="http://schemas.microsoft.com/office/drawing/2014/main" id="{875A7AA2-D22A-406F-B026-CDEB0A855BDE}"/>
              </a:ext>
            </a:extLst>
          </p:cNvPr>
          <p:cNvSpPr/>
          <p:nvPr/>
        </p:nvSpPr>
        <p:spPr>
          <a:xfrm>
            <a:off x="8139790" y="53323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62C3F33F-8C4B-4229-962B-D935BFAD626B}"/>
              </a:ext>
            </a:extLst>
          </p:cNvPr>
          <p:cNvSpPr/>
          <p:nvPr/>
        </p:nvSpPr>
        <p:spPr>
          <a:xfrm>
            <a:off x="9407712" y="531521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B523446B-2724-42FE-9796-605D04B95C72}"/>
              </a:ext>
            </a:extLst>
          </p:cNvPr>
          <p:cNvSpPr/>
          <p:nvPr/>
        </p:nvSpPr>
        <p:spPr>
          <a:xfrm>
            <a:off x="10675165" y="53323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C5358484-67CB-4C77-87ED-FE3920B5665E}"/>
              </a:ext>
            </a:extLst>
          </p:cNvPr>
          <p:cNvSpPr/>
          <p:nvPr/>
        </p:nvSpPr>
        <p:spPr>
          <a:xfrm>
            <a:off x="11868727" y="533233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F44256-9A8D-4747-9708-24F93982F513}"/>
              </a:ext>
            </a:extLst>
          </p:cNvPr>
          <p:cNvSpPr/>
          <p:nvPr/>
        </p:nvSpPr>
        <p:spPr>
          <a:xfrm>
            <a:off x="5631867" y="2763994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MR number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6CAB41-BD18-44B4-88AA-E1CE0DA87FAD}"/>
              </a:ext>
            </a:extLst>
          </p:cNvPr>
          <p:cNvSpPr/>
          <p:nvPr/>
        </p:nvSpPr>
        <p:spPr>
          <a:xfrm>
            <a:off x="7650019" y="2772118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038A91EE-E760-4961-9BA0-4FA9CA26D73D}"/>
              </a:ext>
            </a:extLst>
          </p:cNvPr>
          <p:cNvSpPr/>
          <p:nvPr/>
        </p:nvSpPr>
        <p:spPr>
          <a:xfrm>
            <a:off x="5838513" y="530388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8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3272" y="1161487"/>
            <a:ext cx="1380914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2219750" y="1161488"/>
            <a:ext cx="184138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3793274" y="1161669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3862546" y="1332952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5230009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authorizations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0" y="4956628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15615"/>
              </p:ext>
            </p:extLst>
          </p:nvPr>
        </p:nvGraphicFramePr>
        <p:xfrm>
          <a:off x="252831" y="5048415"/>
          <a:ext cx="11819096" cy="168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03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134407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020260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065271">
                  <a:extLst>
                    <a:ext uri="{9D8B030D-6E8A-4147-A177-3AD203B41FA5}">
                      <a16:colId xmlns:a16="http://schemas.microsoft.com/office/drawing/2014/main" val="627530551"/>
                    </a:ext>
                  </a:extLst>
                </a:gridCol>
                <a:gridCol w="1065271">
                  <a:extLst>
                    <a:ext uri="{9D8B030D-6E8A-4147-A177-3AD203B41FA5}">
                      <a16:colId xmlns:a16="http://schemas.microsoft.com/office/drawing/2014/main" val="3011464030"/>
                    </a:ext>
                  </a:extLst>
                </a:gridCol>
                <a:gridCol w="1065271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02704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035263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042765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042765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961608">
                  <a:extLst>
                    <a:ext uri="{9D8B030D-6E8A-4147-A177-3AD203B41FA5}">
                      <a16:colId xmlns:a16="http://schemas.microsoft.com/office/drawing/2014/main" val="983435682"/>
                    </a:ext>
                  </a:extLst>
                </a:gridCol>
                <a:gridCol w="961608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Patient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Auth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Auth ref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Billing service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Invalid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ref 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0" y="354182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Authorization’s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5311040" y="3551772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Modified date range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457788"/>
            <a:ext cx="1221047" cy="5120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/>
              <a:t>Authorizations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08534-F9C7-40DA-9660-6D585497D7EA}"/>
              </a:ext>
            </a:extLst>
          </p:cNvPr>
          <p:cNvSpPr/>
          <p:nvPr/>
        </p:nvSpPr>
        <p:spPr>
          <a:xfrm>
            <a:off x="0" y="6858000"/>
            <a:ext cx="12192000" cy="663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104A5A-23CB-41F2-AE52-18D8A7648BA6}"/>
              </a:ext>
            </a:extLst>
          </p:cNvPr>
          <p:cNvSpPr/>
          <p:nvPr/>
        </p:nvSpPr>
        <p:spPr>
          <a:xfrm>
            <a:off x="5123514" y="6909222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D4A0C-625B-4588-B2F7-086CC2641EB8}"/>
              </a:ext>
            </a:extLst>
          </p:cNvPr>
          <p:cNvSpPr/>
          <p:nvPr/>
        </p:nvSpPr>
        <p:spPr>
          <a:xfrm>
            <a:off x="5937239" y="6909222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F1B940-2736-44FF-9DED-A040A9FBC021}"/>
              </a:ext>
            </a:extLst>
          </p:cNvPr>
          <p:cNvSpPr/>
          <p:nvPr/>
        </p:nvSpPr>
        <p:spPr>
          <a:xfrm>
            <a:off x="4439044" y="725903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B42F57-6CB1-4F63-A92B-8134373E8C22}"/>
              </a:ext>
            </a:extLst>
          </p:cNvPr>
          <p:cNvSpPr/>
          <p:nvPr/>
        </p:nvSpPr>
        <p:spPr>
          <a:xfrm>
            <a:off x="4935987" y="726251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9229CF-4410-4DA1-AF3F-B0AB8A40682B}"/>
              </a:ext>
            </a:extLst>
          </p:cNvPr>
          <p:cNvSpPr/>
          <p:nvPr/>
        </p:nvSpPr>
        <p:spPr>
          <a:xfrm>
            <a:off x="5372272" y="7252900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D14F85-8AF6-4E73-8818-51FD7CFA5A80}"/>
              </a:ext>
            </a:extLst>
          </p:cNvPr>
          <p:cNvSpPr/>
          <p:nvPr/>
        </p:nvSpPr>
        <p:spPr>
          <a:xfrm>
            <a:off x="6229276" y="7252900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E1EEAA-D3A2-45FE-B9A0-BAD48496027E}"/>
              </a:ext>
            </a:extLst>
          </p:cNvPr>
          <p:cNvSpPr/>
          <p:nvPr/>
        </p:nvSpPr>
        <p:spPr>
          <a:xfrm>
            <a:off x="6684028" y="7252900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C338E7-F01A-4DBE-A0DF-A9A85E6AA834}"/>
              </a:ext>
            </a:extLst>
          </p:cNvPr>
          <p:cNvSpPr/>
          <p:nvPr/>
        </p:nvSpPr>
        <p:spPr>
          <a:xfrm>
            <a:off x="7191771" y="7252900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7C137D-FF17-43D2-ACA2-DD19A420A976}"/>
              </a:ext>
            </a:extLst>
          </p:cNvPr>
          <p:cNvSpPr/>
          <p:nvPr/>
        </p:nvSpPr>
        <p:spPr>
          <a:xfrm>
            <a:off x="5795746" y="7262511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8B66B192-DA60-4ACC-894A-8C042AEECE50}"/>
              </a:ext>
            </a:extLst>
          </p:cNvPr>
          <p:cNvSpPr/>
          <p:nvPr/>
        </p:nvSpPr>
        <p:spPr>
          <a:xfrm>
            <a:off x="4684788" y="6956847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3325314-B17A-4FE9-BBC1-49A8305A85F8}"/>
              </a:ext>
            </a:extLst>
          </p:cNvPr>
          <p:cNvSpPr/>
          <p:nvPr/>
        </p:nvSpPr>
        <p:spPr>
          <a:xfrm>
            <a:off x="6900567" y="6950889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erge 68">
            <a:extLst>
              <a:ext uri="{FF2B5EF4-FFF2-40B4-BE49-F238E27FC236}">
                <a16:creationId xmlns:a16="http://schemas.microsoft.com/office/drawing/2014/main" id="{D7B59FA9-3430-4F32-8D76-E939E3B14E83}"/>
              </a:ext>
            </a:extLst>
          </p:cNvPr>
          <p:cNvSpPr/>
          <p:nvPr/>
        </p:nvSpPr>
        <p:spPr>
          <a:xfrm>
            <a:off x="1858610" y="534651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erge 69">
            <a:extLst>
              <a:ext uri="{FF2B5EF4-FFF2-40B4-BE49-F238E27FC236}">
                <a16:creationId xmlns:a16="http://schemas.microsoft.com/office/drawing/2014/main" id="{6DAB7502-F265-4EA9-8FBF-4E6682670F1E}"/>
              </a:ext>
            </a:extLst>
          </p:cNvPr>
          <p:cNvSpPr/>
          <p:nvPr/>
        </p:nvSpPr>
        <p:spPr>
          <a:xfrm>
            <a:off x="2819047" y="534802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21C5D202-EFDE-4FE8-952B-5D9585DC350E}"/>
              </a:ext>
            </a:extLst>
          </p:cNvPr>
          <p:cNvSpPr/>
          <p:nvPr/>
        </p:nvSpPr>
        <p:spPr>
          <a:xfrm>
            <a:off x="3960965" y="532743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2570968C-7324-4D51-91B3-780D204A43D7}"/>
              </a:ext>
            </a:extLst>
          </p:cNvPr>
          <p:cNvSpPr/>
          <p:nvPr/>
        </p:nvSpPr>
        <p:spPr>
          <a:xfrm>
            <a:off x="5994874" y="533826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erge 72">
            <a:extLst>
              <a:ext uri="{FF2B5EF4-FFF2-40B4-BE49-F238E27FC236}">
                <a16:creationId xmlns:a16="http://schemas.microsoft.com/office/drawing/2014/main" id="{DB54E47F-6047-44F2-B8DC-2545E4CAD8A2}"/>
              </a:ext>
            </a:extLst>
          </p:cNvPr>
          <p:cNvSpPr/>
          <p:nvPr/>
        </p:nvSpPr>
        <p:spPr>
          <a:xfrm>
            <a:off x="6872928" y="534651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439BFE40-F13D-4BE1-842C-0ABDFD279308}"/>
              </a:ext>
            </a:extLst>
          </p:cNvPr>
          <p:cNvSpPr/>
          <p:nvPr/>
        </p:nvSpPr>
        <p:spPr>
          <a:xfrm>
            <a:off x="8904983" y="5374794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E82F111D-1E1E-4CB9-A391-A307C3E02E25}"/>
              </a:ext>
            </a:extLst>
          </p:cNvPr>
          <p:cNvSpPr/>
          <p:nvPr/>
        </p:nvSpPr>
        <p:spPr>
          <a:xfrm>
            <a:off x="9970043" y="5365354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854E5895-13E8-429A-BF7F-BDA8E4D458F4}"/>
              </a:ext>
            </a:extLst>
          </p:cNvPr>
          <p:cNvSpPr/>
          <p:nvPr/>
        </p:nvSpPr>
        <p:spPr>
          <a:xfrm>
            <a:off x="10695318" y="533826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DAB21341-642D-4C89-95FA-ACAD6EDBB2DE}"/>
              </a:ext>
            </a:extLst>
          </p:cNvPr>
          <p:cNvSpPr/>
          <p:nvPr/>
        </p:nvSpPr>
        <p:spPr>
          <a:xfrm>
            <a:off x="11887250" y="536867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313584-DCCC-4952-8178-FE9AB331AAF8}"/>
              </a:ext>
            </a:extLst>
          </p:cNvPr>
          <p:cNvSpPr/>
          <p:nvPr/>
        </p:nvSpPr>
        <p:spPr>
          <a:xfrm>
            <a:off x="5631867" y="2763994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MR number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FB4D5ED-F790-407A-8F25-016D16054F5F}"/>
              </a:ext>
            </a:extLst>
          </p:cNvPr>
          <p:cNvSpPr/>
          <p:nvPr/>
        </p:nvSpPr>
        <p:spPr>
          <a:xfrm>
            <a:off x="7650019" y="2772118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C6605C-A04E-47BF-B692-406F6FFD3AF0}"/>
              </a:ext>
            </a:extLst>
          </p:cNvPr>
          <p:cNvSpPr/>
          <p:nvPr/>
        </p:nvSpPr>
        <p:spPr>
          <a:xfrm>
            <a:off x="305512" y="319305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ID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40A271-81D6-492D-AF55-4C44ACB0C2AB}"/>
              </a:ext>
            </a:extLst>
          </p:cNvPr>
          <p:cNvSpPr/>
          <p:nvPr/>
        </p:nvSpPr>
        <p:spPr>
          <a:xfrm>
            <a:off x="2208204" y="3197389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>
            <a:extLst>
              <a:ext uri="{FF2B5EF4-FFF2-40B4-BE49-F238E27FC236}">
                <a16:creationId xmlns:a16="http://schemas.microsoft.com/office/drawing/2014/main" id="{0D6935FC-B219-49CA-B4D7-3EFE2C45908A}"/>
              </a:ext>
            </a:extLst>
          </p:cNvPr>
          <p:cNvSpPr/>
          <p:nvPr/>
        </p:nvSpPr>
        <p:spPr>
          <a:xfrm>
            <a:off x="7885537" y="534509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erge 79">
            <a:extLst>
              <a:ext uri="{FF2B5EF4-FFF2-40B4-BE49-F238E27FC236}">
                <a16:creationId xmlns:a16="http://schemas.microsoft.com/office/drawing/2014/main" id="{C7401AB4-3E81-405A-8DB7-9687B263032C}"/>
              </a:ext>
            </a:extLst>
          </p:cNvPr>
          <p:cNvSpPr/>
          <p:nvPr/>
        </p:nvSpPr>
        <p:spPr>
          <a:xfrm>
            <a:off x="5013847" y="5365354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13117" y="1993406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1609" y="2524378"/>
            <a:ext cx="99589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21609" y="3997430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21609" y="3456522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1609" y="1236628"/>
            <a:ext cx="1020581" cy="3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3451848" y="2004881"/>
            <a:ext cx="1020582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3431202" y="2494122"/>
            <a:ext cx="1035193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1716650" y="1235117"/>
            <a:ext cx="1190981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2736640" y="1237580"/>
            <a:ext cx="244234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2821392" y="1412311"/>
            <a:ext cx="74730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1681498" y="1986673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4722316" y="2009721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1662274" y="2531069"/>
            <a:ext cx="131860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4706124" y="2520372"/>
            <a:ext cx="1201137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1662274" y="3449789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1662274" y="3995888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8165" y="3448924"/>
            <a:ext cx="307326" cy="377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5937" y="3972036"/>
            <a:ext cx="307326" cy="3873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027137" y="130503"/>
            <a:ext cx="7106458" cy="2617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schedules and completed visits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0" y="4956628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44490"/>
              </p:ext>
            </p:extLst>
          </p:nvPr>
        </p:nvGraphicFramePr>
        <p:xfrm>
          <a:off x="252831" y="5048415"/>
          <a:ext cx="1182588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9">
                  <a:extLst>
                    <a:ext uri="{9D8B030D-6E8A-4147-A177-3AD203B41FA5}">
                      <a16:colId xmlns:a16="http://schemas.microsoft.com/office/drawing/2014/main" val="3234172078"/>
                    </a:ext>
                  </a:extLst>
                </a:gridCol>
                <a:gridCol w="139313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044216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813847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036399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038307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045831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045831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3200606705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2856716558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983435682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Staff’s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Schedule 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Schedule 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Completed visit 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Completed visit 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Original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HHA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Staff,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08:47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09:42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3447397" y="3997430"/>
            <a:ext cx="1035191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End at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3447397" y="3456522"/>
            <a:ext cx="103519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Start at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4706124" y="3462755"/>
            <a:ext cx="1217329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08:45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4715277" y="3994760"/>
            <a:ext cx="1217329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09:45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40634" y="54532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9966" y="300861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Schedule’s date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2670233" y="3056262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Time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526619"/>
            <a:ext cx="1221047" cy="443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/>
              <a:t>Authorizations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467360"/>
            <a:ext cx="979979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499278-7357-45D3-A12F-3AFEEA5E6D12}"/>
              </a:ext>
            </a:extLst>
          </p:cNvPr>
          <p:cNvSpPr/>
          <p:nvPr/>
        </p:nvSpPr>
        <p:spPr>
          <a:xfrm>
            <a:off x="252831" y="1674652"/>
            <a:ext cx="788432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Patient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E9A126-C94A-48CC-96C1-BB8464AC1764}"/>
              </a:ext>
            </a:extLst>
          </p:cNvPr>
          <p:cNvSpPr/>
          <p:nvPr/>
        </p:nvSpPr>
        <p:spPr>
          <a:xfrm>
            <a:off x="6484573" y="1997912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91D664-9EA9-49E1-A04B-285ABF0F286F}"/>
              </a:ext>
            </a:extLst>
          </p:cNvPr>
          <p:cNvSpPr/>
          <p:nvPr/>
        </p:nvSpPr>
        <p:spPr>
          <a:xfrm>
            <a:off x="9623304" y="2009387"/>
            <a:ext cx="1020582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55AF6E-733F-48C4-A567-56A85C7FAF71}"/>
              </a:ext>
            </a:extLst>
          </p:cNvPr>
          <p:cNvSpPr/>
          <p:nvPr/>
        </p:nvSpPr>
        <p:spPr>
          <a:xfrm>
            <a:off x="7852954" y="1991179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DB0162-B90F-42C1-B816-DBD6B9193D6B}"/>
              </a:ext>
            </a:extLst>
          </p:cNvPr>
          <p:cNvSpPr/>
          <p:nvPr/>
        </p:nvSpPr>
        <p:spPr>
          <a:xfrm>
            <a:off x="10893772" y="2014227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12A69-1C73-43DF-8418-D428F522112E}"/>
              </a:ext>
            </a:extLst>
          </p:cNvPr>
          <p:cNvSpPr/>
          <p:nvPr/>
        </p:nvSpPr>
        <p:spPr>
          <a:xfrm>
            <a:off x="6341159" y="1681436"/>
            <a:ext cx="1033495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Caregiver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5F0B0-F667-4415-85DE-2FD010376F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6987" y="3498949"/>
            <a:ext cx="353975" cy="3539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F5817DF-BCF3-463E-8274-B87C188053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6987" y="3989456"/>
            <a:ext cx="353975" cy="35397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E2EC1BC-8DD1-49D2-AEF1-AB4AEA37FE48}"/>
              </a:ext>
            </a:extLst>
          </p:cNvPr>
          <p:cNvSpPr/>
          <p:nvPr/>
        </p:nvSpPr>
        <p:spPr>
          <a:xfrm>
            <a:off x="7374655" y="3976015"/>
            <a:ext cx="1303264" cy="3608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Is completed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5D559-7EC7-4868-A4EA-BC3CE4CDFFD0}"/>
              </a:ext>
            </a:extLst>
          </p:cNvPr>
          <p:cNvSpPr/>
          <p:nvPr/>
        </p:nvSpPr>
        <p:spPr>
          <a:xfrm>
            <a:off x="6952604" y="4004090"/>
            <a:ext cx="35397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C199ED-5D47-47F7-9CCC-616D749FDF75}"/>
              </a:ext>
            </a:extLst>
          </p:cNvPr>
          <p:cNvSpPr/>
          <p:nvPr/>
        </p:nvSpPr>
        <p:spPr>
          <a:xfrm>
            <a:off x="9966" y="6858000"/>
            <a:ext cx="12192000" cy="8835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81D586-C445-4425-B4E2-66E17E56AF57}"/>
              </a:ext>
            </a:extLst>
          </p:cNvPr>
          <p:cNvSpPr/>
          <p:nvPr/>
        </p:nvSpPr>
        <p:spPr>
          <a:xfrm>
            <a:off x="5183665" y="6988693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D7C682-CEB5-4AC6-8B42-533536E9340E}"/>
              </a:ext>
            </a:extLst>
          </p:cNvPr>
          <p:cNvSpPr/>
          <p:nvPr/>
        </p:nvSpPr>
        <p:spPr>
          <a:xfrm>
            <a:off x="5997390" y="6988693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1CD9F0-22A6-4808-BB3F-D76A59982414}"/>
              </a:ext>
            </a:extLst>
          </p:cNvPr>
          <p:cNvSpPr/>
          <p:nvPr/>
        </p:nvSpPr>
        <p:spPr>
          <a:xfrm>
            <a:off x="4499195" y="7338502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47D1B2-8C83-4ED8-95C6-067B5206BFDA}"/>
              </a:ext>
            </a:extLst>
          </p:cNvPr>
          <p:cNvSpPr/>
          <p:nvPr/>
        </p:nvSpPr>
        <p:spPr>
          <a:xfrm>
            <a:off x="4996138" y="7341982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B31C9A-5335-4A82-A32D-4F916F69019E}"/>
              </a:ext>
            </a:extLst>
          </p:cNvPr>
          <p:cNvSpPr/>
          <p:nvPr/>
        </p:nvSpPr>
        <p:spPr>
          <a:xfrm>
            <a:off x="5432423" y="733237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F23C96-8679-48C3-9CB4-E26B4AB37CC3}"/>
              </a:ext>
            </a:extLst>
          </p:cNvPr>
          <p:cNvSpPr/>
          <p:nvPr/>
        </p:nvSpPr>
        <p:spPr>
          <a:xfrm>
            <a:off x="6289427" y="733237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F2CBC5F-2D9E-4D27-92D6-C9F24D83ACC1}"/>
              </a:ext>
            </a:extLst>
          </p:cNvPr>
          <p:cNvSpPr/>
          <p:nvPr/>
        </p:nvSpPr>
        <p:spPr>
          <a:xfrm>
            <a:off x="6744179" y="7332371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9C834F-7D65-44F1-BE74-D609BDB01D5D}"/>
              </a:ext>
            </a:extLst>
          </p:cNvPr>
          <p:cNvSpPr/>
          <p:nvPr/>
        </p:nvSpPr>
        <p:spPr>
          <a:xfrm>
            <a:off x="7251922" y="7332371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9447F4-50BE-4F92-8493-0E09FD5C2014}"/>
              </a:ext>
            </a:extLst>
          </p:cNvPr>
          <p:cNvSpPr/>
          <p:nvPr/>
        </p:nvSpPr>
        <p:spPr>
          <a:xfrm>
            <a:off x="5855897" y="7341982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5" name="Arrow: Left 74">
            <a:extLst>
              <a:ext uri="{FF2B5EF4-FFF2-40B4-BE49-F238E27FC236}">
                <a16:creationId xmlns:a16="http://schemas.microsoft.com/office/drawing/2014/main" id="{95164F10-588A-47A9-BC82-A3BE8EA9DFA8}"/>
              </a:ext>
            </a:extLst>
          </p:cNvPr>
          <p:cNvSpPr/>
          <p:nvPr/>
        </p:nvSpPr>
        <p:spPr>
          <a:xfrm>
            <a:off x="4744939" y="7036318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F4FA07CB-935E-4D61-9734-7F1D7C211379}"/>
              </a:ext>
            </a:extLst>
          </p:cNvPr>
          <p:cNvSpPr/>
          <p:nvPr/>
        </p:nvSpPr>
        <p:spPr>
          <a:xfrm>
            <a:off x="6960718" y="7030360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DE2BC498-314A-4546-96AE-8D5105FDE97A}"/>
              </a:ext>
            </a:extLst>
          </p:cNvPr>
          <p:cNvSpPr/>
          <p:nvPr/>
        </p:nvSpPr>
        <p:spPr>
          <a:xfrm>
            <a:off x="1873481" y="535015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Merge 77">
            <a:extLst>
              <a:ext uri="{FF2B5EF4-FFF2-40B4-BE49-F238E27FC236}">
                <a16:creationId xmlns:a16="http://schemas.microsoft.com/office/drawing/2014/main" id="{5BAB3DB5-F70F-46D7-B201-F85394044699}"/>
              </a:ext>
            </a:extLst>
          </p:cNvPr>
          <p:cNvSpPr/>
          <p:nvPr/>
        </p:nvSpPr>
        <p:spPr>
          <a:xfrm>
            <a:off x="2962009" y="535617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FBB96495-FEBD-494A-8672-6F6EC2E46507}"/>
              </a:ext>
            </a:extLst>
          </p:cNvPr>
          <p:cNvSpPr/>
          <p:nvPr/>
        </p:nvSpPr>
        <p:spPr>
          <a:xfrm>
            <a:off x="3789911" y="534493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erge 79">
            <a:extLst>
              <a:ext uri="{FF2B5EF4-FFF2-40B4-BE49-F238E27FC236}">
                <a16:creationId xmlns:a16="http://schemas.microsoft.com/office/drawing/2014/main" id="{0D4D2588-E406-4CE4-BF4F-0ABC0BE59743}"/>
              </a:ext>
            </a:extLst>
          </p:cNvPr>
          <p:cNvSpPr/>
          <p:nvPr/>
        </p:nvSpPr>
        <p:spPr>
          <a:xfrm>
            <a:off x="4815841" y="5344936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Merge 80">
            <a:extLst>
              <a:ext uri="{FF2B5EF4-FFF2-40B4-BE49-F238E27FC236}">
                <a16:creationId xmlns:a16="http://schemas.microsoft.com/office/drawing/2014/main" id="{AA4A4A3C-560D-49D4-A950-0B6A8BFA9688}"/>
              </a:ext>
            </a:extLst>
          </p:cNvPr>
          <p:cNvSpPr/>
          <p:nvPr/>
        </p:nvSpPr>
        <p:spPr>
          <a:xfrm>
            <a:off x="5906654" y="537423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Merge 81">
            <a:extLst>
              <a:ext uri="{FF2B5EF4-FFF2-40B4-BE49-F238E27FC236}">
                <a16:creationId xmlns:a16="http://schemas.microsoft.com/office/drawing/2014/main" id="{B783AEF8-5BB9-4C29-8F5B-A73E69ADE4CD}"/>
              </a:ext>
            </a:extLst>
          </p:cNvPr>
          <p:cNvSpPr/>
          <p:nvPr/>
        </p:nvSpPr>
        <p:spPr>
          <a:xfrm>
            <a:off x="6918674" y="535617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Merge 82">
            <a:extLst>
              <a:ext uri="{FF2B5EF4-FFF2-40B4-BE49-F238E27FC236}">
                <a16:creationId xmlns:a16="http://schemas.microsoft.com/office/drawing/2014/main" id="{CE162248-8225-4AC0-8E03-C6EEEF02EA86}"/>
              </a:ext>
            </a:extLst>
          </p:cNvPr>
          <p:cNvSpPr/>
          <p:nvPr/>
        </p:nvSpPr>
        <p:spPr>
          <a:xfrm>
            <a:off x="7958742" y="539455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Merge 83">
            <a:extLst>
              <a:ext uri="{FF2B5EF4-FFF2-40B4-BE49-F238E27FC236}">
                <a16:creationId xmlns:a16="http://schemas.microsoft.com/office/drawing/2014/main" id="{56C6EF4C-2D8A-4A14-AA88-8084690D5EA8}"/>
              </a:ext>
            </a:extLst>
          </p:cNvPr>
          <p:cNvSpPr/>
          <p:nvPr/>
        </p:nvSpPr>
        <p:spPr>
          <a:xfrm>
            <a:off x="9006905" y="5394664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erge 84">
            <a:extLst>
              <a:ext uri="{FF2B5EF4-FFF2-40B4-BE49-F238E27FC236}">
                <a16:creationId xmlns:a16="http://schemas.microsoft.com/office/drawing/2014/main" id="{1AD8AC5C-699B-42F2-A18B-EBDA12B55639}"/>
              </a:ext>
            </a:extLst>
          </p:cNvPr>
          <p:cNvSpPr/>
          <p:nvPr/>
        </p:nvSpPr>
        <p:spPr>
          <a:xfrm>
            <a:off x="9931321" y="539455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Merge 85">
            <a:extLst>
              <a:ext uri="{FF2B5EF4-FFF2-40B4-BE49-F238E27FC236}">
                <a16:creationId xmlns:a16="http://schemas.microsoft.com/office/drawing/2014/main" id="{81732DDE-FABE-4FB9-8680-12F04A162E44}"/>
              </a:ext>
            </a:extLst>
          </p:cNvPr>
          <p:cNvSpPr/>
          <p:nvPr/>
        </p:nvSpPr>
        <p:spPr>
          <a:xfrm>
            <a:off x="10906734" y="541536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Merge 86">
            <a:extLst>
              <a:ext uri="{FF2B5EF4-FFF2-40B4-BE49-F238E27FC236}">
                <a16:creationId xmlns:a16="http://schemas.microsoft.com/office/drawing/2014/main" id="{5DC4E7DA-F40C-4073-87EF-4FA6CE26F11D}"/>
              </a:ext>
            </a:extLst>
          </p:cNvPr>
          <p:cNvSpPr/>
          <p:nvPr/>
        </p:nvSpPr>
        <p:spPr>
          <a:xfrm>
            <a:off x="11890243" y="5415361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9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13116" y="1993406"/>
            <a:ext cx="131063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1608" y="2524378"/>
            <a:ext cx="1302147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 Sched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21609" y="3997430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21609" y="3456522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299329" y="1360902"/>
            <a:ext cx="1324426" cy="3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3349530" y="1990374"/>
            <a:ext cx="1330255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3367681" y="2491865"/>
            <a:ext cx="1318599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Invoice number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1681499" y="1365757"/>
            <a:ext cx="131112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2821627" y="1368220"/>
            <a:ext cx="170991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2871734" y="1539395"/>
            <a:ext cx="74730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1681498" y="1986673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4870093" y="1980072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1662274" y="2531069"/>
            <a:ext cx="131860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4867076" y="2519136"/>
            <a:ext cx="1201137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1662274" y="3449789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1662274" y="3995888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8165" y="3448924"/>
            <a:ext cx="307326" cy="377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5937" y="3972036"/>
            <a:ext cx="307326" cy="3873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027137" y="130503"/>
            <a:ext cx="7106458" cy="2617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billing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60036" y="4658929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68191"/>
              </p:ext>
            </p:extLst>
          </p:nvPr>
        </p:nvGraphicFramePr>
        <p:xfrm>
          <a:off x="252831" y="4823409"/>
          <a:ext cx="11726732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87">
                  <a:extLst>
                    <a:ext uri="{9D8B030D-6E8A-4147-A177-3AD203B41FA5}">
                      <a16:colId xmlns:a16="http://schemas.microsoft.com/office/drawing/2014/main" val="3234172078"/>
                    </a:ext>
                  </a:extLst>
                </a:gridCol>
                <a:gridCol w="182891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37085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068423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373824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360590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363095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372972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3729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 Invoice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Bill service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Staff’s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Orginial</a:t>
                      </a:r>
                      <a:r>
                        <a:rPr lang="en-US" sz="140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Nhan Thien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HHA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Admin,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40634" y="54532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9966" y="300861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 date range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Patients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526619"/>
            <a:ext cx="1221047" cy="443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520731"/>
            <a:ext cx="979979" cy="449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467360"/>
            <a:ext cx="822960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D3FBF-A7AE-4917-9F1D-3254DA8DF46C}"/>
              </a:ext>
            </a:extLst>
          </p:cNvPr>
          <p:cNvSpPr/>
          <p:nvPr/>
        </p:nvSpPr>
        <p:spPr>
          <a:xfrm>
            <a:off x="0" y="6858000"/>
            <a:ext cx="12192000" cy="8178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55E0BD-84FD-41D3-BFCD-A42D1412193C}"/>
              </a:ext>
            </a:extLst>
          </p:cNvPr>
          <p:cNvSpPr/>
          <p:nvPr/>
        </p:nvSpPr>
        <p:spPr>
          <a:xfrm>
            <a:off x="5020709" y="698092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E03180-9F19-4454-B17C-25520CC864A5}"/>
              </a:ext>
            </a:extLst>
          </p:cNvPr>
          <p:cNvSpPr/>
          <p:nvPr/>
        </p:nvSpPr>
        <p:spPr>
          <a:xfrm>
            <a:off x="5834434" y="698092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51E54B-962D-4D07-A25F-BE925DF30DBE}"/>
              </a:ext>
            </a:extLst>
          </p:cNvPr>
          <p:cNvSpPr/>
          <p:nvPr/>
        </p:nvSpPr>
        <p:spPr>
          <a:xfrm>
            <a:off x="4336239" y="733073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F43619-2411-459F-94A4-AA52406BE049}"/>
              </a:ext>
            </a:extLst>
          </p:cNvPr>
          <p:cNvSpPr/>
          <p:nvPr/>
        </p:nvSpPr>
        <p:spPr>
          <a:xfrm>
            <a:off x="4833182" y="733421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379D01-FE0D-4CCB-A7E8-951BE7824DE3}"/>
              </a:ext>
            </a:extLst>
          </p:cNvPr>
          <p:cNvSpPr/>
          <p:nvPr/>
        </p:nvSpPr>
        <p:spPr>
          <a:xfrm>
            <a:off x="5269467" y="732460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73B211-CE17-4319-8DBD-BA772DC41B2E}"/>
              </a:ext>
            </a:extLst>
          </p:cNvPr>
          <p:cNvSpPr/>
          <p:nvPr/>
        </p:nvSpPr>
        <p:spPr>
          <a:xfrm>
            <a:off x="6126471" y="732460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E47404-CE3F-4A81-8315-15169E5DA315}"/>
              </a:ext>
            </a:extLst>
          </p:cNvPr>
          <p:cNvSpPr/>
          <p:nvPr/>
        </p:nvSpPr>
        <p:spPr>
          <a:xfrm>
            <a:off x="6581223" y="732460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B40EE8-6F43-4C19-BBB8-F6ADD34D91EB}"/>
              </a:ext>
            </a:extLst>
          </p:cNvPr>
          <p:cNvSpPr/>
          <p:nvPr/>
        </p:nvSpPr>
        <p:spPr>
          <a:xfrm>
            <a:off x="7088966" y="7324605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2436F0-E6B3-451D-8E38-FF588BE71561}"/>
              </a:ext>
            </a:extLst>
          </p:cNvPr>
          <p:cNvSpPr/>
          <p:nvPr/>
        </p:nvSpPr>
        <p:spPr>
          <a:xfrm>
            <a:off x="5692941" y="7334216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5D9A2EB6-AF82-4809-BD23-A6ADDDBCF5D5}"/>
              </a:ext>
            </a:extLst>
          </p:cNvPr>
          <p:cNvSpPr/>
          <p:nvPr/>
        </p:nvSpPr>
        <p:spPr>
          <a:xfrm>
            <a:off x="4581983" y="7028552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F8B148A-4B04-41A9-911F-350DF77D1ABA}"/>
              </a:ext>
            </a:extLst>
          </p:cNvPr>
          <p:cNvSpPr/>
          <p:nvPr/>
        </p:nvSpPr>
        <p:spPr>
          <a:xfrm>
            <a:off x="6797762" y="7022594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erge 47">
            <a:extLst>
              <a:ext uri="{FF2B5EF4-FFF2-40B4-BE49-F238E27FC236}">
                <a16:creationId xmlns:a16="http://schemas.microsoft.com/office/drawing/2014/main" id="{838BC496-6CAC-48EC-A4AD-B6D7268AC2F4}"/>
              </a:ext>
            </a:extLst>
          </p:cNvPr>
          <p:cNvSpPr/>
          <p:nvPr/>
        </p:nvSpPr>
        <p:spPr>
          <a:xfrm>
            <a:off x="2540924" y="511107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erge 51">
            <a:extLst>
              <a:ext uri="{FF2B5EF4-FFF2-40B4-BE49-F238E27FC236}">
                <a16:creationId xmlns:a16="http://schemas.microsoft.com/office/drawing/2014/main" id="{2D7B1B47-322C-4C9F-AD4A-1C85E0288439}"/>
              </a:ext>
            </a:extLst>
          </p:cNvPr>
          <p:cNvSpPr/>
          <p:nvPr/>
        </p:nvSpPr>
        <p:spPr>
          <a:xfrm>
            <a:off x="3929560" y="508759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92CF3D89-917A-442D-99C1-B57A1D65F248}"/>
              </a:ext>
            </a:extLst>
          </p:cNvPr>
          <p:cNvSpPr/>
          <p:nvPr/>
        </p:nvSpPr>
        <p:spPr>
          <a:xfrm>
            <a:off x="4956053" y="5117636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Merge 53">
            <a:extLst>
              <a:ext uri="{FF2B5EF4-FFF2-40B4-BE49-F238E27FC236}">
                <a16:creationId xmlns:a16="http://schemas.microsoft.com/office/drawing/2014/main" id="{2E435A23-39E4-43E6-8CCE-8F53E768D4AA}"/>
              </a:ext>
            </a:extLst>
          </p:cNvPr>
          <p:cNvSpPr/>
          <p:nvPr/>
        </p:nvSpPr>
        <p:spPr>
          <a:xfrm>
            <a:off x="6344689" y="5117636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>
            <a:extLst>
              <a:ext uri="{FF2B5EF4-FFF2-40B4-BE49-F238E27FC236}">
                <a16:creationId xmlns:a16="http://schemas.microsoft.com/office/drawing/2014/main" id="{468D4B97-6163-4335-9A24-1E6EA71C1E2F}"/>
              </a:ext>
            </a:extLst>
          </p:cNvPr>
          <p:cNvSpPr/>
          <p:nvPr/>
        </p:nvSpPr>
        <p:spPr>
          <a:xfrm>
            <a:off x="7708835" y="5143010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>
            <a:extLst>
              <a:ext uri="{FF2B5EF4-FFF2-40B4-BE49-F238E27FC236}">
                <a16:creationId xmlns:a16="http://schemas.microsoft.com/office/drawing/2014/main" id="{A8368F40-8109-49A1-AC5D-C49AB016C121}"/>
              </a:ext>
            </a:extLst>
          </p:cNvPr>
          <p:cNvSpPr/>
          <p:nvPr/>
        </p:nvSpPr>
        <p:spPr>
          <a:xfrm>
            <a:off x="9032817" y="5143009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erge 56">
            <a:extLst>
              <a:ext uri="{FF2B5EF4-FFF2-40B4-BE49-F238E27FC236}">
                <a16:creationId xmlns:a16="http://schemas.microsoft.com/office/drawing/2014/main" id="{684A8CD2-4727-46AC-B8B8-918F6D864525}"/>
              </a:ext>
            </a:extLst>
          </p:cNvPr>
          <p:cNvSpPr/>
          <p:nvPr/>
        </p:nvSpPr>
        <p:spPr>
          <a:xfrm>
            <a:off x="10441535" y="512074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erge 57">
            <a:extLst>
              <a:ext uri="{FF2B5EF4-FFF2-40B4-BE49-F238E27FC236}">
                <a16:creationId xmlns:a16="http://schemas.microsoft.com/office/drawing/2014/main" id="{AAA6C28D-BA45-44BA-9E28-FE08EABB258A}"/>
              </a:ext>
            </a:extLst>
          </p:cNvPr>
          <p:cNvSpPr/>
          <p:nvPr/>
        </p:nvSpPr>
        <p:spPr>
          <a:xfrm>
            <a:off x="11825477" y="5131567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8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 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3272" y="1201946"/>
            <a:ext cx="1380914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SSN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2225964" y="1201947"/>
            <a:ext cx="1755622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3763825" y="1209449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3852277" y="1375228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5023658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caregivers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0" y="3284467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11778"/>
              </p:ext>
            </p:extLst>
          </p:nvPr>
        </p:nvGraphicFramePr>
        <p:xfrm>
          <a:off x="225122" y="3485557"/>
          <a:ext cx="11506232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89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252764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342108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961015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86455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143278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896447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15156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4238848541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1841317906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Caregiver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Rehire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Termination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Status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B62B0-B112-410E-8C37-F3F3F9598C5D}"/>
              </a:ext>
            </a:extLst>
          </p:cNvPr>
          <p:cNvSpPr/>
          <p:nvPr/>
        </p:nvSpPr>
        <p:spPr>
          <a:xfrm>
            <a:off x="323273" y="551860"/>
            <a:ext cx="1126376" cy="417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CDD826-788C-4F5B-9355-A90125FC63B3}"/>
              </a:ext>
            </a:extLst>
          </p:cNvPr>
          <p:cNvSpPr/>
          <p:nvPr/>
        </p:nvSpPr>
        <p:spPr>
          <a:xfrm>
            <a:off x="1449649" y="558777"/>
            <a:ext cx="1221047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AC79B7-5B64-4E04-9F00-EB47AB968C7A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90947B-737E-40E2-BD23-E90283690CD5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A9093-744E-45AA-BBAC-4E8975BA900C}"/>
              </a:ext>
            </a:extLst>
          </p:cNvPr>
          <p:cNvSpPr/>
          <p:nvPr/>
        </p:nvSpPr>
        <p:spPr>
          <a:xfrm>
            <a:off x="4482587" y="481451"/>
            <a:ext cx="979980" cy="488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7EC065-B4D2-40E4-B723-1E1A956EF2E1}"/>
              </a:ext>
            </a:extLst>
          </p:cNvPr>
          <p:cNvSpPr/>
          <p:nvPr/>
        </p:nvSpPr>
        <p:spPr>
          <a:xfrm>
            <a:off x="5087652" y="530854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6EC8DF-00A9-4B87-8E76-5BDCB549A6A8}"/>
              </a:ext>
            </a:extLst>
          </p:cNvPr>
          <p:cNvSpPr/>
          <p:nvPr/>
        </p:nvSpPr>
        <p:spPr>
          <a:xfrm>
            <a:off x="5901377" y="5308547"/>
            <a:ext cx="750106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/ 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A60836-5FF5-4737-8970-179FBE132604}"/>
              </a:ext>
            </a:extLst>
          </p:cNvPr>
          <p:cNvSpPr/>
          <p:nvPr/>
        </p:nvSpPr>
        <p:spPr>
          <a:xfrm>
            <a:off x="4403182" y="565835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6CE200-048D-4D72-89CE-7BF32E69F9BC}"/>
              </a:ext>
            </a:extLst>
          </p:cNvPr>
          <p:cNvSpPr/>
          <p:nvPr/>
        </p:nvSpPr>
        <p:spPr>
          <a:xfrm>
            <a:off x="4900125" y="5661836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E5486A-80FC-46B9-AF0C-6304110DC6D4}"/>
              </a:ext>
            </a:extLst>
          </p:cNvPr>
          <p:cNvSpPr/>
          <p:nvPr/>
        </p:nvSpPr>
        <p:spPr>
          <a:xfrm>
            <a:off x="5336410" y="565222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21516A-DC81-405A-A2A9-8F19B029022D}"/>
              </a:ext>
            </a:extLst>
          </p:cNvPr>
          <p:cNvSpPr/>
          <p:nvPr/>
        </p:nvSpPr>
        <p:spPr>
          <a:xfrm>
            <a:off x="6193414" y="565222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67B925-D577-4139-941D-012A77A761EE}"/>
              </a:ext>
            </a:extLst>
          </p:cNvPr>
          <p:cNvSpPr/>
          <p:nvPr/>
        </p:nvSpPr>
        <p:spPr>
          <a:xfrm>
            <a:off x="6648166" y="5652225"/>
            <a:ext cx="375053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5CB159-444E-4709-B4B5-7F8E420BBF2B}"/>
              </a:ext>
            </a:extLst>
          </p:cNvPr>
          <p:cNvSpPr/>
          <p:nvPr/>
        </p:nvSpPr>
        <p:spPr>
          <a:xfrm>
            <a:off x="7155909" y="5652225"/>
            <a:ext cx="428797" cy="2201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B61FA0-8411-415F-910E-3EF53662CC32}"/>
              </a:ext>
            </a:extLst>
          </p:cNvPr>
          <p:cNvSpPr/>
          <p:nvPr/>
        </p:nvSpPr>
        <p:spPr>
          <a:xfrm>
            <a:off x="5759884" y="5661836"/>
            <a:ext cx="375053" cy="2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14094467-FC01-4FA2-97E8-333B408DA288}"/>
              </a:ext>
            </a:extLst>
          </p:cNvPr>
          <p:cNvSpPr/>
          <p:nvPr/>
        </p:nvSpPr>
        <p:spPr>
          <a:xfrm>
            <a:off x="4648926" y="5356172"/>
            <a:ext cx="198348" cy="136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5B27C0D-E446-4F08-B0F0-CCB3EADC3AC7}"/>
              </a:ext>
            </a:extLst>
          </p:cNvPr>
          <p:cNvSpPr/>
          <p:nvPr/>
        </p:nvSpPr>
        <p:spPr>
          <a:xfrm>
            <a:off x="6864705" y="5350214"/>
            <a:ext cx="215926" cy="12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>
            <a:extLst>
              <a:ext uri="{FF2B5EF4-FFF2-40B4-BE49-F238E27FC236}">
                <a16:creationId xmlns:a16="http://schemas.microsoft.com/office/drawing/2014/main" id="{A5253AF4-A4A4-4AF4-811C-0B073A9E97D3}"/>
              </a:ext>
            </a:extLst>
          </p:cNvPr>
          <p:cNvSpPr/>
          <p:nvPr/>
        </p:nvSpPr>
        <p:spPr>
          <a:xfrm>
            <a:off x="1922780" y="3792366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erge 46">
            <a:extLst>
              <a:ext uri="{FF2B5EF4-FFF2-40B4-BE49-F238E27FC236}">
                <a16:creationId xmlns:a16="http://schemas.microsoft.com/office/drawing/2014/main" id="{29D98760-467E-4627-8952-CF3E276331FB}"/>
              </a:ext>
            </a:extLst>
          </p:cNvPr>
          <p:cNvSpPr/>
          <p:nvPr/>
        </p:nvSpPr>
        <p:spPr>
          <a:xfrm>
            <a:off x="3245081" y="381314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erge 47">
            <a:extLst>
              <a:ext uri="{FF2B5EF4-FFF2-40B4-BE49-F238E27FC236}">
                <a16:creationId xmlns:a16="http://schemas.microsoft.com/office/drawing/2014/main" id="{7B8EF3E7-8866-4F16-A5A5-06D5F36E57A3}"/>
              </a:ext>
            </a:extLst>
          </p:cNvPr>
          <p:cNvSpPr/>
          <p:nvPr/>
        </p:nvSpPr>
        <p:spPr>
          <a:xfrm>
            <a:off x="5145869" y="3813093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Merge 50">
            <a:extLst>
              <a:ext uri="{FF2B5EF4-FFF2-40B4-BE49-F238E27FC236}">
                <a16:creationId xmlns:a16="http://schemas.microsoft.com/office/drawing/2014/main" id="{E1591D4E-0FA3-4F60-947C-AF3422BF39BA}"/>
              </a:ext>
            </a:extLst>
          </p:cNvPr>
          <p:cNvSpPr/>
          <p:nvPr/>
        </p:nvSpPr>
        <p:spPr>
          <a:xfrm>
            <a:off x="6314269" y="376412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erge 51">
            <a:extLst>
              <a:ext uri="{FF2B5EF4-FFF2-40B4-BE49-F238E27FC236}">
                <a16:creationId xmlns:a16="http://schemas.microsoft.com/office/drawing/2014/main" id="{D0592CFD-9E76-4C03-93CC-3A4474FE11BD}"/>
              </a:ext>
            </a:extLst>
          </p:cNvPr>
          <p:cNvSpPr/>
          <p:nvPr/>
        </p:nvSpPr>
        <p:spPr>
          <a:xfrm>
            <a:off x="8373956" y="379236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erge 57">
            <a:extLst>
              <a:ext uri="{FF2B5EF4-FFF2-40B4-BE49-F238E27FC236}">
                <a16:creationId xmlns:a16="http://schemas.microsoft.com/office/drawing/2014/main" id="{6E7AA53B-CFC2-42DA-94E8-94D3D2BD45A0}"/>
              </a:ext>
            </a:extLst>
          </p:cNvPr>
          <p:cNvSpPr/>
          <p:nvPr/>
        </p:nvSpPr>
        <p:spPr>
          <a:xfrm>
            <a:off x="7222836" y="379236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Merge 58">
            <a:extLst>
              <a:ext uri="{FF2B5EF4-FFF2-40B4-BE49-F238E27FC236}">
                <a16:creationId xmlns:a16="http://schemas.microsoft.com/office/drawing/2014/main" id="{A3DCB1FD-C777-49A5-9D3B-53245E956BC8}"/>
              </a:ext>
            </a:extLst>
          </p:cNvPr>
          <p:cNvSpPr/>
          <p:nvPr/>
        </p:nvSpPr>
        <p:spPr>
          <a:xfrm>
            <a:off x="9432555" y="3813092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erge 59">
            <a:extLst>
              <a:ext uri="{FF2B5EF4-FFF2-40B4-BE49-F238E27FC236}">
                <a16:creationId xmlns:a16="http://schemas.microsoft.com/office/drawing/2014/main" id="{39E106B5-08CA-4E3C-875E-A06074FCA01E}"/>
              </a:ext>
            </a:extLst>
          </p:cNvPr>
          <p:cNvSpPr/>
          <p:nvPr/>
        </p:nvSpPr>
        <p:spPr>
          <a:xfrm>
            <a:off x="10471646" y="3764128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erge 60">
            <a:extLst>
              <a:ext uri="{FF2B5EF4-FFF2-40B4-BE49-F238E27FC236}">
                <a16:creationId xmlns:a16="http://schemas.microsoft.com/office/drawing/2014/main" id="{17230BD3-8395-49A8-9130-14A4E6A94D31}"/>
              </a:ext>
            </a:extLst>
          </p:cNvPr>
          <p:cNvSpPr/>
          <p:nvPr/>
        </p:nvSpPr>
        <p:spPr>
          <a:xfrm>
            <a:off x="11530245" y="3792364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694BC1E2-9714-4B5C-81D8-604059A055DC}"/>
              </a:ext>
            </a:extLst>
          </p:cNvPr>
          <p:cNvSpPr/>
          <p:nvPr/>
        </p:nvSpPr>
        <p:spPr>
          <a:xfrm>
            <a:off x="4297043" y="3832615"/>
            <a:ext cx="129309" cy="11083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795860"/>
            <a:ext cx="7341326" cy="5053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068388" y="1008960"/>
            <a:ext cx="242969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the tool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3909" y="1894114"/>
            <a:ext cx="5460274" cy="19272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697333" y="2499863"/>
            <a:ext cx="2429691" cy="7299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tool: Query warehouse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10448" y="2499863"/>
            <a:ext cx="2429691" cy="7299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tool: Query HHAX Integration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519" y="4048299"/>
            <a:ext cx="1881053" cy="3788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C4E6410A-F13C-48A0-84D1-E4E999A0FBBB}"/>
              </a:ext>
            </a:extLst>
          </p:cNvPr>
          <p:cNvSpPr/>
          <p:nvPr/>
        </p:nvSpPr>
        <p:spPr>
          <a:xfrm>
            <a:off x="4454978" y="31082"/>
            <a:ext cx="3710940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the tool to access</a:t>
            </a: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FC678AD7-0F20-48A1-AE32-BF4F9A39ED51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2018261-A110-43CF-83D8-8BF5C17C6B55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AF946A1-C857-4093-9BB2-79D9331B5C75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9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682672"/>
            <a:ext cx="7341326" cy="51085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94792" y="762000"/>
            <a:ext cx="2976880" cy="6016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warehouse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21082" y="4527498"/>
            <a:ext cx="1724299" cy="325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42266" y="154497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55328" y="154497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A80062-984E-46DD-98D4-8F9622D41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2613"/>
              </p:ext>
            </p:extLst>
          </p:nvPr>
        </p:nvGraphicFramePr>
        <p:xfrm>
          <a:off x="4236720" y="1611910"/>
          <a:ext cx="4279766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94">
                  <a:extLst>
                    <a:ext uri="{9D8B030D-6E8A-4147-A177-3AD203B41FA5}">
                      <a16:colId xmlns:a16="http://schemas.microsoft.com/office/drawing/2014/main" val="3453244551"/>
                    </a:ext>
                  </a:extLst>
                </a:gridCol>
                <a:gridCol w="3073672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Florida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Tenessa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53A8FA7-3E10-46D8-9070-BB293BE92994}"/>
              </a:ext>
            </a:extLst>
          </p:cNvPr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4940C7B-68D3-4146-A8C4-70CC69FFB5C5}"/>
              </a:ext>
            </a:extLst>
          </p:cNvPr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13F95C5-601A-4089-A2EB-5081E508F7BB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652809-A41C-4303-B6D0-5330892061AB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1101128-7F1E-4615-84B9-8BDB9B60FFF9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E61DFF7F-1108-4878-9ED5-384CC04C1586}"/>
              </a:ext>
            </a:extLst>
          </p:cNvPr>
          <p:cNvSpPr/>
          <p:nvPr/>
        </p:nvSpPr>
        <p:spPr>
          <a:xfrm>
            <a:off x="2612570" y="31083"/>
            <a:ext cx="7445830" cy="61201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warehouse to access (If users selected the 1</a:t>
            </a:r>
            <a:r>
              <a:rPr lang="en-US" baseline="30000"/>
              <a:t>st</a:t>
            </a:r>
            <a:r>
              <a:rPr lang="en-US"/>
              <a:t> tool to access)</a:t>
            </a:r>
          </a:p>
        </p:txBody>
      </p:sp>
    </p:spTree>
    <p:extLst>
      <p:ext uri="{BB962C8B-B14F-4D97-AF65-F5344CB8AC3E}">
        <p14:creationId xmlns:p14="http://schemas.microsoft.com/office/powerpoint/2010/main" val="205328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682672"/>
            <a:ext cx="7341326" cy="51085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94792" y="762000"/>
            <a:ext cx="2976880" cy="6016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HHAX Integration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0273" y="4255810"/>
            <a:ext cx="1724299" cy="325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33097" y="1535894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46159" y="1535894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53A8FA7-3E10-46D8-9070-BB293BE92994}"/>
              </a:ext>
            </a:extLst>
          </p:cNvPr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4940C7B-68D3-4146-A8C4-70CC69FFB5C5}"/>
              </a:ext>
            </a:extLst>
          </p:cNvPr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13F95C5-601A-4089-A2EB-5081E508F7BB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652809-A41C-4303-B6D0-5330892061AB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1101128-7F1E-4615-84B9-8BDB9B60FFF9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E61DFF7F-1108-4878-9ED5-384CC04C1586}"/>
              </a:ext>
            </a:extLst>
          </p:cNvPr>
          <p:cNvSpPr/>
          <p:nvPr/>
        </p:nvSpPr>
        <p:spPr>
          <a:xfrm>
            <a:off x="2612570" y="31083"/>
            <a:ext cx="7445830" cy="61201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HHAX Integration to access (If users selected the 2</a:t>
            </a:r>
            <a:r>
              <a:rPr lang="en-US" baseline="30000"/>
              <a:t>nd</a:t>
            </a:r>
            <a:r>
              <a:rPr lang="en-US"/>
              <a:t> tool to access)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DE74AF6-84C9-42EA-9EE8-C1F666ADA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91840"/>
              </p:ext>
            </p:extLst>
          </p:nvPr>
        </p:nvGraphicFramePr>
        <p:xfrm>
          <a:off x="4619528" y="1490762"/>
          <a:ext cx="332740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34">
                  <a:extLst>
                    <a:ext uri="{9D8B030D-6E8A-4147-A177-3AD203B41FA5}">
                      <a16:colId xmlns:a16="http://schemas.microsoft.com/office/drawing/2014/main" val="2829467303"/>
                    </a:ext>
                  </a:extLst>
                </a:gridCol>
                <a:gridCol w="2283873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16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HHAX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Inegration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2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964" y="754703"/>
            <a:ext cx="11776363" cy="45894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683922" y="828035"/>
            <a:ext cx="2429691" cy="6843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Warehouses (1</a:t>
            </a:r>
            <a:r>
              <a:rPr lang="en-US" b="1" baseline="30000"/>
              <a:t>st</a:t>
            </a:r>
            <a:r>
              <a:rPr lang="en-US" b="1"/>
              <a:t> tool)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9439" y="4348347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82421" y="4339038"/>
            <a:ext cx="1645919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09764" y="4331416"/>
            <a:ext cx="1515296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B2E720F9-C931-4E72-BB66-3EAAF9FD5677}"/>
              </a:ext>
            </a:extLst>
          </p:cNvPr>
          <p:cNvSpPr/>
          <p:nvPr/>
        </p:nvSpPr>
        <p:spPr>
          <a:xfrm>
            <a:off x="7593808" y="828034"/>
            <a:ext cx="3229427" cy="64475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/>
              <a:t>HHAX</a:t>
            </a:r>
            <a:r>
              <a:rPr lang="en-US" b="1"/>
              <a:t> Integrations (2</a:t>
            </a:r>
            <a:r>
              <a:rPr lang="en-US" b="1" baseline="30000"/>
              <a:t>nd</a:t>
            </a:r>
            <a:r>
              <a:rPr lang="en-US" b="1"/>
              <a:t> tool)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818240-E365-43B6-80D2-F7F7F21E11A9}"/>
              </a:ext>
            </a:extLst>
          </p:cNvPr>
          <p:cNvCxnSpPr>
            <a:cxnSpLocks/>
          </p:cNvCxnSpPr>
          <p:nvPr/>
        </p:nvCxnSpPr>
        <p:spPr>
          <a:xfrm flipH="1">
            <a:off x="6082145" y="985520"/>
            <a:ext cx="13855" cy="41221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DA318F-898C-4525-978B-67A50AC906ED}"/>
              </a:ext>
            </a:extLst>
          </p:cNvPr>
          <p:cNvSpPr/>
          <p:nvPr/>
        </p:nvSpPr>
        <p:spPr>
          <a:xfrm>
            <a:off x="5772884" y="166181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BC8E5A-598C-436C-8D2F-2BBAC535D580}"/>
              </a:ext>
            </a:extLst>
          </p:cNvPr>
          <p:cNvSpPr/>
          <p:nvPr/>
        </p:nvSpPr>
        <p:spPr>
          <a:xfrm>
            <a:off x="5785946" y="166181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AA5790-3C00-4FC2-9786-15C348D51B6B}"/>
              </a:ext>
            </a:extLst>
          </p:cNvPr>
          <p:cNvSpPr/>
          <p:nvPr/>
        </p:nvSpPr>
        <p:spPr>
          <a:xfrm>
            <a:off x="11715140" y="166181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BD2F66-8B3C-4EAA-9226-84ED35B1344D}"/>
              </a:ext>
            </a:extLst>
          </p:cNvPr>
          <p:cNvSpPr/>
          <p:nvPr/>
        </p:nvSpPr>
        <p:spPr>
          <a:xfrm>
            <a:off x="11728202" y="166181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8DDE0513-35B5-48DA-8D79-49BA0BFD7908}"/>
              </a:ext>
            </a:extLst>
          </p:cNvPr>
          <p:cNvSpPr/>
          <p:nvPr/>
        </p:nvSpPr>
        <p:spPr>
          <a:xfrm>
            <a:off x="6612581" y="4280804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31" name="Rounded Rectangle 12">
            <a:extLst>
              <a:ext uri="{FF2B5EF4-FFF2-40B4-BE49-F238E27FC236}">
                <a16:creationId xmlns:a16="http://schemas.microsoft.com/office/drawing/2014/main" id="{B2A8A520-524A-43D7-8C3C-C5DDE1E54292}"/>
              </a:ext>
            </a:extLst>
          </p:cNvPr>
          <p:cNvSpPr/>
          <p:nvPr/>
        </p:nvSpPr>
        <p:spPr>
          <a:xfrm>
            <a:off x="8385563" y="4271495"/>
            <a:ext cx="1645919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32" name="Rounded Rectangle 13">
            <a:extLst>
              <a:ext uri="{FF2B5EF4-FFF2-40B4-BE49-F238E27FC236}">
                <a16:creationId xmlns:a16="http://schemas.microsoft.com/office/drawing/2014/main" id="{A4D3132B-51C8-45A3-AFC0-4D0BA8F7E344}"/>
              </a:ext>
            </a:extLst>
          </p:cNvPr>
          <p:cNvSpPr/>
          <p:nvPr/>
        </p:nvSpPr>
        <p:spPr>
          <a:xfrm>
            <a:off x="10212906" y="4263873"/>
            <a:ext cx="1515296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1EDCF5-2037-4570-92FE-91E127242C0A}"/>
              </a:ext>
            </a:extLst>
          </p:cNvPr>
          <p:cNvSpPr/>
          <p:nvPr/>
        </p:nvSpPr>
        <p:spPr>
          <a:xfrm>
            <a:off x="4023260" y="309237"/>
            <a:ext cx="413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Screen: Manage connections to databases</a:t>
            </a:r>
          </a:p>
        </p:txBody>
      </p:sp>
      <p:sp>
        <p:nvSpPr>
          <p:cNvPr id="35" name="Rounded Rectangle 2">
            <a:extLst>
              <a:ext uri="{FF2B5EF4-FFF2-40B4-BE49-F238E27FC236}">
                <a16:creationId xmlns:a16="http://schemas.microsoft.com/office/drawing/2014/main" id="{3C0002FB-F859-474F-9E3E-18E5B3E0626C}"/>
              </a:ext>
            </a:extLst>
          </p:cNvPr>
          <p:cNvSpPr/>
          <p:nvPr/>
        </p:nvSpPr>
        <p:spPr>
          <a:xfrm>
            <a:off x="4481286" y="828035"/>
            <a:ext cx="3229427" cy="59050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Connections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BDE53BF-4152-4F10-AEFC-075CBE44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5386"/>
              </p:ext>
            </p:extLst>
          </p:nvPr>
        </p:nvGraphicFramePr>
        <p:xfrm>
          <a:off x="1028534" y="1475053"/>
          <a:ext cx="36969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3453244551"/>
                    </a:ext>
                  </a:extLst>
                </a:gridCol>
                <a:gridCol w="2394621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Florida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Tenessa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18DFA6B-C402-497A-80A6-BF01D9AF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79320"/>
              </p:ext>
            </p:extLst>
          </p:nvPr>
        </p:nvGraphicFramePr>
        <p:xfrm>
          <a:off x="7463013" y="1475053"/>
          <a:ext cx="35399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48">
                  <a:extLst>
                    <a:ext uri="{9D8B030D-6E8A-4147-A177-3AD203B41FA5}">
                      <a16:colId xmlns:a16="http://schemas.microsoft.com/office/drawing/2014/main" val="2829467303"/>
                    </a:ext>
                  </a:extLst>
                </a:gridCol>
                <a:gridCol w="2011743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16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HHAX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Inegration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" y="782212"/>
            <a:ext cx="11663680" cy="5893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87457" y="5408821"/>
            <a:ext cx="1988286" cy="465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connection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42461" y="6075788"/>
            <a:ext cx="1778344" cy="411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14102" y="6024844"/>
            <a:ext cx="1897818" cy="477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9368" y="161288"/>
            <a:ext cx="627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warehouse databases</a:t>
            </a:r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AA22FD6F-15E5-4036-96FA-84970BE20878}"/>
              </a:ext>
            </a:extLst>
          </p:cNvPr>
          <p:cNvSpPr/>
          <p:nvPr/>
        </p:nvSpPr>
        <p:spPr>
          <a:xfrm>
            <a:off x="3097624" y="3524765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ABFD6F99-8786-4C2D-BFBC-78893033E7B2}"/>
              </a:ext>
            </a:extLst>
          </p:cNvPr>
          <p:cNvSpPr/>
          <p:nvPr/>
        </p:nvSpPr>
        <p:spPr>
          <a:xfrm>
            <a:off x="3097624" y="4109411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B642750-5A3F-41B5-9681-6317A9517D93}"/>
              </a:ext>
            </a:extLst>
          </p:cNvPr>
          <p:cNvSpPr/>
          <p:nvPr/>
        </p:nvSpPr>
        <p:spPr>
          <a:xfrm>
            <a:off x="5652031" y="3544856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84A466F9-549A-4039-8935-70C5996A7D07}"/>
              </a:ext>
            </a:extLst>
          </p:cNvPr>
          <p:cNvSpPr/>
          <p:nvPr/>
        </p:nvSpPr>
        <p:spPr>
          <a:xfrm>
            <a:off x="5652031" y="410941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AD70626B-2E74-4048-BB8D-05D8DB4EA640}"/>
              </a:ext>
            </a:extLst>
          </p:cNvPr>
          <p:cNvSpPr/>
          <p:nvPr/>
        </p:nvSpPr>
        <p:spPr>
          <a:xfrm>
            <a:off x="3105811" y="2985975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1030-CE4B-4255-86C4-CDC03E926696}"/>
              </a:ext>
            </a:extLst>
          </p:cNvPr>
          <p:cNvSpPr txBox="1"/>
          <p:nvPr/>
        </p:nvSpPr>
        <p:spPr>
          <a:xfrm>
            <a:off x="4134356" y="4848529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C265F0D-D51E-4637-A127-2FF0B2798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166" y="4667367"/>
            <a:ext cx="621271" cy="62127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0C4E6-4A05-4EB1-A93C-7152278C5286}"/>
              </a:ext>
            </a:extLst>
          </p:cNvPr>
          <p:cNvSpPr/>
          <p:nvPr/>
        </p:nvSpPr>
        <p:spPr>
          <a:xfrm>
            <a:off x="4333484" y="797371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Add/Edit warehouse databases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6ACFA34A-D528-43FA-9893-DA1F01EFF7E5}"/>
              </a:ext>
            </a:extLst>
          </p:cNvPr>
          <p:cNvSpPr/>
          <p:nvPr/>
        </p:nvSpPr>
        <p:spPr>
          <a:xfrm>
            <a:off x="3362961" y="1299157"/>
            <a:ext cx="1954034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 name: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11948A8-92DA-49CF-BBAE-2745CB0CB986}"/>
              </a:ext>
            </a:extLst>
          </p:cNvPr>
          <p:cNvSpPr/>
          <p:nvPr/>
        </p:nvSpPr>
        <p:spPr>
          <a:xfrm>
            <a:off x="6056504" y="129915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2">
            <a:extLst>
              <a:ext uri="{FF2B5EF4-FFF2-40B4-BE49-F238E27FC236}">
                <a16:creationId xmlns:a16="http://schemas.microsoft.com/office/drawing/2014/main" id="{B16883A0-5619-402A-B591-A139CC67B9EB}"/>
              </a:ext>
            </a:extLst>
          </p:cNvPr>
          <p:cNvSpPr/>
          <p:nvPr/>
        </p:nvSpPr>
        <p:spPr>
          <a:xfrm>
            <a:off x="3066511" y="2463629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F65AB028-2B42-443E-B964-69C84C486AD1}"/>
              </a:ext>
            </a:extLst>
          </p:cNvPr>
          <p:cNvSpPr/>
          <p:nvPr/>
        </p:nvSpPr>
        <p:spPr>
          <a:xfrm>
            <a:off x="5620918" y="2463629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29475D8B-204B-4989-BA5E-B646FEDBAD9C}"/>
              </a:ext>
            </a:extLst>
          </p:cNvPr>
          <p:cNvSpPr/>
          <p:nvPr/>
        </p:nvSpPr>
        <p:spPr>
          <a:xfrm>
            <a:off x="3433604" y="1686384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Warehouse database</a:t>
            </a:r>
          </a:p>
        </p:txBody>
      </p: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930DAAB6-6702-4DAF-939F-20B014067D10}"/>
              </a:ext>
            </a:extLst>
          </p:cNvPr>
          <p:cNvSpPr/>
          <p:nvPr/>
        </p:nvSpPr>
        <p:spPr>
          <a:xfrm>
            <a:off x="5617473" y="299773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" y="782212"/>
            <a:ext cx="11663680" cy="5893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575299" y="2374184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71854" y="3447075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1854" y="4031721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29706" y="2374184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26261" y="3467166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26261" y="403172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910905" y="1557109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HHAX database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87457" y="5408821"/>
            <a:ext cx="1988286" cy="465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connection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42461" y="6075788"/>
            <a:ext cx="1778344" cy="411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14102" y="6024844"/>
            <a:ext cx="1897818" cy="477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9368" y="161288"/>
            <a:ext cx="659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HHAX Integration databases</a:t>
            </a: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A61F44AD-9025-42EA-B228-A64F06B4876D}"/>
              </a:ext>
            </a:extLst>
          </p:cNvPr>
          <p:cNvSpPr/>
          <p:nvPr/>
        </p:nvSpPr>
        <p:spPr>
          <a:xfrm>
            <a:off x="3580041" y="2908285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D3B897B-3C9F-41C3-A447-E94948B97A1B}"/>
              </a:ext>
            </a:extLst>
          </p:cNvPr>
          <p:cNvSpPr/>
          <p:nvPr/>
        </p:nvSpPr>
        <p:spPr>
          <a:xfrm>
            <a:off x="6126261" y="2908285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A214E3-C7C8-42AE-A801-EAB88FA1DA43}"/>
              </a:ext>
            </a:extLst>
          </p:cNvPr>
          <p:cNvSpPr txBox="1"/>
          <p:nvPr/>
        </p:nvSpPr>
        <p:spPr>
          <a:xfrm>
            <a:off x="4506486" y="4772787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459913-B777-4F4D-B5BD-86EBB4A8A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72" y="4594296"/>
            <a:ext cx="604708" cy="60470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0C4E6-4A05-4EB1-A93C-7152278C5286}"/>
              </a:ext>
            </a:extLst>
          </p:cNvPr>
          <p:cNvSpPr/>
          <p:nvPr/>
        </p:nvSpPr>
        <p:spPr>
          <a:xfrm>
            <a:off x="4333484" y="797371"/>
            <a:ext cx="377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Add/Edit HHAX Integration databases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6ACFA34A-D528-43FA-9893-DA1F01EFF7E5}"/>
              </a:ext>
            </a:extLst>
          </p:cNvPr>
          <p:cNvSpPr/>
          <p:nvPr/>
        </p:nvSpPr>
        <p:spPr>
          <a:xfrm>
            <a:off x="3362961" y="1299157"/>
            <a:ext cx="1954034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 name: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11948A8-92DA-49CF-BBAE-2745CB0CB986}"/>
              </a:ext>
            </a:extLst>
          </p:cNvPr>
          <p:cNvSpPr/>
          <p:nvPr/>
        </p:nvSpPr>
        <p:spPr>
          <a:xfrm>
            <a:off x="6056504" y="129915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0687" y="995679"/>
            <a:ext cx="8898339" cy="5568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36192"/>
              </p:ext>
            </p:extLst>
          </p:nvPr>
        </p:nvGraphicFramePr>
        <p:xfrm>
          <a:off x="2299062" y="1893374"/>
          <a:ext cx="7336257" cy="328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419">
                  <a:extLst>
                    <a:ext uri="{9D8B030D-6E8A-4147-A177-3AD203B41FA5}">
                      <a16:colId xmlns:a16="http://schemas.microsoft.com/office/drawing/2014/main" val="855255503"/>
                    </a:ext>
                  </a:extLst>
                </a:gridCol>
                <a:gridCol w="2445419">
                  <a:extLst>
                    <a:ext uri="{9D8B030D-6E8A-4147-A177-3AD203B41FA5}">
                      <a16:colId xmlns:a16="http://schemas.microsoft.com/office/drawing/2014/main" val="3877907641"/>
                    </a:ext>
                  </a:extLst>
                </a:gridCol>
                <a:gridCol w="2445419">
                  <a:extLst>
                    <a:ext uri="{9D8B030D-6E8A-4147-A177-3AD203B41FA5}">
                      <a16:colId xmlns:a16="http://schemas.microsoft.com/office/drawing/2014/main" val="777093885"/>
                    </a:ext>
                  </a:extLst>
                </a:gridCol>
              </a:tblGrid>
              <a:tr h="74064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Account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Access</a:t>
                      </a:r>
                      <a:r>
                        <a:rPr lang="en-US" baseline="0"/>
                        <a:t> 1</a:t>
                      </a:r>
                      <a:r>
                        <a:rPr lang="en-US" baseline="30000"/>
                        <a:t>st</a:t>
                      </a:r>
                      <a:r>
                        <a:rPr lang="en-US" baseline="0"/>
                        <a:t> tool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Access</a:t>
                      </a:r>
                      <a:r>
                        <a:rPr lang="en-US" baseline="0"/>
                        <a:t> 2</a:t>
                      </a:r>
                      <a:r>
                        <a:rPr lang="en-US" baseline="30000"/>
                        <a:t>st</a:t>
                      </a:r>
                      <a:r>
                        <a:rPr lang="en-US" baseline="0"/>
                        <a:t> tool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25819"/>
                  </a:ext>
                </a:extLst>
              </a:tr>
              <a:tr h="928929">
                <a:tc>
                  <a:txBody>
                    <a:bodyPr/>
                    <a:lstStyle/>
                    <a:p>
                      <a:r>
                        <a:rPr lang="en-US"/>
                        <a:t>Account</a:t>
                      </a:r>
                      <a:r>
                        <a:rPr lang="en-US" baseline="0"/>
                        <a:t> 1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28599"/>
                  </a:ext>
                </a:extLst>
              </a:tr>
              <a:tr h="916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Account</a:t>
                      </a:r>
                      <a:r>
                        <a:rPr lang="en-US" baseline="0"/>
                        <a:t> 2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579363"/>
                  </a:ext>
                </a:extLst>
              </a:tr>
              <a:tr h="698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Account</a:t>
                      </a:r>
                      <a:r>
                        <a:rPr lang="en-US" baseline="0"/>
                        <a:t> 3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51548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196392" y="1072513"/>
            <a:ext cx="3698738" cy="60728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account to edit/remove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49" y="2688609"/>
            <a:ext cx="580030" cy="58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7" y="2676691"/>
            <a:ext cx="842749" cy="842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8" y="4484435"/>
            <a:ext cx="842749" cy="8427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6" y="3599338"/>
            <a:ext cx="842749" cy="8427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49" y="3730697"/>
            <a:ext cx="580030" cy="580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47" y="4539188"/>
            <a:ext cx="580030" cy="5800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865865" y="2716571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78927" y="2716571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192505" y="5391423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91121" y="5406665"/>
            <a:ext cx="1724300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37482" y="5406665"/>
            <a:ext cx="1515297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CF7BBB00-55C5-4402-B158-0EACF5083552}"/>
              </a:ext>
            </a:extLst>
          </p:cNvPr>
          <p:cNvSpPr/>
          <p:nvPr/>
        </p:nvSpPr>
        <p:spPr>
          <a:xfrm>
            <a:off x="4203902" y="129468"/>
            <a:ext cx="3698738" cy="60728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Manage accounts</a:t>
            </a:r>
          </a:p>
        </p:txBody>
      </p:sp>
    </p:spTree>
    <p:extLst>
      <p:ext uri="{BB962C8B-B14F-4D97-AF65-F5344CB8AC3E}">
        <p14:creationId xmlns:p14="http://schemas.microsoft.com/office/powerpoint/2010/main" val="340295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062" y="782212"/>
            <a:ext cx="7581917" cy="47956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740861" y="1875193"/>
            <a:ext cx="2090381" cy="513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0861" y="2600930"/>
            <a:ext cx="2090381" cy="470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0861" y="3264872"/>
            <a:ext cx="2090381" cy="470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Re-Password: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95267" y="1875193"/>
            <a:ext cx="3644018" cy="5131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95267" y="2602093"/>
            <a:ext cx="3644018" cy="4689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5267" y="3279233"/>
            <a:ext cx="3644018" cy="4414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83799" y="949880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Add/Edit account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93481" y="4610077"/>
            <a:ext cx="2431640" cy="561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93404" y="4610077"/>
            <a:ext cx="2431640" cy="561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4240" y="190975"/>
            <a:ext cx="488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account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82056" y="3868121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 use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715682" y="3959893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Tool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66705" y="3959893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Tool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5624" y="3962307"/>
            <a:ext cx="382919" cy="366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75245" y="3969015"/>
            <a:ext cx="382919" cy="366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935" y="3279232"/>
            <a:ext cx="521109" cy="5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1027</Words>
  <Application>Microsoft Office PowerPoint</Application>
  <PresentationFormat>Widescreen</PresentationFormat>
  <Paragraphs>445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Thiện Nhân Nguyễn</dc:creator>
  <cp:lastModifiedBy>Thiện Nhân Nguyễn</cp:lastModifiedBy>
  <cp:revision>80</cp:revision>
  <dcterms:created xsi:type="dcterms:W3CDTF">2019-01-13T20:38:35Z</dcterms:created>
  <dcterms:modified xsi:type="dcterms:W3CDTF">2019-01-28T07:15:15Z</dcterms:modified>
</cp:coreProperties>
</file>