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72" r:id="rId5"/>
    <p:sldId id="260" r:id="rId6"/>
    <p:sldId id="258" r:id="rId7"/>
    <p:sldId id="274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90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7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9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4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1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4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2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6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33F-0BE4-4972-96C4-351B17A890F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7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5A33F-0BE4-4972-96C4-351B17A890F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9BE90-A8C0-406C-B0EB-B1BAEFDD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7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2571" y="1123406"/>
            <a:ext cx="7341326" cy="46634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36326" y="1516380"/>
            <a:ext cx="1652452" cy="61395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Tool Tier 3</a:t>
            </a:r>
          </a:p>
        </p:txBody>
      </p:sp>
      <p:sp>
        <p:nvSpPr>
          <p:cNvPr id="6" name="Rectangle 5"/>
          <p:cNvSpPr/>
          <p:nvPr/>
        </p:nvSpPr>
        <p:spPr>
          <a:xfrm>
            <a:off x="3738157" y="2503715"/>
            <a:ext cx="1652452" cy="61395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User name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8157" y="3421381"/>
            <a:ext cx="1652452" cy="61395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Password</a:t>
            </a:r>
          </a:p>
        </p:txBody>
      </p:sp>
      <p:sp>
        <p:nvSpPr>
          <p:cNvPr id="8" name="Rectangle 7"/>
          <p:cNvSpPr/>
          <p:nvPr/>
        </p:nvSpPr>
        <p:spPr>
          <a:xfrm>
            <a:off x="5786846" y="2503715"/>
            <a:ext cx="2730137" cy="61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86845" y="3421381"/>
            <a:ext cx="2730137" cy="61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82295" y="4539344"/>
            <a:ext cx="1761305" cy="6139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Login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59734" y="4539344"/>
            <a:ext cx="1591489" cy="6139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Cancel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AD4EB2-7F5E-478F-BA2E-D2BE3268B1E2}"/>
              </a:ext>
            </a:extLst>
          </p:cNvPr>
          <p:cNvSpPr/>
          <p:nvPr/>
        </p:nvSpPr>
        <p:spPr>
          <a:xfrm>
            <a:off x="5351148" y="225333"/>
            <a:ext cx="1489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Screen: Login</a:t>
            </a:r>
          </a:p>
        </p:txBody>
      </p:sp>
    </p:spTree>
    <p:extLst>
      <p:ext uri="{BB962C8B-B14F-4D97-AF65-F5344CB8AC3E}">
        <p14:creationId xmlns:p14="http://schemas.microsoft.com/office/powerpoint/2010/main" val="2620628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0D3526-92BE-41D9-8F80-5207A6F02B41}"/>
              </a:ext>
            </a:extLst>
          </p:cNvPr>
          <p:cNvSpPr/>
          <p:nvPr/>
        </p:nvSpPr>
        <p:spPr>
          <a:xfrm>
            <a:off x="323273" y="461818"/>
            <a:ext cx="1371600" cy="50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B64381-353F-4F63-8578-D798BD6AC897}"/>
              </a:ext>
            </a:extLst>
          </p:cNvPr>
          <p:cNvSpPr/>
          <p:nvPr/>
        </p:nvSpPr>
        <p:spPr>
          <a:xfrm>
            <a:off x="1694873" y="558794"/>
            <a:ext cx="1630218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Authorization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2B91E9-EED4-4DD8-9263-1C184BC2C671}"/>
              </a:ext>
            </a:extLst>
          </p:cNvPr>
          <p:cNvSpPr/>
          <p:nvPr/>
        </p:nvSpPr>
        <p:spPr>
          <a:xfrm>
            <a:off x="323272" y="1237672"/>
            <a:ext cx="1708727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Jurisdiction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AFB21-A5ED-4D97-A21B-7037E5B62055}"/>
              </a:ext>
            </a:extLst>
          </p:cNvPr>
          <p:cNvSpPr/>
          <p:nvPr/>
        </p:nvSpPr>
        <p:spPr>
          <a:xfrm>
            <a:off x="323272" y="1773383"/>
            <a:ext cx="1708727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First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6BFCD-4CA3-4401-B454-D77FF8A98A72}"/>
              </a:ext>
            </a:extLst>
          </p:cNvPr>
          <p:cNvSpPr/>
          <p:nvPr/>
        </p:nvSpPr>
        <p:spPr>
          <a:xfrm>
            <a:off x="311728" y="2336800"/>
            <a:ext cx="1708727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Client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CCE1-27C2-47E1-BDE9-A914861A542A}"/>
              </a:ext>
            </a:extLst>
          </p:cNvPr>
          <p:cNvSpPr/>
          <p:nvPr/>
        </p:nvSpPr>
        <p:spPr>
          <a:xfrm>
            <a:off x="311726" y="3484415"/>
            <a:ext cx="1708727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Updated 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3BE703-94CE-4448-B367-F5DBE92E5A21}"/>
              </a:ext>
            </a:extLst>
          </p:cNvPr>
          <p:cNvSpPr/>
          <p:nvPr/>
        </p:nvSpPr>
        <p:spPr>
          <a:xfrm>
            <a:off x="311727" y="2900217"/>
            <a:ext cx="1708727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Updated from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F2387-9D28-4BCA-9A73-D405644BC1C1}"/>
              </a:ext>
            </a:extLst>
          </p:cNvPr>
          <p:cNvSpPr/>
          <p:nvPr/>
        </p:nvSpPr>
        <p:spPr>
          <a:xfrm>
            <a:off x="5631870" y="1200724"/>
            <a:ext cx="1708727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Agency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D1C28-5DF6-44EB-920C-EC57152A0D8B}"/>
              </a:ext>
            </a:extLst>
          </p:cNvPr>
          <p:cNvSpPr/>
          <p:nvPr/>
        </p:nvSpPr>
        <p:spPr>
          <a:xfrm>
            <a:off x="5631869" y="1765298"/>
            <a:ext cx="1708727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Last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8D2B36-8FE5-448A-BDC8-06396EB03A3F}"/>
              </a:ext>
            </a:extLst>
          </p:cNvPr>
          <p:cNvSpPr/>
          <p:nvPr/>
        </p:nvSpPr>
        <p:spPr>
          <a:xfrm>
            <a:off x="5631868" y="2332178"/>
            <a:ext cx="1708727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Admission Type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8E2468-19C0-458E-8CED-0EDB5E4D5312}"/>
              </a:ext>
            </a:extLst>
          </p:cNvPr>
          <p:cNvSpPr/>
          <p:nvPr/>
        </p:nvSpPr>
        <p:spPr>
          <a:xfrm>
            <a:off x="5631867" y="2901372"/>
            <a:ext cx="1708727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FTP file 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7E0830-B6D5-4D53-9249-125783436C6D}"/>
              </a:ext>
            </a:extLst>
          </p:cNvPr>
          <p:cNvSpPr/>
          <p:nvPr/>
        </p:nvSpPr>
        <p:spPr>
          <a:xfrm>
            <a:off x="2235200" y="1237671"/>
            <a:ext cx="1985818" cy="41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C3F056-1057-49DA-9124-1CD80474C8FD}"/>
              </a:ext>
            </a:extLst>
          </p:cNvPr>
          <p:cNvSpPr/>
          <p:nvPr/>
        </p:nvSpPr>
        <p:spPr>
          <a:xfrm>
            <a:off x="3943927" y="1237671"/>
            <a:ext cx="267855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erge 16">
            <a:extLst>
              <a:ext uri="{FF2B5EF4-FFF2-40B4-BE49-F238E27FC236}">
                <a16:creationId xmlns:a16="http://schemas.microsoft.com/office/drawing/2014/main" id="{638B81E3-A37F-4BFA-9FD4-7E8A91C2E92E}"/>
              </a:ext>
            </a:extLst>
          </p:cNvPr>
          <p:cNvSpPr/>
          <p:nvPr/>
        </p:nvSpPr>
        <p:spPr>
          <a:xfrm>
            <a:off x="4008582" y="1403927"/>
            <a:ext cx="129309" cy="11083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900875-9094-414F-800C-ED9618E8058F}"/>
              </a:ext>
            </a:extLst>
          </p:cNvPr>
          <p:cNvSpPr/>
          <p:nvPr/>
        </p:nvSpPr>
        <p:spPr>
          <a:xfrm>
            <a:off x="7659256" y="1209963"/>
            <a:ext cx="1985818" cy="41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E1AD42-0C03-495D-8F23-F33499C0A6EF}"/>
              </a:ext>
            </a:extLst>
          </p:cNvPr>
          <p:cNvSpPr/>
          <p:nvPr/>
        </p:nvSpPr>
        <p:spPr>
          <a:xfrm>
            <a:off x="9367983" y="1209963"/>
            <a:ext cx="267855" cy="411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A57F73E9-288E-4A60-B221-8AE89CD3AB55}"/>
              </a:ext>
            </a:extLst>
          </p:cNvPr>
          <p:cNvSpPr/>
          <p:nvPr/>
        </p:nvSpPr>
        <p:spPr>
          <a:xfrm>
            <a:off x="9432638" y="1376219"/>
            <a:ext cx="129309" cy="11083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81A84B-2728-4E1F-BBF5-C26C78193822}"/>
              </a:ext>
            </a:extLst>
          </p:cNvPr>
          <p:cNvSpPr/>
          <p:nvPr/>
        </p:nvSpPr>
        <p:spPr>
          <a:xfrm>
            <a:off x="2225964" y="1782619"/>
            <a:ext cx="1985818" cy="41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69DBA-F23D-43F5-AB4F-58D05A2898EC}"/>
              </a:ext>
            </a:extLst>
          </p:cNvPr>
          <p:cNvSpPr/>
          <p:nvPr/>
        </p:nvSpPr>
        <p:spPr>
          <a:xfrm>
            <a:off x="7659256" y="1787236"/>
            <a:ext cx="1985818" cy="41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41B730-C1BC-4146-AD58-232D9C90094F}"/>
              </a:ext>
            </a:extLst>
          </p:cNvPr>
          <p:cNvSpPr/>
          <p:nvPr/>
        </p:nvSpPr>
        <p:spPr>
          <a:xfrm>
            <a:off x="2225964" y="2327565"/>
            <a:ext cx="1985818" cy="41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2F6AD4-6812-44EA-A031-2EC5B4ECC513}"/>
              </a:ext>
            </a:extLst>
          </p:cNvPr>
          <p:cNvSpPr/>
          <p:nvPr/>
        </p:nvSpPr>
        <p:spPr>
          <a:xfrm>
            <a:off x="7650020" y="2299855"/>
            <a:ext cx="1985818" cy="41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B62DE1-A677-4AC7-874B-E23CDBD4793A}"/>
              </a:ext>
            </a:extLst>
          </p:cNvPr>
          <p:cNvSpPr/>
          <p:nvPr/>
        </p:nvSpPr>
        <p:spPr>
          <a:xfrm>
            <a:off x="2225964" y="2938318"/>
            <a:ext cx="1985818" cy="41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_ _/_ _/_ _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4E4F4B-2449-4760-8E67-E8E94B708CDB}"/>
              </a:ext>
            </a:extLst>
          </p:cNvPr>
          <p:cNvSpPr/>
          <p:nvPr/>
        </p:nvSpPr>
        <p:spPr>
          <a:xfrm>
            <a:off x="7659256" y="2901371"/>
            <a:ext cx="4221016" cy="41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AE8353-2245-48E6-885E-B401FEB9F84C}"/>
              </a:ext>
            </a:extLst>
          </p:cNvPr>
          <p:cNvSpPr/>
          <p:nvPr/>
        </p:nvSpPr>
        <p:spPr>
          <a:xfrm>
            <a:off x="2225964" y="3484417"/>
            <a:ext cx="1985818" cy="411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_ _/_ _/_ _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57157B5-010C-446B-B0CB-B88439CDA7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93856" y="2879842"/>
            <a:ext cx="527968" cy="52796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71D2E0-9A8C-429C-9DBC-ACACFFBC97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7293" y="3407810"/>
            <a:ext cx="527968" cy="527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C3263E0-3405-47ED-969A-04B09A5D2AE0}"/>
              </a:ext>
            </a:extLst>
          </p:cNvPr>
          <p:cNvSpPr/>
          <p:nvPr/>
        </p:nvSpPr>
        <p:spPr>
          <a:xfrm>
            <a:off x="4008582" y="0"/>
            <a:ext cx="3934691" cy="4110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1</a:t>
            </a:r>
            <a:r>
              <a:rPr lang="en-US" baseline="30000"/>
              <a:t>st</a:t>
            </a:r>
            <a:r>
              <a:rPr lang="en-US"/>
              <a:t> tool – Review clients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D4F54B-353F-4D7F-A6B8-C293241107A4}"/>
              </a:ext>
            </a:extLst>
          </p:cNvPr>
          <p:cNvCxnSpPr/>
          <p:nvPr/>
        </p:nvCxnSpPr>
        <p:spPr>
          <a:xfrm flipV="1">
            <a:off x="0" y="359636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B535DD-8F49-4737-9587-6C43EAF375E3}"/>
              </a:ext>
            </a:extLst>
          </p:cNvPr>
          <p:cNvCxnSpPr/>
          <p:nvPr/>
        </p:nvCxnSpPr>
        <p:spPr>
          <a:xfrm flipV="1">
            <a:off x="0" y="1040245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8D888C-225C-4399-98FE-2517E77414D4}"/>
              </a:ext>
            </a:extLst>
          </p:cNvPr>
          <p:cNvCxnSpPr/>
          <p:nvPr/>
        </p:nvCxnSpPr>
        <p:spPr>
          <a:xfrm flipV="1">
            <a:off x="0" y="4012613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967F1BF-0335-4436-B9D3-22F4868AE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686259"/>
              </p:ext>
            </p:extLst>
          </p:nvPr>
        </p:nvGraphicFramePr>
        <p:xfrm>
          <a:off x="323272" y="4327698"/>
          <a:ext cx="11557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128">
                  <a:extLst>
                    <a:ext uri="{9D8B030D-6E8A-4147-A177-3AD203B41FA5}">
                      <a16:colId xmlns:a16="http://schemas.microsoft.com/office/drawing/2014/main" val="102856749"/>
                    </a:ext>
                  </a:extLst>
                </a:gridCol>
                <a:gridCol w="1440873">
                  <a:extLst>
                    <a:ext uri="{9D8B030D-6E8A-4147-A177-3AD203B41FA5}">
                      <a16:colId xmlns:a16="http://schemas.microsoft.com/office/drawing/2014/main" val="989032576"/>
                    </a:ext>
                  </a:extLst>
                </a:gridCol>
                <a:gridCol w="1265382">
                  <a:extLst>
                    <a:ext uri="{9D8B030D-6E8A-4147-A177-3AD203B41FA5}">
                      <a16:colId xmlns:a16="http://schemas.microsoft.com/office/drawing/2014/main" val="2195469438"/>
                    </a:ext>
                  </a:extLst>
                </a:gridCol>
                <a:gridCol w="1325417">
                  <a:extLst>
                    <a:ext uri="{9D8B030D-6E8A-4147-A177-3AD203B41FA5}">
                      <a16:colId xmlns:a16="http://schemas.microsoft.com/office/drawing/2014/main" val="3220753970"/>
                    </a:ext>
                  </a:extLst>
                </a:gridCol>
                <a:gridCol w="1048328">
                  <a:extLst>
                    <a:ext uri="{9D8B030D-6E8A-4147-A177-3AD203B41FA5}">
                      <a16:colId xmlns:a16="http://schemas.microsoft.com/office/drawing/2014/main" val="2892698428"/>
                    </a:ext>
                  </a:extLst>
                </a:gridCol>
                <a:gridCol w="1263072">
                  <a:extLst>
                    <a:ext uri="{9D8B030D-6E8A-4147-A177-3AD203B41FA5}">
                      <a16:colId xmlns:a16="http://schemas.microsoft.com/office/drawing/2014/main" val="3794010714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78921555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3113295185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783016450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5013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Client Other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Provider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Client Custom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Diag</a:t>
                      </a:r>
                      <a:r>
                        <a:rPr lang="en-US"/>
                        <a:t> 10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Row 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Row Modified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Is Processed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9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Nhan Thien, 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06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87351"/>
                  </a:ext>
                </a:extLst>
              </a:tr>
            </a:tbl>
          </a:graphicData>
        </a:graphic>
      </p:graphicFrame>
      <p:sp>
        <p:nvSpPr>
          <p:cNvPr id="37" name="Rounded Rectangle 13">
            <a:extLst>
              <a:ext uri="{FF2B5EF4-FFF2-40B4-BE49-F238E27FC236}">
                <a16:creationId xmlns:a16="http://schemas.microsoft.com/office/drawing/2014/main" id="{055201F8-42C9-4C99-B326-72F2413F6BF4}"/>
              </a:ext>
            </a:extLst>
          </p:cNvPr>
          <p:cNvSpPr/>
          <p:nvPr/>
        </p:nvSpPr>
        <p:spPr>
          <a:xfrm>
            <a:off x="8331664" y="519195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Search</a:t>
            </a:r>
          </a:p>
        </p:txBody>
      </p:sp>
      <p:sp>
        <p:nvSpPr>
          <p:cNvPr id="38" name="Rounded Rectangle 13">
            <a:extLst>
              <a:ext uri="{FF2B5EF4-FFF2-40B4-BE49-F238E27FC236}">
                <a16:creationId xmlns:a16="http://schemas.microsoft.com/office/drawing/2014/main" id="{F8E50F13-837A-4EA3-AB5A-79EA3765BB31}"/>
              </a:ext>
            </a:extLst>
          </p:cNvPr>
          <p:cNvSpPr/>
          <p:nvPr/>
        </p:nvSpPr>
        <p:spPr>
          <a:xfrm>
            <a:off x="10222808" y="534412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Clear filters</a:t>
            </a:r>
          </a:p>
        </p:txBody>
      </p:sp>
    </p:spTree>
    <p:extLst>
      <p:ext uri="{BB962C8B-B14F-4D97-AF65-F5344CB8AC3E}">
        <p14:creationId xmlns:p14="http://schemas.microsoft.com/office/powerpoint/2010/main" val="886130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0D3526-92BE-41D9-8F80-5207A6F02B41}"/>
              </a:ext>
            </a:extLst>
          </p:cNvPr>
          <p:cNvSpPr/>
          <p:nvPr/>
        </p:nvSpPr>
        <p:spPr>
          <a:xfrm>
            <a:off x="1981197" y="471635"/>
            <a:ext cx="1630217" cy="50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Authorization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B64381-353F-4F63-8578-D798BD6AC897}"/>
              </a:ext>
            </a:extLst>
          </p:cNvPr>
          <p:cNvSpPr/>
          <p:nvPr/>
        </p:nvSpPr>
        <p:spPr>
          <a:xfrm>
            <a:off x="350980" y="558789"/>
            <a:ext cx="1630218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2B91E9-EED4-4DD8-9263-1C184BC2C671}"/>
              </a:ext>
            </a:extLst>
          </p:cNvPr>
          <p:cNvSpPr/>
          <p:nvPr/>
        </p:nvSpPr>
        <p:spPr>
          <a:xfrm>
            <a:off x="323272" y="1237673"/>
            <a:ext cx="1380915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Jurisdiction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AFB21-A5ED-4D97-A21B-7037E5B62055}"/>
              </a:ext>
            </a:extLst>
          </p:cNvPr>
          <p:cNvSpPr/>
          <p:nvPr/>
        </p:nvSpPr>
        <p:spPr>
          <a:xfrm>
            <a:off x="323273" y="1716827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First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6BFCD-4CA3-4401-B454-D77FF8A98A72}"/>
              </a:ext>
            </a:extLst>
          </p:cNvPr>
          <p:cNvSpPr/>
          <p:nvPr/>
        </p:nvSpPr>
        <p:spPr>
          <a:xfrm>
            <a:off x="323272" y="2219609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Client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CCE1-27C2-47E1-BDE9-A914861A542A}"/>
              </a:ext>
            </a:extLst>
          </p:cNvPr>
          <p:cNvSpPr/>
          <p:nvPr/>
        </p:nvSpPr>
        <p:spPr>
          <a:xfrm>
            <a:off x="305512" y="4486783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Auth 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3BE703-94CE-4448-B367-F5DBE92E5A21}"/>
              </a:ext>
            </a:extLst>
          </p:cNvPr>
          <p:cNvSpPr/>
          <p:nvPr/>
        </p:nvSpPr>
        <p:spPr>
          <a:xfrm>
            <a:off x="305512" y="3945875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Auth begin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F2387-9D28-4BCA-9A73-D405644BC1C1}"/>
              </a:ext>
            </a:extLst>
          </p:cNvPr>
          <p:cNvSpPr/>
          <p:nvPr/>
        </p:nvSpPr>
        <p:spPr>
          <a:xfrm>
            <a:off x="5631870" y="1200724"/>
            <a:ext cx="1590966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Agency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D1C28-5DF6-44EB-920C-EC57152A0D8B}"/>
              </a:ext>
            </a:extLst>
          </p:cNvPr>
          <p:cNvSpPr/>
          <p:nvPr/>
        </p:nvSpPr>
        <p:spPr>
          <a:xfrm>
            <a:off x="5631868" y="1692300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Last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8D2B36-8FE5-448A-BDC8-06396EB03A3F}"/>
              </a:ext>
            </a:extLst>
          </p:cNvPr>
          <p:cNvSpPr/>
          <p:nvPr/>
        </p:nvSpPr>
        <p:spPr>
          <a:xfrm>
            <a:off x="5631868" y="2214961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Admission Type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8E2468-19C0-458E-8CED-0EDB5E4D5312}"/>
              </a:ext>
            </a:extLst>
          </p:cNvPr>
          <p:cNvSpPr/>
          <p:nvPr/>
        </p:nvSpPr>
        <p:spPr>
          <a:xfrm>
            <a:off x="5631868" y="3295720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FTP file 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7E0830-B6D5-4D53-9249-125783436C6D}"/>
              </a:ext>
            </a:extLst>
          </p:cNvPr>
          <p:cNvSpPr/>
          <p:nvPr/>
        </p:nvSpPr>
        <p:spPr>
          <a:xfrm>
            <a:off x="2235200" y="1237672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C3F056-1057-49DA-9124-1CD80474C8FD}"/>
              </a:ext>
            </a:extLst>
          </p:cNvPr>
          <p:cNvSpPr/>
          <p:nvPr/>
        </p:nvSpPr>
        <p:spPr>
          <a:xfrm>
            <a:off x="3771901" y="1243952"/>
            <a:ext cx="227446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erge 16">
            <a:extLst>
              <a:ext uri="{FF2B5EF4-FFF2-40B4-BE49-F238E27FC236}">
                <a16:creationId xmlns:a16="http://schemas.microsoft.com/office/drawing/2014/main" id="{638B81E3-A37F-4BFA-9FD4-7E8A91C2E92E}"/>
              </a:ext>
            </a:extLst>
          </p:cNvPr>
          <p:cNvSpPr/>
          <p:nvPr/>
        </p:nvSpPr>
        <p:spPr>
          <a:xfrm>
            <a:off x="3840480" y="1398271"/>
            <a:ext cx="127179" cy="10315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900875-9094-414F-800C-ED9618E8058F}"/>
              </a:ext>
            </a:extLst>
          </p:cNvPr>
          <p:cNvSpPr/>
          <p:nvPr/>
        </p:nvSpPr>
        <p:spPr>
          <a:xfrm>
            <a:off x="7659256" y="1200725"/>
            <a:ext cx="1856600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Home Health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E1AD42-0C03-495D-8F23-F33499C0A6EF}"/>
              </a:ext>
            </a:extLst>
          </p:cNvPr>
          <p:cNvSpPr/>
          <p:nvPr/>
        </p:nvSpPr>
        <p:spPr>
          <a:xfrm>
            <a:off x="9238591" y="1200907"/>
            <a:ext cx="267855" cy="332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A57F73E9-288E-4A60-B221-8AE89CD3AB55}"/>
              </a:ext>
            </a:extLst>
          </p:cNvPr>
          <p:cNvSpPr/>
          <p:nvPr/>
        </p:nvSpPr>
        <p:spPr>
          <a:xfrm>
            <a:off x="9303246" y="1367163"/>
            <a:ext cx="129309" cy="11083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81A84B-2728-4E1F-BBF5-C26C78193822}"/>
              </a:ext>
            </a:extLst>
          </p:cNvPr>
          <p:cNvSpPr/>
          <p:nvPr/>
        </p:nvSpPr>
        <p:spPr>
          <a:xfrm>
            <a:off x="2225964" y="1716827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69DBA-F23D-43F5-AB4F-58D05A2898EC}"/>
              </a:ext>
            </a:extLst>
          </p:cNvPr>
          <p:cNvSpPr/>
          <p:nvPr/>
        </p:nvSpPr>
        <p:spPr>
          <a:xfrm>
            <a:off x="7659256" y="1695884"/>
            <a:ext cx="1847190" cy="3592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41B730-C1BC-4146-AD58-232D9C90094F}"/>
              </a:ext>
            </a:extLst>
          </p:cNvPr>
          <p:cNvSpPr/>
          <p:nvPr/>
        </p:nvSpPr>
        <p:spPr>
          <a:xfrm>
            <a:off x="2225964" y="2216133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2F6AD4-6812-44EA-A031-2EC5B4ECC513}"/>
              </a:ext>
            </a:extLst>
          </p:cNvPr>
          <p:cNvSpPr/>
          <p:nvPr/>
        </p:nvSpPr>
        <p:spPr>
          <a:xfrm>
            <a:off x="7650020" y="2223085"/>
            <a:ext cx="1847190" cy="33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B62DE1-A677-4AC7-874B-E23CDBD4793A}"/>
              </a:ext>
            </a:extLst>
          </p:cNvPr>
          <p:cNvSpPr/>
          <p:nvPr/>
        </p:nvSpPr>
        <p:spPr>
          <a:xfrm>
            <a:off x="2219749" y="3940686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4E4F4B-2449-4760-8E67-E8E94B708CDB}"/>
              </a:ext>
            </a:extLst>
          </p:cNvPr>
          <p:cNvSpPr/>
          <p:nvPr/>
        </p:nvSpPr>
        <p:spPr>
          <a:xfrm>
            <a:off x="7650020" y="3320043"/>
            <a:ext cx="3621484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AE8353-2245-48E6-885E-B401FEB9F84C}"/>
              </a:ext>
            </a:extLst>
          </p:cNvPr>
          <p:cNvSpPr/>
          <p:nvPr/>
        </p:nvSpPr>
        <p:spPr>
          <a:xfrm>
            <a:off x="2219749" y="4486785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57157B5-010C-446B-B0CB-B88439CDA7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7848" y="3903973"/>
            <a:ext cx="434517" cy="4345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71D2E0-9A8C-429C-9DBC-ACACFFBC97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5620" y="4436774"/>
            <a:ext cx="434517" cy="43451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C3263E0-3405-47ED-969A-04B09A5D2AE0}"/>
              </a:ext>
            </a:extLst>
          </p:cNvPr>
          <p:cNvSpPr/>
          <p:nvPr/>
        </p:nvSpPr>
        <p:spPr>
          <a:xfrm>
            <a:off x="4008582" y="0"/>
            <a:ext cx="3934691" cy="4110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1</a:t>
            </a:r>
            <a:r>
              <a:rPr lang="en-US" baseline="30000"/>
              <a:t>st</a:t>
            </a:r>
            <a:r>
              <a:rPr lang="en-US"/>
              <a:t> tool – Review authorizations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D4F54B-353F-4D7F-A6B8-C293241107A4}"/>
              </a:ext>
            </a:extLst>
          </p:cNvPr>
          <p:cNvCxnSpPr/>
          <p:nvPr/>
        </p:nvCxnSpPr>
        <p:spPr>
          <a:xfrm flipV="1">
            <a:off x="0" y="359636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B535DD-8F49-4737-9587-6C43EAF375E3}"/>
              </a:ext>
            </a:extLst>
          </p:cNvPr>
          <p:cNvCxnSpPr/>
          <p:nvPr/>
        </p:nvCxnSpPr>
        <p:spPr>
          <a:xfrm flipV="1">
            <a:off x="0" y="1040245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8D888C-225C-4399-98FE-2517E77414D4}"/>
              </a:ext>
            </a:extLst>
          </p:cNvPr>
          <p:cNvCxnSpPr/>
          <p:nvPr/>
        </p:nvCxnSpPr>
        <p:spPr>
          <a:xfrm flipV="1">
            <a:off x="-120073" y="4956628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967F1BF-0335-4436-B9D3-22F4868AE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250317"/>
              </p:ext>
            </p:extLst>
          </p:nvPr>
        </p:nvGraphicFramePr>
        <p:xfrm>
          <a:off x="252832" y="5048415"/>
          <a:ext cx="11686336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62">
                  <a:extLst>
                    <a:ext uri="{9D8B030D-6E8A-4147-A177-3AD203B41FA5}">
                      <a16:colId xmlns:a16="http://schemas.microsoft.com/office/drawing/2014/main" val="102856749"/>
                    </a:ext>
                  </a:extLst>
                </a:gridCol>
                <a:gridCol w="947849">
                  <a:extLst>
                    <a:ext uri="{9D8B030D-6E8A-4147-A177-3AD203B41FA5}">
                      <a16:colId xmlns:a16="http://schemas.microsoft.com/office/drawing/2014/main" val="989032576"/>
                    </a:ext>
                  </a:extLst>
                </a:gridCol>
                <a:gridCol w="832406">
                  <a:extLst>
                    <a:ext uri="{9D8B030D-6E8A-4147-A177-3AD203B41FA5}">
                      <a16:colId xmlns:a16="http://schemas.microsoft.com/office/drawing/2014/main" val="2195469438"/>
                    </a:ext>
                  </a:extLst>
                </a:gridCol>
                <a:gridCol w="871898">
                  <a:extLst>
                    <a:ext uri="{9D8B030D-6E8A-4147-A177-3AD203B41FA5}">
                      <a16:colId xmlns:a16="http://schemas.microsoft.com/office/drawing/2014/main" val="3220753970"/>
                    </a:ext>
                  </a:extLst>
                </a:gridCol>
                <a:gridCol w="689621">
                  <a:extLst>
                    <a:ext uri="{9D8B030D-6E8A-4147-A177-3AD203B41FA5}">
                      <a16:colId xmlns:a16="http://schemas.microsoft.com/office/drawing/2014/main" val="2892698428"/>
                    </a:ext>
                  </a:extLst>
                </a:gridCol>
                <a:gridCol w="830886">
                  <a:extLst>
                    <a:ext uri="{9D8B030D-6E8A-4147-A177-3AD203B41FA5}">
                      <a16:colId xmlns:a16="http://schemas.microsoft.com/office/drawing/2014/main" val="3794010714"/>
                    </a:ext>
                  </a:extLst>
                </a:gridCol>
                <a:gridCol w="830886">
                  <a:extLst>
                    <a:ext uri="{9D8B030D-6E8A-4147-A177-3AD203B41FA5}">
                      <a16:colId xmlns:a16="http://schemas.microsoft.com/office/drawing/2014/main" val="2562717995"/>
                    </a:ext>
                  </a:extLst>
                </a:gridCol>
                <a:gridCol w="830886">
                  <a:extLst>
                    <a:ext uri="{9D8B030D-6E8A-4147-A177-3AD203B41FA5}">
                      <a16:colId xmlns:a16="http://schemas.microsoft.com/office/drawing/2014/main" val="1325246758"/>
                    </a:ext>
                  </a:extLst>
                </a:gridCol>
                <a:gridCol w="830886">
                  <a:extLst>
                    <a:ext uri="{9D8B030D-6E8A-4147-A177-3AD203B41FA5}">
                      <a16:colId xmlns:a16="http://schemas.microsoft.com/office/drawing/2014/main" val="1013647778"/>
                    </a:ext>
                  </a:extLst>
                </a:gridCol>
                <a:gridCol w="830886">
                  <a:extLst>
                    <a:ext uri="{9D8B030D-6E8A-4147-A177-3AD203B41FA5}">
                      <a16:colId xmlns:a16="http://schemas.microsoft.com/office/drawing/2014/main" val="81392568"/>
                    </a:ext>
                  </a:extLst>
                </a:gridCol>
                <a:gridCol w="760254">
                  <a:extLst>
                    <a:ext uri="{9D8B030D-6E8A-4147-A177-3AD203B41FA5}">
                      <a16:colId xmlns:a16="http://schemas.microsoft.com/office/drawing/2014/main" val="278921555"/>
                    </a:ext>
                  </a:extLst>
                </a:gridCol>
                <a:gridCol w="760254">
                  <a:extLst>
                    <a:ext uri="{9D8B030D-6E8A-4147-A177-3AD203B41FA5}">
                      <a16:colId xmlns:a16="http://schemas.microsoft.com/office/drawing/2014/main" val="1581251007"/>
                    </a:ext>
                  </a:extLst>
                </a:gridCol>
                <a:gridCol w="760254">
                  <a:extLst>
                    <a:ext uri="{9D8B030D-6E8A-4147-A177-3AD203B41FA5}">
                      <a16:colId xmlns:a16="http://schemas.microsoft.com/office/drawing/2014/main" val="4217449327"/>
                    </a:ext>
                  </a:extLst>
                </a:gridCol>
                <a:gridCol w="760254">
                  <a:extLst>
                    <a:ext uri="{9D8B030D-6E8A-4147-A177-3AD203B41FA5}">
                      <a16:colId xmlns:a16="http://schemas.microsoft.com/office/drawing/2014/main" val="2783016450"/>
                    </a:ext>
                  </a:extLst>
                </a:gridCol>
                <a:gridCol w="760254">
                  <a:extLst>
                    <a:ext uri="{9D8B030D-6E8A-4147-A177-3AD203B41FA5}">
                      <a16:colId xmlns:a16="http://schemas.microsoft.com/office/drawing/2014/main" val="2005013003"/>
                    </a:ext>
                  </a:extLst>
                </a:gridCol>
              </a:tblGrid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Admission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Client Other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Event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Auth ref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Begin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Diag</a:t>
                      </a:r>
                      <a:r>
                        <a:rPr lang="en-US" sz="1400"/>
                        <a:t> 10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Auth Shared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Auth Voided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Row Modified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Is Processed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90643"/>
                  </a:ext>
                </a:extLst>
              </a:tr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Nhan Thien, 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123456789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10/10/2018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12/10/2018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10/10/2018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06981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87351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83EE2A21-C7CA-47C3-B3A4-2B5F8414EC39}"/>
              </a:ext>
            </a:extLst>
          </p:cNvPr>
          <p:cNvSpPr/>
          <p:nvPr/>
        </p:nvSpPr>
        <p:spPr>
          <a:xfrm>
            <a:off x="305512" y="2744476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356E01-A01E-4DA2-B3B6-2EDAA4B2B3E4}"/>
              </a:ext>
            </a:extLst>
          </p:cNvPr>
          <p:cNvSpPr/>
          <p:nvPr/>
        </p:nvSpPr>
        <p:spPr>
          <a:xfrm>
            <a:off x="2208204" y="2748808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A54E9D-02E7-46D4-99C0-89C6B8D81EAA}"/>
              </a:ext>
            </a:extLst>
          </p:cNvPr>
          <p:cNvSpPr/>
          <p:nvPr/>
        </p:nvSpPr>
        <p:spPr>
          <a:xfrm>
            <a:off x="305512" y="3334435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Auth ref no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D777AE-ED08-4D77-9D47-6B48708E9770}"/>
              </a:ext>
            </a:extLst>
          </p:cNvPr>
          <p:cNvSpPr/>
          <p:nvPr/>
        </p:nvSpPr>
        <p:spPr>
          <a:xfrm>
            <a:off x="2219749" y="3320043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7127A3-2310-439C-BE0F-F25A17C9DD65}"/>
              </a:ext>
            </a:extLst>
          </p:cNvPr>
          <p:cNvSpPr/>
          <p:nvPr/>
        </p:nvSpPr>
        <p:spPr>
          <a:xfrm>
            <a:off x="5615627" y="4503147"/>
            <a:ext cx="1607208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Updated to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B821E5F-CCC8-4595-BD2C-CFA1EA9354BF}"/>
              </a:ext>
            </a:extLst>
          </p:cNvPr>
          <p:cNvSpPr/>
          <p:nvPr/>
        </p:nvSpPr>
        <p:spPr>
          <a:xfrm>
            <a:off x="5615626" y="3962239"/>
            <a:ext cx="1607209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Updated from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86986E7-80F8-47FC-BE86-80150BA96B1B}"/>
              </a:ext>
            </a:extLst>
          </p:cNvPr>
          <p:cNvSpPr/>
          <p:nvPr/>
        </p:nvSpPr>
        <p:spPr>
          <a:xfrm>
            <a:off x="7650020" y="3957068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71499FD-F530-4F35-92BD-E98181F13C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58119" y="3920355"/>
            <a:ext cx="434517" cy="43451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5CEE61E-9BDE-4E29-8AF7-F8397C0757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58118" y="4455021"/>
            <a:ext cx="434517" cy="434517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1ADAB96A-D6D1-44AA-8086-DBAFAD659996}"/>
              </a:ext>
            </a:extLst>
          </p:cNvPr>
          <p:cNvSpPr/>
          <p:nvPr/>
        </p:nvSpPr>
        <p:spPr>
          <a:xfrm>
            <a:off x="7659173" y="4489073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sp>
        <p:nvSpPr>
          <p:cNvPr id="49" name="Rounded Rectangle 13">
            <a:extLst>
              <a:ext uri="{FF2B5EF4-FFF2-40B4-BE49-F238E27FC236}">
                <a16:creationId xmlns:a16="http://schemas.microsoft.com/office/drawing/2014/main" id="{5A108766-7CFA-4B51-A8EB-DC1C63EA6AD1}"/>
              </a:ext>
            </a:extLst>
          </p:cNvPr>
          <p:cNvSpPr/>
          <p:nvPr/>
        </p:nvSpPr>
        <p:spPr>
          <a:xfrm>
            <a:off x="8331664" y="519195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Search</a:t>
            </a:r>
          </a:p>
        </p:txBody>
      </p:sp>
      <p:sp>
        <p:nvSpPr>
          <p:cNvPr id="50" name="Rounded Rectangle 13">
            <a:extLst>
              <a:ext uri="{FF2B5EF4-FFF2-40B4-BE49-F238E27FC236}">
                <a16:creationId xmlns:a16="http://schemas.microsoft.com/office/drawing/2014/main" id="{B6E44106-104C-419D-82F0-53E5149DD7D7}"/>
              </a:ext>
            </a:extLst>
          </p:cNvPr>
          <p:cNvSpPr/>
          <p:nvPr/>
        </p:nvSpPr>
        <p:spPr>
          <a:xfrm>
            <a:off x="10222808" y="534412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Clear filters</a:t>
            </a:r>
          </a:p>
        </p:txBody>
      </p:sp>
    </p:spTree>
    <p:extLst>
      <p:ext uri="{BB962C8B-B14F-4D97-AF65-F5344CB8AC3E}">
        <p14:creationId xmlns:p14="http://schemas.microsoft.com/office/powerpoint/2010/main" val="3514051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F2B91E9-EED4-4DD8-9263-1C184BC2C671}"/>
              </a:ext>
            </a:extLst>
          </p:cNvPr>
          <p:cNvSpPr/>
          <p:nvPr/>
        </p:nvSpPr>
        <p:spPr>
          <a:xfrm>
            <a:off x="323272" y="1237673"/>
            <a:ext cx="1380915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Jurisdiction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AFB21-A5ED-4D97-A21B-7037E5B62055}"/>
              </a:ext>
            </a:extLst>
          </p:cNvPr>
          <p:cNvSpPr/>
          <p:nvPr/>
        </p:nvSpPr>
        <p:spPr>
          <a:xfrm>
            <a:off x="323273" y="1716827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First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6BFCD-4CA3-4401-B454-D77FF8A98A72}"/>
              </a:ext>
            </a:extLst>
          </p:cNvPr>
          <p:cNvSpPr/>
          <p:nvPr/>
        </p:nvSpPr>
        <p:spPr>
          <a:xfrm>
            <a:off x="323272" y="2219609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Client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CCE1-27C2-47E1-BDE9-A914861A542A}"/>
              </a:ext>
            </a:extLst>
          </p:cNvPr>
          <p:cNvSpPr/>
          <p:nvPr/>
        </p:nvSpPr>
        <p:spPr>
          <a:xfrm>
            <a:off x="305512" y="4486783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3BE703-94CE-4448-B367-F5DBE92E5A21}"/>
              </a:ext>
            </a:extLst>
          </p:cNvPr>
          <p:cNvSpPr/>
          <p:nvPr/>
        </p:nvSpPr>
        <p:spPr>
          <a:xfrm>
            <a:off x="305512" y="3945875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From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F2387-9D28-4BCA-9A73-D405644BC1C1}"/>
              </a:ext>
            </a:extLst>
          </p:cNvPr>
          <p:cNvSpPr/>
          <p:nvPr/>
        </p:nvSpPr>
        <p:spPr>
          <a:xfrm>
            <a:off x="5631870" y="1200724"/>
            <a:ext cx="1590966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Agency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D1C28-5DF6-44EB-920C-EC57152A0D8B}"/>
              </a:ext>
            </a:extLst>
          </p:cNvPr>
          <p:cNvSpPr/>
          <p:nvPr/>
        </p:nvSpPr>
        <p:spPr>
          <a:xfrm>
            <a:off x="5631868" y="1692300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Last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8D2B36-8FE5-448A-BDC8-06396EB03A3F}"/>
              </a:ext>
            </a:extLst>
          </p:cNvPr>
          <p:cNvSpPr/>
          <p:nvPr/>
        </p:nvSpPr>
        <p:spPr>
          <a:xfrm>
            <a:off x="5631868" y="2214961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Admission Type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7E0830-B6D5-4D53-9249-125783436C6D}"/>
              </a:ext>
            </a:extLst>
          </p:cNvPr>
          <p:cNvSpPr/>
          <p:nvPr/>
        </p:nvSpPr>
        <p:spPr>
          <a:xfrm>
            <a:off x="2235200" y="1237672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C3F056-1057-49DA-9124-1CD80474C8FD}"/>
              </a:ext>
            </a:extLst>
          </p:cNvPr>
          <p:cNvSpPr/>
          <p:nvPr/>
        </p:nvSpPr>
        <p:spPr>
          <a:xfrm>
            <a:off x="3771901" y="1243952"/>
            <a:ext cx="227446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erge 16">
            <a:extLst>
              <a:ext uri="{FF2B5EF4-FFF2-40B4-BE49-F238E27FC236}">
                <a16:creationId xmlns:a16="http://schemas.microsoft.com/office/drawing/2014/main" id="{638B81E3-A37F-4BFA-9FD4-7E8A91C2E92E}"/>
              </a:ext>
            </a:extLst>
          </p:cNvPr>
          <p:cNvSpPr/>
          <p:nvPr/>
        </p:nvSpPr>
        <p:spPr>
          <a:xfrm>
            <a:off x="3840480" y="1398271"/>
            <a:ext cx="127179" cy="10315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900875-9094-414F-800C-ED9618E8058F}"/>
              </a:ext>
            </a:extLst>
          </p:cNvPr>
          <p:cNvSpPr/>
          <p:nvPr/>
        </p:nvSpPr>
        <p:spPr>
          <a:xfrm>
            <a:off x="7659256" y="1200725"/>
            <a:ext cx="1856600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Home Health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E1AD42-0C03-495D-8F23-F33499C0A6EF}"/>
              </a:ext>
            </a:extLst>
          </p:cNvPr>
          <p:cNvSpPr/>
          <p:nvPr/>
        </p:nvSpPr>
        <p:spPr>
          <a:xfrm>
            <a:off x="9238591" y="1200907"/>
            <a:ext cx="267855" cy="332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A57F73E9-288E-4A60-B221-8AE89CD3AB55}"/>
              </a:ext>
            </a:extLst>
          </p:cNvPr>
          <p:cNvSpPr/>
          <p:nvPr/>
        </p:nvSpPr>
        <p:spPr>
          <a:xfrm>
            <a:off x="9303246" y="1367163"/>
            <a:ext cx="129309" cy="11083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81A84B-2728-4E1F-BBF5-C26C78193822}"/>
              </a:ext>
            </a:extLst>
          </p:cNvPr>
          <p:cNvSpPr/>
          <p:nvPr/>
        </p:nvSpPr>
        <p:spPr>
          <a:xfrm>
            <a:off x="2225964" y="1716827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69DBA-F23D-43F5-AB4F-58D05A2898EC}"/>
              </a:ext>
            </a:extLst>
          </p:cNvPr>
          <p:cNvSpPr/>
          <p:nvPr/>
        </p:nvSpPr>
        <p:spPr>
          <a:xfrm>
            <a:off x="7659256" y="1695884"/>
            <a:ext cx="1847190" cy="3592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41B730-C1BC-4146-AD58-232D9C90094F}"/>
              </a:ext>
            </a:extLst>
          </p:cNvPr>
          <p:cNvSpPr/>
          <p:nvPr/>
        </p:nvSpPr>
        <p:spPr>
          <a:xfrm>
            <a:off x="2225964" y="2216133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2F6AD4-6812-44EA-A031-2EC5B4ECC513}"/>
              </a:ext>
            </a:extLst>
          </p:cNvPr>
          <p:cNvSpPr/>
          <p:nvPr/>
        </p:nvSpPr>
        <p:spPr>
          <a:xfrm>
            <a:off x="7650020" y="2223085"/>
            <a:ext cx="1847190" cy="33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B62DE1-A677-4AC7-874B-E23CDBD4793A}"/>
              </a:ext>
            </a:extLst>
          </p:cNvPr>
          <p:cNvSpPr/>
          <p:nvPr/>
        </p:nvSpPr>
        <p:spPr>
          <a:xfrm>
            <a:off x="2219749" y="3940686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AE8353-2245-48E6-885E-B401FEB9F84C}"/>
              </a:ext>
            </a:extLst>
          </p:cNvPr>
          <p:cNvSpPr/>
          <p:nvPr/>
        </p:nvSpPr>
        <p:spPr>
          <a:xfrm>
            <a:off x="2219749" y="4486785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57157B5-010C-446B-B0CB-B88439CDA7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7848" y="3903973"/>
            <a:ext cx="434517" cy="4345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71D2E0-9A8C-429C-9DBC-ACACFFBC97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5620" y="4436774"/>
            <a:ext cx="434517" cy="43451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C3263E0-3405-47ED-969A-04B09A5D2AE0}"/>
              </a:ext>
            </a:extLst>
          </p:cNvPr>
          <p:cNvSpPr/>
          <p:nvPr/>
        </p:nvSpPr>
        <p:spPr>
          <a:xfrm>
            <a:off x="4008582" y="0"/>
            <a:ext cx="4525818" cy="4110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2</a:t>
            </a:r>
            <a:r>
              <a:rPr lang="en-US" baseline="30000"/>
              <a:t>nd</a:t>
            </a:r>
            <a:r>
              <a:rPr lang="en-US"/>
              <a:t> tool – Review responses for clients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D4F54B-353F-4D7F-A6B8-C293241107A4}"/>
              </a:ext>
            </a:extLst>
          </p:cNvPr>
          <p:cNvCxnSpPr/>
          <p:nvPr/>
        </p:nvCxnSpPr>
        <p:spPr>
          <a:xfrm flipV="1">
            <a:off x="0" y="359636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B535DD-8F49-4737-9587-6C43EAF375E3}"/>
              </a:ext>
            </a:extLst>
          </p:cNvPr>
          <p:cNvCxnSpPr/>
          <p:nvPr/>
        </p:nvCxnSpPr>
        <p:spPr>
          <a:xfrm flipV="1">
            <a:off x="0" y="1040245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8D888C-225C-4399-98FE-2517E77414D4}"/>
              </a:ext>
            </a:extLst>
          </p:cNvPr>
          <p:cNvCxnSpPr/>
          <p:nvPr/>
        </p:nvCxnSpPr>
        <p:spPr>
          <a:xfrm flipV="1">
            <a:off x="-120073" y="4956628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967F1BF-0335-4436-B9D3-22F4868AE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157222"/>
              </p:ext>
            </p:extLst>
          </p:nvPr>
        </p:nvGraphicFramePr>
        <p:xfrm>
          <a:off x="252831" y="5048415"/>
          <a:ext cx="11819097" cy="159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257">
                  <a:extLst>
                    <a:ext uri="{9D8B030D-6E8A-4147-A177-3AD203B41FA5}">
                      <a16:colId xmlns:a16="http://schemas.microsoft.com/office/drawing/2014/main" val="3424353894"/>
                    </a:ext>
                  </a:extLst>
                </a:gridCol>
                <a:gridCol w="1536352">
                  <a:extLst>
                    <a:ext uri="{9D8B030D-6E8A-4147-A177-3AD203B41FA5}">
                      <a16:colId xmlns:a16="http://schemas.microsoft.com/office/drawing/2014/main" val="10285674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989032576"/>
                    </a:ext>
                  </a:extLst>
                </a:gridCol>
                <a:gridCol w="1178560">
                  <a:extLst>
                    <a:ext uri="{9D8B030D-6E8A-4147-A177-3AD203B41FA5}">
                      <a16:colId xmlns:a16="http://schemas.microsoft.com/office/drawing/2014/main" val="2195469438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3220753970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2892698428"/>
                    </a:ext>
                  </a:extLst>
                </a:gridCol>
                <a:gridCol w="1412240">
                  <a:extLst>
                    <a:ext uri="{9D8B030D-6E8A-4147-A177-3AD203B41FA5}">
                      <a16:colId xmlns:a16="http://schemas.microsoft.com/office/drawing/2014/main" val="176235821"/>
                    </a:ext>
                  </a:extLst>
                </a:gridCol>
                <a:gridCol w="1412240">
                  <a:extLst>
                    <a:ext uri="{9D8B030D-6E8A-4147-A177-3AD203B41FA5}">
                      <a16:colId xmlns:a16="http://schemas.microsoft.com/office/drawing/2014/main" val="3794010714"/>
                    </a:ext>
                  </a:extLst>
                </a:gridCol>
                <a:gridCol w="1302328">
                  <a:extLst>
                    <a:ext uri="{9D8B030D-6E8A-4147-A177-3AD203B41FA5}">
                      <a16:colId xmlns:a16="http://schemas.microsoft.com/office/drawing/2014/main" val="2562717995"/>
                    </a:ext>
                  </a:extLst>
                </a:gridCol>
              </a:tblGrid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Client Other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Admission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Discharge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Created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Modified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Invalid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90643"/>
                  </a:ext>
                </a:extLst>
              </a:tr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Nhan Thien, 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10/10/2018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10/10/2018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06981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87351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83EE2A21-C7CA-47C3-B3A4-2B5F8414EC39}"/>
              </a:ext>
            </a:extLst>
          </p:cNvPr>
          <p:cNvSpPr/>
          <p:nvPr/>
        </p:nvSpPr>
        <p:spPr>
          <a:xfrm>
            <a:off x="305512" y="2744476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Status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356E01-A01E-4DA2-B3B6-2EDAA4B2B3E4}"/>
              </a:ext>
            </a:extLst>
          </p:cNvPr>
          <p:cNvSpPr/>
          <p:nvPr/>
        </p:nvSpPr>
        <p:spPr>
          <a:xfrm>
            <a:off x="2208204" y="2748808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7127A3-2310-439C-BE0F-F25A17C9DD65}"/>
              </a:ext>
            </a:extLst>
          </p:cNvPr>
          <p:cNvSpPr/>
          <p:nvPr/>
        </p:nvSpPr>
        <p:spPr>
          <a:xfrm>
            <a:off x="5615627" y="4503147"/>
            <a:ext cx="1607208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B821E5F-CCC8-4595-BD2C-CFA1EA9354BF}"/>
              </a:ext>
            </a:extLst>
          </p:cNvPr>
          <p:cNvSpPr/>
          <p:nvPr/>
        </p:nvSpPr>
        <p:spPr>
          <a:xfrm>
            <a:off x="5615626" y="3962239"/>
            <a:ext cx="1607209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From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86986E7-80F8-47FC-BE86-80150BA96B1B}"/>
              </a:ext>
            </a:extLst>
          </p:cNvPr>
          <p:cNvSpPr/>
          <p:nvPr/>
        </p:nvSpPr>
        <p:spPr>
          <a:xfrm>
            <a:off x="7650020" y="3957068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71499FD-F530-4F35-92BD-E98181F13C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58119" y="3920355"/>
            <a:ext cx="434517" cy="43451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5CEE61E-9BDE-4E29-8AF7-F8397C0757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58118" y="4455021"/>
            <a:ext cx="434517" cy="434517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1ADAB96A-D6D1-44AA-8086-DBAFAD659996}"/>
              </a:ext>
            </a:extLst>
          </p:cNvPr>
          <p:cNvSpPr/>
          <p:nvPr/>
        </p:nvSpPr>
        <p:spPr>
          <a:xfrm>
            <a:off x="7659173" y="4489073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sp>
        <p:nvSpPr>
          <p:cNvPr id="49" name="Rounded Rectangle 13">
            <a:extLst>
              <a:ext uri="{FF2B5EF4-FFF2-40B4-BE49-F238E27FC236}">
                <a16:creationId xmlns:a16="http://schemas.microsoft.com/office/drawing/2014/main" id="{5A108766-7CFA-4B51-A8EB-DC1C63EA6AD1}"/>
              </a:ext>
            </a:extLst>
          </p:cNvPr>
          <p:cNvSpPr/>
          <p:nvPr/>
        </p:nvSpPr>
        <p:spPr>
          <a:xfrm>
            <a:off x="8331664" y="527430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Search</a:t>
            </a:r>
          </a:p>
        </p:txBody>
      </p:sp>
      <p:sp>
        <p:nvSpPr>
          <p:cNvPr id="50" name="Rounded Rectangle 13">
            <a:extLst>
              <a:ext uri="{FF2B5EF4-FFF2-40B4-BE49-F238E27FC236}">
                <a16:creationId xmlns:a16="http://schemas.microsoft.com/office/drawing/2014/main" id="{B6E44106-104C-419D-82F0-53E5149DD7D7}"/>
              </a:ext>
            </a:extLst>
          </p:cNvPr>
          <p:cNvSpPr/>
          <p:nvPr/>
        </p:nvSpPr>
        <p:spPr>
          <a:xfrm>
            <a:off x="10222808" y="534412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Clear filters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77B708-D5F1-44EF-9A03-1DACA25F7CCE}"/>
              </a:ext>
            </a:extLst>
          </p:cNvPr>
          <p:cNvSpPr/>
          <p:nvPr/>
        </p:nvSpPr>
        <p:spPr>
          <a:xfrm>
            <a:off x="0" y="3343464"/>
            <a:ext cx="2145608" cy="3382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Inserted date range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824ADD-F962-44E1-95B6-8F7926C475C8}"/>
              </a:ext>
            </a:extLst>
          </p:cNvPr>
          <p:cNvSpPr/>
          <p:nvPr/>
        </p:nvSpPr>
        <p:spPr>
          <a:xfrm>
            <a:off x="5280660" y="3343464"/>
            <a:ext cx="2145608" cy="3382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Modified date range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F5B62B0-B112-410E-8C37-F3F3F9598C5D}"/>
              </a:ext>
            </a:extLst>
          </p:cNvPr>
          <p:cNvSpPr/>
          <p:nvPr/>
        </p:nvSpPr>
        <p:spPr>
          <a:xfrm>
            <a:off x="323273" y="461818"/>
            <a:ext cx="1126376" cy="50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Client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CDD826-788C-4F5B-9355-A90125FC63B3}"/>
              </a:ext>
            </a:extLst>
          </p:cNvPr>
          <p:cNvSpPr/>
          <p:nvPr/>
        </p:nvSpPr>
        <p:spPr>
          <a:xfrm>
            <a:off x="1449649" y="558777"/>
            <a:ext cx="1221047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Authorization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CAC79B7-5B64-4E04-9F00-EB47AB968C7A}"/>
              </a:ext>
            </a:extLst>
          </p:cNvPr>
          <p:cNvSpPr/>
          <p:nvPr/>
        </p:nvSpPr>
        <p:spPr>
          <a:xfrm>
            <a:off x="2670233" y="558777"/>
            <a:ext cx="979979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Schedules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90947B-737E-40E2-BD23-E90283690CD5}"/>
              </a:ext>
            </a:extLst>
          </p:cNvPr>
          <p:cNvSpPr/>
          <p:nvPr/>
        </p:nvSpPr>
        <p:spPr>
          <a:xfrm>
            <a:off x="3647389" y="558777"/>
            <a:ext cx="822960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Billing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9A9093-744E-45AA-BBAC-4E8975BA900C}"/>
              </a:ext>
            </a:extLst>
          </p:cNvPr>
          <p:cNvSpPr/>
          <p:nvPr/>
        </p:nvSpPr>
        <p:spPr>
          <a:xfrm>
            <a:off x="4482587" y="558777"/>
            <a:ext cx="979980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Caregivers</a:t>
            </a:r>
          </a:p>
        </p:txBody>
      </p:sp>
    </p:spTree>
    <p:extLst>
      <p:ext uri="{BB962C8B-B14F-4D97-AF65-F5344CB8AC3E}">
        <p14:creationId xmlns:p14="http://schemas.microsoft.com/office/powerpoint/2010/main" val="2388783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F2B91E9-EED4-4DD8-9263-1C184BC2C671}"/>
              </a:ext>
            </a:extLst>
          </p:cNvPr>
          <p:cNvSpPr/>
          <p:nvPr/>
        </p:nvSpPr>
        <p:spPr>
          <a:xfrm>
            <a:off x="323272" y="1237673"/>
            <a:ext cx="1380915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Jurisdiction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AFB21-A5ED-4D97-A21B-7037E5B62055}"/>
              </a:ext>
            </a:extLst>
          </p:cNvPr>
          <p:cNvSpPr/>
          <p:nvPr/>
        </p:nvSpPr>
        <p:spPr>
          <a:xfrm>
            <a:off x="323273" y="1716827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First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6BFCD-4CA3-4401-B454-D77FF8A98A72}"/>
              </a:ext>
            </a:extLst>
          </p:cNvPr>
          <p:cNvSpPr/>
          <p:nvPr/>
        </p:nvSpPr>
        <p:spPr>
          <a:xfrm>
            <a:off x="323272" y="2219609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CCE1-27C2-47E1-BDE9-A914861A542A}"/>
              </a:ext>
            </a:extLst>
          </p:cNvPr>
          <p:cNvSpPr/>
          <p:nvPr/>
        </p:nvSpPr>
        <p:spPr>
          <a:xfrm>
            <a:off x="305512" y="4486783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3BE703-94CE-4448-B367-F5DBE92E5A21}"/>
              </a:ext>
            </a:extLst>
          </p:cNvPr>
          <p:cNvSpPr/>
          <p:nvPr/>
        </p:nvSpPr>
        <p:spPr>
          <a:xfrm>
            <a:off x="305512" y="3945875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Begin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F2387-9D28-4BCA-9A73-D405644BC1C1}"/>
              </a:ext>
            </a:extLst>
          </p:cNvPr>
          <p:cNvSpPr/>
          <p:nvPr/>
        </p:nvSpPr>
        <p:spPr>
          <a:xfrm>
            <a:off x="5631870" y="1200724"/>
            <a:ext cx="1590966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Agency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D1C28-5DF6-44EB-920C-EC57152A0D8B}"/>
              </a:ext>
            </a:extLst>
          </p:cNvPr>
          <p:cNvSpPr/>
          <p:nvPr/>
        </p:nvSpPr>
        <p:spPr>
          <a:xfrm>
            <a:off x="5631868" y="1692300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Last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8D2B36-8FE5-448A-BDC8-06396EB03A3F}"/>
              </a:ext>
            </a:extLst>
          </p:cNvPr>
          <p:cNvSpPr/>
          <p:nvPr/>
        </p:nvSpPr>
        <p:spPr>
          <a:xfrm>
            <a:off x="5631868" y="2214961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Admission Type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7E0830-B6D5-4D53-9249-125783436C6D}"/>
              </a:ext>
            </a:extLst>
          </p:cNvPr>
          <p:cNvSpPr/>
          <p:nvPr/>
        </p:nvSpPr>
        <p:spPr>
          <a:xfrm>
            <a:off x="2235200" y="1237672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C3F056-1057-49DA-9124-1CD80474C8FD}"/>
              </a:ext>
            </a:extLst>
          </p:cNvPr>
          <p:cNvSpPr/>
          <p:nvPr/>
        </p:nvSpPr>
        <p:spPr>
          <a:xfrm>
            <a:off x="3771901" y="1243952"/>
            <a:ext cx="227446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erge 16">
            <a:extLst>
              <a:ext uri="{FF2B5EF4-FFF2-40B4-BE49-F238E27FC236}">
                <a16:creationId xmlns:a16="http://schemas.microsoft.com/office/drawing/2014/main" id="{638B81E3-A37F-4BFA-9FD4-7E8A91C2E92E}"/>
              </a:ext>
            </a:extLst>
          </p:cNvPr>
          <p:cNvSpPr/>
          <p:nvPr/>
        </p:nvSpPr>
        <p:spPr>
          <a:xfrm>
            <a:off x="3840480" y="1398271"/>
            <a:ext cx="127179" cy="10315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900875-9094-414F-800C-ED9618E8058F}"/>
              </a:ext>
            </a:extLst>
          </p:cNvPr>
          <p:cNvSpPr/>
          <p:nvPr/>
        </p:nvSpPr>
        <p:spPr>
          <a:xfrm>
            <a:off x="7659256" y="1200725"/>
            <a:ext cx="1856600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Home Health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E1AD42-0C03-495D-8F23-F33499C0A6EF}"/>
              </a:ext>
            </a:extLst>
          </p:cNvPr>
          <p:cNvSpPr/>
          <p:nvPr/>
        </p:nvSpPr>
        <p:spPr>
          <a:xfrm>
            <a:off x="9238591" y="1200907"/>
            <a:ext cx="267855" cy="332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A57F73E9-288E-4A60-B221-8AE89CD3AB55}"/>
              </a:ext>
            </a:extLst>
          </p:cNvPr>
          <p:cNvSpPr/>
          <p:nvPr/>
        </p:nvSpPr>
        <p:spPr>
          <a:xfrm>
            <a:off x="9303246" y="1367163"/>
            <a:ext cx="129309" cy="11083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81A84B-2728-4E1F-BBF5-C26C78193822}"/>
              </a:ext>
            </a:extLst>
          </p:cNvPr>
          <p:cNvSpPr/>
          <p:nvPr/>
        </p:nvSpPr>
        <p:spPr>
          <a:xfrm>
            <a:off x="2225964" y="1716827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69DBA-F23D-43F5-AB4F-58D05A2898EC}"/>
              </a:ext>
            </a:extLst>
          </p:cNvPr>
          <p:cNvSpPr/>
          <p:nvPr/>
        </p:nvSpPr>
        <p:spPr>
          <a:xfrm>
            <a:off x="7659256" y="1695884"/>
            <a:ext cx="1847190" cy="3592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41B730-C1BC-4146-AD58-232D9C90094F}"/>
              </a:ext>
            </a:extLst>
          </p:cNvPr>
          <p:cNvSpPr/>
          <p:nvPr/>
        </p:nvSpPr>
        <p:spPr>
          <a:xfrm>
            <a:off x="2225964" y="2216133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2F6AD4-6812-44EA-A031-2EC5B4ECC513}"/>
              </a:ext>
            </a:extLst>
          </p:cNvPr>
          <p:cNvSpPr/>
          <p:nvPr/>
        </p:nvSpPr>
        <p:spPr>
          <a:xfrm>
            <a:off x="7650020" y="2223085"/>
            <a:ext cx="1847190" cy="33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B62DE1-A677-4AC7-874B-E23CDBD4793A}"/>
              </a:ext>
            </a:extLst>
          </p:cNvPr>
          <p:cNvSpPr/>
          <p:nvPr/>
        </p:nvSpPr>
        <p:spPr>
          <a:xfrm>
            <a:off x="2219749" y="3940686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AE8353-2245-48E6-885E-B401FEB9F84C}"/>
              </a:ext>
            </a:extLst>
          </p:cNvPr>
          <p:cNvSpPr/>
          <p:nvPr/>
        </p:nvSpPr>
        <p:spPr>
          <a:xfrm>
            <a:off x="2219749" y="4486785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57157B5-010C-446B-B0CB-B88439CDA7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7848" y="3903973"/>
            <a:ext cx="434517" cy="4345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71D2E0-9A8C-429C-9DBC-ACACFFBC97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5620" y="4436774"/>
            <a:ext cx="434517" cy="43451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C3263E0-3405-47ED-969A-04B09A5D2AE0}"/>
              </a:ext>
            </a:extLst>
          </p:cNvPr>
          <p:cNvSpPr/>
          <p:nvPr/>
        </p:nvSpPr>
        <p:spPr>
          <a:xfrm>
            <a:off x="4008582" y="0"/>
            <a:ext cx="5230009" cy="4110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2</a:t>
            </a:r>
            <a:r>
              <a:rPr lang="en-US" baseline="30000"/>
              <a:t>nd</a:t>
            </a:r>
            <a:r>
              <a:rPr lang="en-US"/>
              <a:t> tool – Review responses for authorizations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D4F54B-353F-4D7F-A6B8-C293241107A4}"/>
              </a:ext>
            </a:extLst>
          </p:cNvPr>
          <p:cNvCxnSpPr/>
          <p:nvPr/>
        </p:nvCxnSpPr>
        <p:spPr>
          <a:xfrm flipV="1">
            <a:off x="0" y="359636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B535DD-8F49-4737-9587-6C43EAF375E3}"/>
              </a:ext>
            </a:extLst>
          </p:cNvPr>
          <p:cNvCxnSpPr/>
          <p:nvPr/>
        </p:nvCxnSpPr>
        <p:spPr>
          <a:xfrm flipV="1">
            <a:off x="0" y="1040245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8D888C-225C-4399-98FE-2517E77414D4}"/>
              </a:ext>
            </a:extLst>
          </p:cNvPr>
          <p:cNvCxnSpPr>
            <a:cxnSpLocks/>
          </p:cNvCxnSpPr>
          <p:nvPr/>
        </p:nvCxnSpPr>
        <p:spPr>
          <a:xfrm flipV="1">
            <a:off x="0" y="4956628"/>
            <a:ext cx="12071927" cy="21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967F1BF-0335-4436-B9D3-22F4868AE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887151"/>
              </p:ext>
            </p:extLst>
          </p:nvPr>
        </p:nvGraphicFramePr>
        <p:xfrm>
          <a:off x="252831" y="5048415"/>
          <a:ext cx="11819096" cy="159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661">
                  <a:extLst>
                    <a:ext uri="{9D8B030D-6E8A-4147-A177-3AD203B41FA5}">
                      <a16:colId xmlns:a16="http://schemas.microsoft.com/office/drawing/2014/main" val="3424353894"/>
                    </a:ext>
                  </a:extLst>
                </a:gridCol>
                <a:gridCol w="1383866">
                  <a:extLst>
                    <a:ext uri="{9D8B030D-6E8A-4147-A177-3AD203B41FA5}">
                      <a16:colId xmlns:a16="http://schemas.microsoft.com/office/drawing/2014/main" val="102856749"/>
                    </a:ext>
                  </a:extLst>
                </a:gridCol>
                <a:gridCol w="1244618">
                  <a:extLst>
                    <a:ext uri="{9D8B030D-6E8A-4147-A177-3AD203B41FA5}">
                      <a16:colId xmlns:a16="http://schemas.microsoft.com/office/drawing/2014/main" val="989032576"/>
                    </a:ext>
                  </a:extLst>
                </a:gridCol>
                <a:gridCol w="1299527">
                  <a:extLst>
                    <a:ext uri="{9D8B030D-6E8A-4147-A177-3AD203B41FA5}">
                      <a16:colId xmlns:a16="http://schemas.microsoft.com/office/drawing/2014/main" val="2195469438"/>
                    </a:ext>
                  </a:extLst>
                </a:gridCol>
                <a:gridCol w="979221">
                  <a:extLst>
                    <a:ext uri="{9D8B030D-6E8A-4147-A177-3AD203B41FA5}">
                      <a16:colId xmlns:a16="http://schemas.microsoft.com/office/drawing/2014/main" val="3220753970"/>
                    </a:ext>
                  </a:extLst>
                </a:gridCol>
                <a:gridCol w="1262921">
                  <a:extLst>
                    <a:ext uri="{9D8B030D-6E8A-4147-A177-3AD203B41FA5}">
                      <a16:colId xmlns:a16="http://schemas.microsoft.com/office/drawing/2014/main" val="2892698428"/>
                    </a:ext>
                  </a:extLst>
                </a:gridCol>
                <a:gridCol w="1272072">
                  <a:extLst>
                    <a:ext uri="{9D8B030D-6E8A-4147-A177-3AD203B41FA5}">
                      <a16:colId xmlns:a16="http://schemas.microsoft.com/office/drawing/2014/main" val="176235821"/>
                    </a:ext>
                  </a:extLst>
                </a:gridCol>
                <a:gridCol w="1272072">
                  <a:extLst>
                    <a:ext uri="{9D8B030D-6E8A-4147-A177-3AD203B41FA5}">
                      <a16:colId xmlns:a16="http://schemas.microsoft.com/office/drawing/2014/main" val="3794010714"/>
                    </a:ext>
                  </a:extLst>
                </a:gridCol>
                <a:gridCol w="1173069">
                  <a:extLst>
                    <a:ext uri="{9D8B030D-6E8A-4147-A177-3AD203B41FA5}">
                      <a16:colId xmlns:a16="http://schemas.microsoft.com/office/drawing/2014/main" val="983435682"/>
                    </a:ext>
                  </a:extLst>
                </a:gridCol>
                <a:gridCol w="1173069">
                  <a:extLst>
                    <a:ext uri="{9D8B030D-6E8A-4147-A177-3AD203B41FA5}">
                      <a16:colId xmlns:a16="http://schemas.microsoft.com/office/drawing/2014/main" val="2562717995"/>
                    </a:ext>
                  </a:extLst>
                </a:gridCol>
              </a:tblGrid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Client 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Admission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Auth ref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Billing service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Begin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Modified 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Invalid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90643"/>
                  </a:ext>
                </a:extLst>
              </a:tr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Nhan Thien, 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CW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10/10/2018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12/10/2018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12/10/2018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06981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87351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83EE2A21-C7CA-47C3-B3A4-2B5F8414EC39}"/>
              </a:ext>
            </a:extLst>
          </p:cNvPr>
          <p:cNvSpPr/>
          <p:nvPr/>
        </p:nvSpPr>
        <p:spPr>
          <a:xfrm>
            <a:off x="305512" y="2744476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Auth ref no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356E01-A01E-4DA2-B3B6-2EDAA4B2B3E4}"/>
              </a:ext>
            </a:extLst>
          </p:cNvPr>
          <p:cNvSpPr/>
          <p:nvPr/>
        </p:nvSpPr>
        <p:spPr>
          <a:xfrm>
            <a:off x="2208204" y="2748808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7127A3-2310-439C-BE0F-F25A17C9DD65}"/>
              </a:ext>
            </a:extLst>
          </p:cNvPr>
          <p:cNvSpPr/>
          <p:nvPr/>
        </p:nvSpPr>
        <p:spPr>
          <a:xfrm>
            <a:off x="5615627" y="4503147"/>
            <a:ext cx="1607208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B821E5F-CCC8-4595-BD2C-CFA1EA9354BF}"/>
              </a:ext>
            </a:extLst>
          </p:cNvPr>
          <p:cNvSpPr/>
          <p:nvPr/>
        </p:nvSpPr>
        <p:spPr>
          <a:xfrm>
            <a:off x="5615626" y="3962239"/>
            <a:ext cx="1607209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From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86986E7-80F8-47FC-BE86-80150BA96B1B}"/>
              </a:ext>
            </a:extLst>
          </p:cNvPr>
          <p:cNvSpPr/>
          <p:nvPr/>
        </p:nvSpPr>
        <p:spPr>
          <a:xfrm>
            <a:off x="7650020" y="3957068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71499FD-F530-4F35-92BD-E98181F13C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58119" y="3920355"/>
            <a:ext cx="434517" cy="43451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5CEE61E-9BDE-4E29-8AF7-F8397C0757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58118" y="4455021"/>
            <a:ext cx="434517" cy="434517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1ADAB96A-D6D1-44AA-8086-DBAFAD659996}"/>
              </a:ext>
            </a:extLst>
          </p:cNvPr>
          <p:cNvSpPr/>
          <p:nvPr/>
        </p:nvSpPr>
        <p:spPr>
          <a:xfrm>
            <a:off x="7659173" y="4489073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sp>
        <p:nvSpPr>
          <p:cNvPr id="49" name="Rounded Rectangle 13">
            <a:extLst>
              <a:ext uri="{FF2B5EF4-FFF2-40B4-BE49-F238E27FC236}">
                <a16:creationId xmlns:a16="http://schemas.microsoft.com/office/drawing/2014/main" id="{5A108766-7CFA-4B51-A8EB-DC1C63EA6AD1}"/>
              </a:ext>
            </a:extLst>
          </p:cNvPr>
          <p:cNvSpPr/>
          <p:nvPr/>
        </p:nvSpPr>
        <p:spPr>
          <a:xfrm>
            <a:off x="8331664" y="527430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Search</a:t>
            </a:r>
          </a:p>
        </p:txBody>
      </p:sp>
      <p:sp>
        <p:nvSpPr>
          <p:cNvPr id="50" name="Rounded Rectangle 13">
            <a:extLst>
              <a:ext uri="{FF2B5EF4-FFF2-40B4-BE49-F238E27FC236}">
                <a16:creationId xmlns:a16="http://schemas.microsoft.com/office/drawing/2014/main" id="{B6E44106-104C-419D-82F0-53E5149DD7D7}"/>
              </a:ext>
            </a:extLst>
          </p:cNvPr>
          <p:cNvSpPr/>
          <p:nvPr/>
        </p:nvSpPr>
        <p:spPr>
          <a:xfrm>
            <a:off x="10222808" y="534412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Clear filters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77B708-D5F1-44EF-9A03-1DACA25F7CCE}"/>
              </a:ext>
            </a:extLst>
          </p:cNvPr>
          <p:cNvSpPr/>
          <p:nvPr/>
        </p:nvSpPr>
        <p:spPr>
          <a:xfrm>
            <a:off x="0" y="3343464"/>
            <a:ext cx="2145608" cy="3382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Authorization’s range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824ADD-F962-44E1-95B6-8F7926C475C8}"/>
              </a:ext>
            </a:extLst>
          </p:cNvPr>
          <p:cNvSpPr/>
          <p:nvPr/>
        </p:nvSpPr>
        <p:spPr>
          <a:xfrm>
            <a:off x="5280660" y="3343464"/>
            <a:ext cx="2145608" cy="3382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Modified date range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6A71364-071C-4CA5-A331-ABC05350FB4E}"/>
              </a:ext>
            </a:extLst>
          </p:cNvPr>
          <p:cNvSpPr/>
          <p:nvPr/>
        </p:nvSpPr>
        <p:spPr>
          <a:xfrm>
            <a:off x="323273" y="528232"/>
            <a:ext cx="1126376" cy="4415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Client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9D5472-4443-4342-BD84-FBAF16589DE6}"/>
              </a:ext>
            </a:extLst>
          </p:cNvPr>
          <p:cNvSpPr/>
          <p:nvPr/>
        </p:nvSpPr>
        <p:spPr>
          <a:xfrm>
            <a:off x="1449649" y="457788"/>
            <a:ext cx="1221047" cy="5120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Authorization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054591A-BD69-4E73-86A5-9AC1FC841E34}"/>
              </a:ext>
            </a:extLst>
          </p:cNvPr>
          <p:cNvSpPr/>
          <p:nvPr/>
        </p:nvSpPr>
        <p:spPr>
          <a:xfrm>
            <a:off x="2670233" y="558777"/>
            <a:ext cx="979979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Schedules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27DD47A-37DE-440D-91BF-BAB31F838E78}"/>
              </a:ext>
            </a:extLst>
          </p:cNvPr>
          <p:cNvSpPr/>
          <p:nvPr/>
        </p:nvSpPr>
        <p:spPr>
          <a:xfrm>
            <a:off x="3647389" y="558777"/>
            <a:ext cx="822960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Billing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2624082-CF85-416C-B7DD-AD681C623C99}"/>
              </a:ext>
            </a:extLst>
          </p:cNvPr>
          <p:cNvSpPr/>
          <p:nvPr/>
        </p:nvSpPr>
        <p:spPr>
          <a:xfrm>
            <a:off x="4482587" y="558777"/>
            <a:ext cx="979980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Caregivers</a:t>
            </a:r>
          </a:p>
        </p:txBody>
      </p:sp>
    </p:spTree>
    <p:extLst>
      <p:ext uri="{BB962C8B-B14F-4D97-AF65-F5344CB8AC3E}">
        <p14:creationId xmlns:p14="http://schemas.microsoft.com/office/powerpoint/2010/main" val="764012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F2B91E9-EED4-4DD8-9263-1C184BC2C671}"/>
              </a:ext>
            </a:extLst>
          </p:cNvPr>
          <p:cNvSpPr/>
          <p:nvPr/>
        </p:nvSpPr>
        <p:spPr>
          <a:xfrm>
            <a:off x="323273" y="1237673"/>
            <a:ext cx="1020582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Jurisdiction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AFB21-A5ED-4D97-A21B-7037E5B62055}"/>
              </a:ext>
            </a:extLst>
          </p:cNvPr>
          <p:cNvSpPr/>
          <p:nvPr/>
        </p:nvSpPr>
        <p:spPr>
          <a:xfrm>
            <a:off x="313117" y="1993406"/>
            <a:ext cx="1020582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First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6BFCD-4CA3-4401-B454-D77FF8A98A72}"/>
              </a:ext>
            </a:extLst>
          </p:cNvPr>
          <p:cNvSpPr/>
          <p:nvPr/>
        </p:nvSpPr>
        <p:spPr>
          <a:xfrm>
            <a:off x="321609" y="2524378"/>
            <a:ext cx="995898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Sched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CCE1-27C2-47E1-BDE9-A914861A542A}"/>
              </a:ext>
            </a:extLst>
          </p:cNvPr>
          <p:cNvSpPr/>
          <p:nvPr/>
        </p:nvSpPr>
        <p:spPr>
          <a:xfrm>
            <a:off x="321609" y="3997430"/>
            <a:ext cx="1012090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3BE703-94CE-4448-B367-F5DBE92E5A21}"/>
              </a:ext>
            </a:extLst>
          </p:cNvPr>
          <p:cNvSpPr/>
          <p:nvPr/>
        </p:nvSpPr>
        <p:spPr>
          <a:xfrm>
            <a:off x="321609" y="3456522"/>
            <a:ext cx="1012090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From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F2387-9D28-4BCA-9A73-D405644BC1C1}"/>
              </a:ext>
            </a:extLst>
          </p:cNvPr>
          <p:cNvSpPr/>
          <p:nvPr/>
        </p:nvSpPr>
        <p:spPr>
          <a:xfrm>
            <a:off x="3462006" y="1236725"/>
            <a:ext cx="1020581" cy="3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Agency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D1C28-5DF6-44EB-920C-EC57152A0D8B}"/>
              </a:ext>
            </a:extLst>
          </p:cNvPr>
          <p:cNvSpPr/>
          <p:nvPr/>
        </p:nvSpPr>
        <p:spPr>
          <a:xfrm>
            <a:off x="3451848" y="2004881"/>
            <a:ext cx="1020582" cy="3608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Last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8D2B36-8FE5-448A-BDC8-06396EB03A3F}"/>
              </a:ext>
            </a:extLst>
          </p:cNvPr>
          <p:cNvSpPr/>
          <p:nvPr/>
        </p:nvSpPr>
        <p:spPr>
          <a:xfrm>
            <a:off x="3431202" y="2494122"/>
            <a:ext cx="1035193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Service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7E0830-B6D5-4D53-9249-125783436C6D}"/>
              </a:ext>
            </a:extLst>
          </p:cNvPr>
          <p:cNvSpPr/>
          <p:nvPr/>
        </p:nvSpPr>
        <p:spPr>
          <a:xfrm>
            <a:off x="1686426" y="1247946"/>
            <a:ext cx="1310640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TL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C3F056-1057-49DA-9124-1CD80474C8FD}"/>
              </a:ext>
            </a:extLst>
          </p:cNvPr>
          <p:cNvSpPr/>
          <p:nvPr/>
        </p:nvSpPr>
        <p:spPr>
          <a:xfrm>
            <a:off x="2826610" y="1247946"/>
            <a:ext cx="168097" cy="327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erge 16">
            <a:extLst>
              <a:ext uri="{FF2B5EF4-FFF2-40B4-BE49-F238E27FC236}">
                <a16:creationId xmlns:a16="http://schemas.microsoft.com/office/drawing/2014/main" id="{638B81E3-A37F-4BFA-9FD4-7E8A91C2E92E}"/>
              </a:ext>
            </a:extLst>
          </p:cNvPr>
          <p:cNvSpPr/>
          <p:nvPr/>
        </p:nvSpPr>
        <p:spPr>
          <a:xfrm>
            <a:off x="2872470" y="1424157"/>
            <a:ext cx="93993" cy="10315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900875-9094-414F-800C-ED9618E8058F}"/>
              </a:ext>
            </a:extLst>
          </p:cNvPr>
          <p:cNvSpPr/>
          <p:nvPr/>
        </p:nvSpPr>
        <p:spPr>
          <a:xfrm>
            <a:off x="4732472" y="1233942"/>
            <a:ext cx="1190981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Home Health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E1AD42-0C03-495D-8F23-F33499C0A6EF}"/>
              </a:ext>
            </a:extLst>
          </p:cNvPr>
          <p:cNvSpPr/>
          <p:nvPr/>
        </p:nvSpPr>
        <p:spPr>
          <a:xfrm>
            <a:off x="5752462" y="1236405"/>
            <a:ext cx="170991" cy="332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A57F73E9-288E-4A60-B221-8AE89CD3AB55}"/>
              </a:ext>
            </a:extLst>
          </p:cNvPr>
          <p:cNvSpPr/>
          <p:nvPr/>
        </p:nvSpPr>
        <p:spPr>
          <a:xfrm>
            <a:off x="5802569" y="1407580"/>
            <a:ext cx="74730" cy="11083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81A84B-2728-4E1F-BBF5-C26C78193822}"/>
              </a:ext>
            </a:extLst>
          </p:cNvPr>
          <p:cNvSpPr/>
          <p:nvPr/>
        </p:nvSpPr>
        <p:spPr>
          <a:xfrm>
            <a:off x="1681498" y="1986673"/>
            <a:ext cx="1310640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69DBA-F23D-43F5-AB4F-58D05A2898EC}"/>
              </a:ext>
            </a:extLst>
          </p:cNvPr>
          <p:cNvSpPr/>
          <p:nvPr/>
        </p:nvSpPr>
        <p:spPr>
          <a:xfrm>
            <a:off x="4722316" y="2009721"/>
            <a:ext cx="1184945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41B730-C1BC-4146-AD58-232D9C90094F}"/>
              </a:ext>
            </a:extLst>
          </p:cNvPr>
          <p:cNvSpPr/>
          <p:nvPr/>
        </p:nvSpPr>
        <p:spPr>
          <a:xfrm>
            <a:off x="1662274" y="2531069"/>
            <a:ext cx="1318600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2F6AD4-6812-44EA-A031-2EC5B4ECC513}"/>
              </a:ext>
            </a:extLst>
          </p:cNvPr>
          <p:cNvSpPr/>
          <p:nvPr/>
        </p:nvSpPr>
        <p:spPr>
          <a:xfrm>
            <a:off x="4706124" y="2520372"/>
            <a:ext cx="1201137" cy="33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B62DE1-A677-4AC7-874B-E23CDBD4793A}"/>
              </a:ext>
            </a:extLst>
          </p:cNvPr>
          <p:cNvSpPr/>
          <p:nvPr/>
        </p:nvSpPr>
        <p:spPr>
          <a:xfrm>
            <a:off x="1662274" y="3449789"/>
            <a:ext cx="1299735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AE8353-2245-48E6-885E-B401FEB9F84C}"/>
              </a:ext>
            </a:extLst>
          </p:cNvPr>
          <p:cNvSpPr/>
          <p:nvPr/>
        </p:nvSpPr>
        <p:spPr>
          <a:xfrm>
            <a:off x="1662274" y="3995888"/>
            <a:ext cx="1299735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57157B5-010C-446B-B0CB-B88439CDA7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98165" y="3448924"/>
            <a:ext cx="307326" cy="37766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71D2E0-9A8C-429C-9DBC-ACACFFBC97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95937" y="3972036"/>
            <a:ext cx="307326" cy="38735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C3263E0-3405-47ED-969A-04B09A5D2AE0}"/>
              </a:ext>
            </a:extLst>
          </p:cNvPr>
          <p:cNvSpPr/>
          <p:nvPr/>
        </p:nvSpPr>
        <p:spPr>
          <a:xfrm>
            <a:off x="3027137" y="130503"/>
            <a:ext cx="7106458" cy="26178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2</a:t>
            </a:r>
            <a:r>
              <a:rPr lang="en-US" baseline="30000"/>
              <a:t>nd</a:t>
            </a:r>
            <a:r>
              <a:rPr lang="en-US"/>
              <a:t> tool – Review responses for schedules and completed visits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D4F54B-353F-4D7F-A6B8-C293241107A4}"/>
              </a:ext>
            </a:extLst>
          </p:cNvPr>
          <p:cNvCxnSpPr/>
          <p:nvPr/>
        </p:nvCxnSpPr>
        <p:spPr>
          <a:xfrm flipV="1">
            <a:off x="0" y="359636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B535DD-8F49-4737-9587-6C43EAF375E3}"/>
              </a:ext>
            </a:extLst>
          </p:cNvPr>
          <p:cNvCxnSpPr/>
          <p:nvPr/>
        </p:nvCxnSpPr>
        <p:spPr>
          <a:xfrm flipV="1">
            <a:off x="0" y="1040245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8D888C-225C-4399-98FE-2517E77414D4}"/>
              </a:ext>
            </a:extLst>
          </p:cNvPr>
          <p:cNvCxnSpPr>
            <a:cxnSpLocks/>
          </p:cNvCxnSpPr>
          <p:nvPr/>
        </p:nvCxnSpPr>
        <p:spPr>
          <a:xfrm flipV="1">
            <a:off x="0" y="4956628"/>
            <a:ext cx="12071927" cy="21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967F1BF-0335-4436-B9D3-22F4868AE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406502"/>
              </p:ext>
            </p:extLst>
          </p:nvPr>
        </p:nvGraphicFramePr>
        <p:xfrm>
          <a:off x="252831" y="5048415"/>
          <a:ext cx="11825885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529">
                  <a:extLst>
                    <a:ext uri="{9D8B030D-6E8A-4147-A177-3AD203B41FA5}">
                      <a16:colId xmlns:a16="http://schemas.microsoft.com/office/drawing/2014/main" val="3234172078"/>
                    </a:ext>
                  </a:extLst>
                </a:gridCol>
                <a:gridCol w="1393137">
                  <a:extLst>
                    <a:ext uri="{9D8B030D-6E8A-4147-A177-3AD203B41FA5}">
                      <a16:colId xmlns:a16="http://schemas.microsoft.com/office/drawing/2014/main" val="3424353894"/>
                    </a:ext>
                  </a:extLst>
                </a:gridCol>
                <a:gridCol w="1044216">
                  <a:extLst>
                    <a:ext uri="{9D8B030D-6E8A-4147-A177-3AD203B41FA5}">
                      <a16:colId xmlns:a16="http://schemas.microsoft.com/office/drawing/2014/main" val="102856749"/>
                    </a:ext>
                  </a:extLst>
                </a:gridCol>
                <a:gridCol w="813847">
                  <a:extLst>
                    <a:ext uri="{9D8B030D-6E8A-4147-A177-3AD203B41FA5}">
                      <a16:colId xmlns:a16="http://schemas.microsoft.com/office/drawing/2014/main" val="989032576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195469438"/>
                    </a:ext>
                  </a:extLst>
                </a:gridCol>
                <a:gridCol w="1036399">
                  <a:extLst>
                    <a:ext uri="{9D8B030D-6E8A-4147-A177-3AD203B41FA5}">
                      <a16:colId xmlns:a16="http://schemas.microsoft.com/office/drawing/2014/main" val="3220753970"/>
                    </a:ext>
                  </a:extLst>
                </a:gridCol>
                <a:gridCol w="1038307">
                  <a:extLst>
                    <a:ext uri="{9D8B030D-6E8A-4147-A177-3AD203B41FA5}">
                      <a16:colId xmlns:a16="http://schemas.microsoft.com/office/drawing/2014/main" val="2892698428"/>
                    </a:ext>
                  </a:extLst>
                </a:gridCol>
                <a:gridCol w="1045831">
                  <a:extLst>
                    <a:ext uri="{9D8B030D-6E8A-4147-A177-3AD203B41FA5}">
                      <a16:colId xmlns:a16="http://schemas.microsoft.com/office/drawing/2014/main" val="176235821"/>
                    </a:ext>
                  </a:extLst>
                </a:gridCol>
                <a:gridCol w="1045831">
                  <a:extLst>
                    <a:ext uri="{9D8B030D-6E8A-4147-A177-3AD203B41FA5}">
                      <a16:colId xmlns:a16="http://schemas.microsoft.com/office/drawing/2014/main" val="3794010714"/>
                    </a:ext>
                  </a:extLst>
                </a:gridCol>
                <a:gridCol w="964436">
                  <a:extLst>
                    <a:ext uri="{9D8B030D-6E8A-4147-A177-3AD203B41FA5}">
                      <a16:colId xmlns:a16="http://schemas.microsoft.com/office/drawing/2014/main" val="3200606705"/>
                    </a:ext>
                  </a:extLst>
                </a:gridCol>
                <a:gridCol w="964436">
                  <a:extLst>
                    <a:ext uri="{9D8B030D-6E8A-4147-A177-3AD203B41FA5}">
                      <a16:colId xmlns:a16="http://schemas.microsoft.com/office/drawing/2014/main" val="2856716558"/>
                    </a:ext>
                  </a:extLst>
                </a:gridCol>
                <a:gridCol w="964436">
                  <a:extLst>
                    <a:ext uri="{9D8B030D-6E8A-4147-A177-3AD203B41FA5}">
                      <a16:colId xmlns:a16="http://schemas.microsoft.com/office/drawing/2014/main" val="983435682"/>
                    </a:ext>
                  </a:extLst>
                </a:gridCol>
              </a:tblGrid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Sched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Client 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Staff’s 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Schedule time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Schedule time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Completed visit time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Completed visit time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Status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Import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Original data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90643"/>
                  </a:ext>
                </a:extLst>
              </a:tr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12/10/2018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Nhan Thien, 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err="1"/>
                        <a:t>HHA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Staff,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8:47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9:42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12/10/2018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06981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87351"/>
                  </a:ext>
                </a:extLst>
              </a:tr>
            </a:tbl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4B7127A3-2310-439C-BE0F-F25A17C9DD65}"/>
              </a:ext>
            </a:extLst>
          </p:cNvPr>
          <p:cNvSpPr/>
          <p:nvPr/>
        </p:nvSpPr>
        <p:spPr>
          <a:xfrm>
            <a:off x="3447397" y="3997430"/>
            <a:ext cx="1035191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End at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B821E5F-CCC8-4595-BD2C-CFA1EA9354BF}"/>
              </a:ext>
            </a:extLst>
          </p:cNvPr>
          <p:cNvSpPr/>
          <p:nvPr/>
        </p:nvSpPr>
        <p:spPr>
          <a:xfrm>
            <a:off x="3447397" y="3456522"/>
            <a:ext cx="1035192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Start at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86986E7-80F8-47FC-BE86-80150BA96B1B}"/>
              </a:ext>
            </a:extLst>
          </p:cNvPr>
          <p:cNvSpPr/>
          <p:nvPr/>
        </p:nvSpPr>
        <p:spPr>
          <a:xfrm>
            <a:off x="4706124" y="3462755"/>
            <a:ext cx="1217329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08:45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ADAB96A-D6D1-44AA-8086-DBAFAD659996}"/>
              </a:ext>
            </a:extLst>
          </p:cNvPr>
          <p:cNvSpPr/>
          <p:nvPr/>
        </p:nvSpPr>
        <p:spPr>
          <a:xfrm>
            <a:off x="4715277" y="3994760"/>
            <a:ext cx="1217329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09:45</a:t>
            </a:r>
          </a:p>
        </p:txBody>
      </p:sp>
      <p:sp>
        <p:nvSpPr>
          <p:cNvPr id="49" name="Rounded Rectangle 13">
            <a:extLst>
              <a:ext uri="{FF2B5EF4-FFF2-40B4-BE49-F238E27FC236}">
                <a16:creationId xmlns:a16="http://schemas.microsoft.com/office/drawing/2014/main" id="{5A108766-7CFA-4B51-A8EB-DC1C63EA6AD1}"/>
              </a:ext>
            </a:extLst>
          </p:cNvPr>
          <p:cNvSpPr/>
          <p:nvPr/>
        </p:nvSpPr>
        <p:spPr>
          <a:xfrm>
            <a:off x="8340634" y="545320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Search</a:t>
            </a:r>
          </a:p>
        </p:txBody>
      </p:sp>
      <p:sp>
        <p:nvSpPr>
          <p:cNvPr id="50" name="Rounded Rectangle 13">
            <a:extLst>
              <a:ext uri="{FF2B5EF4-FFF2-40B4-BE49-F238E27FC236}">
                <a16:creationId xmlns:a16="http://schemas.microsoft.com/office/drawing/2014/main" id="{B6E44106-104C-419D-82F0-53E5149DD7D7}"/>
              </a:ext>
            </a:extLst>
          </p:cNvPr>
          <p:cNvSpPr/>
          <p:nvPr/>
        </p:nvSpPr>
        <p:spPr>
          <a:xfrm>
            <a:off x="10222808" y="534412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Clear filters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77B708-D5F1-44EF-9A03-1DACA25F7CCE}"/>
              </a:ext>
            </a:extLst>
          </p:cNvPr>
          <p:cNvSpPr/>
          <p:nvPr/>
        </p:nvSpPr>
        <p:spPr>
          <a:xfrm>
            <a:off x="9966" y="3008610"/>
            <a:ext cx="2145608" cy="3382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Schedule’s date range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824ADD-F962-44E1-95B6-8F7926C475C8}"/>
              </a:ext>
            </a:extLst>
          </p:cNvPr>
          <p:cNvSpPr/>
          <p:nvPr/>
        </p:nvSpPr>
        <p:spPr>
          <a:xfrm>
            <a:off x="2670233" y="3056262"/>
            <a:ext cx="2145608" cy="3382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Time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6A71364-071C-4CA5-A331-ABC05350FB4E}"/>
              </a:ext>
            </a:extLst>
          </p:cNvPr>
          <p:cNvSpPr/>
          <p:nvPr/>
        </p:nvSpPr>
        <p:spPr>
          <a:xfrm>
            <a:off x="323273" y="528232"/>
            <a:ext cx="1126376" cy="4415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Client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9D5472-4443-4342-BD84-FBAF16589DE6}"/>
              </a:ext>
            </a:extLst>
          </p:cNvPr>
          <p:cNvSpPr/>
          <p:nvPr/>
        </p:nvSpPr>
        <p:spPr>
          <a:xfrm>
            <a:off x="1449649" y="526619"/>
            <a:ext cx="1221047" cy="443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Authorization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054591A-BD69-4E73-86A5-9AC1FC841E34}"/>
              </a:ext>
            </a:extLst>
          </p:cNvPr>
          <p:cNvSpPr/>
          <p:nvPr/>
        </p:nvSpPr>
        <p:spPr>
          <a:xfrm>
            <a:off x="2670233" y="467360"/>
            <a:ext cx="979979" cy="502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Schedules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27DD47A-37DE-440D-91BF-BAB31F838E78}"/>
              </a:ext>
            </a:extLst>
          </p:cNvPr>
          <p:cNvSpPr/>
          <p:nvPr/>
        </p:nvSpPr>
        <p:spPr>
          <a:xfrm>
            <a:off x="3647389" y="558777"/>
            <a:ext cx="822960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Billing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2624082-CF85-416C-B7DD-AD681C623C99}"/>
              </a:ext>
            </a:extLst>
          </p:cNvPr>
          <p:cNvSpPr/>
          <p:nvPr/>
        </p:nvSpPr>
        <p:spPr>
          <a:xfrm>
            <a:off x="4482587" y="558777"/>
            <a:ext cx="979980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Caregivers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C499278-7357-45D3-A12F-3AFEEA5E6D12}"/>
              </a:ext>
            </a:extLst>
          </p:cNvPr>
          <p:cNvSpPr/>
          <p:nvPr/>
        </p:nvSpPr>
        <p:spPr>
          <a:xfrm>
            <a:off x="252831" y="1674652"/>
            <a:ext cx="788432" cy="22545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/>
              <a:t>Client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7E9A126-C94A-48CC-96C1-BB8464AC1764}"/>
              </a:ext>
            </a:extLst>
          </p:cNvPr>
          <p:cNvSpPr/>
          <p:nvPr/>
        </p:nvSpPr>
        <p:spPr>
          <a:xfrm>
            <a:off x="6484573" y="1997912"/>
            <a:ext cx="1020582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First name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791D664-9EA9-49E1-A04B-285ABF0F286F}"/>
              </a:ext>
            </a:extLst>
          </p:cNvPr>
          <p:cNvSpPr/>
          <p:nvPr/>
        </p:nvSpPr>
        <p:spPr>
          <a:xfrm>
            <a:off x="9623304" y="2009387"/>
            <a:ext cx="1020582" cy="3608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Last name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655AF6E-733F-48C4-A567-56A85C7FAF71}"/>
              </a:ext>
            </a:extLst>
          </p:cNvPr>
          <p:cNvSpPr/>
          <p:nvPr/>
        </p:nvSpPr>
        <p:spPr>
          <a:xfrm>
            <a:off x="7852954" y="1991179"/>
            <a:ext cx="1310640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ADB0162-B90F-42C1-B816-DBD6B9193D6B}"/>
              </a:ext>
            </a:extLst>
          </p:cNvPr>
          <p:cNvSpPr/>
          <p:nvPr/>
        </p:nvSpPr>
        <p:spPr>
          <a:xfrm>
            <a:off x="10893772" y="2014227"/>
            <a:ext cx="1184945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1212A69-1C73-43DF-8418-D428F522112E}"/>
              </a:ext>
            </a:extLst>
          </p:cNvPr>
          <p:cNvSpPr/>
          <p:nvPr/>
        </p:nvSpPr>
        <p:spPr>
          <a:xfrm>
            <a:off x="6341160" y="1681436"/>
            <a:ext cx="788432" cy="22545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/>
              <a:t>Staff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65F0B0-F667-4415-85DE-2FD010376F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46987" y="3498949"/>
            <a:ext cx="353975" cy="35397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F5817DF-BCF3-463E-8274-B87C188053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46987" y="3989456"/>
            <a:ext cx="353975" cy="353975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FE2EC1BC-8DD1-49D2-AEF1-AB4AEA37FE48}"/>
              </a:ext>
            </a:extLst>
          </p:cNvPr>
          <p:cNvSpPr/>
          <p:nvPr/>
        </p:nvSpPr>
        <p:spPr>
          <a:xfrm>
            <a:off x="7374655" y="3976015"/>
            <a:ext cx="1303264" cy="3608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Is completed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D5D559-7EC7-4868-A4EA-BC3CE4CDFFD0}"/>
              </a:ext>
            </a:extLst>
          </p:cNvPr>
          <p:cNvSpPr/>
          <p:nvPr/>
        </p:nvSpPr>
        <p:spPr>
          <a:xfrm>
            <a:off x="6952604" y="4004090"/>
            <a:ext cx="353975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accent6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309191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F2B91E9-EED4-4DD8-9263-1C184BC2C671}"/>
              </a:ext>
            </a:extLst>
          </p:cNvPr>
          <p:cNvSpPr/>
          <p:nvPr/>
        </p:nvSpPr>
        <p:spPr>
          <a:xfrm>
            <a:off x="323272" y="1237673"/>
            <a:ext cx="1310639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Jurisdiction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AFB21-A5ED-4D97-A21B-7037E5B62055}"/>
              </a:ext>
            </a:extLst>
          </p:cNvPr>
          <p:cNvSpPr/>
          <p:nvPr/>
        </p:nvSpPr>
        <p:spPr>
          <a:xfrm>
            <a:off x="313116" y="1993406"/>
            <a:ext cx="1310639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First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6BFCD-4CA3-4401-B454-D77FF8A98A72}"/>
              </a:ext>
            </a:extLst>
          </p:cNvPr>
          <p:cNvSpPr/>
          <p:nvPr/>
        </p:nvSpPr>
        <p:spPr>
          <a:xfrm>
            <a:off x="321608" y="2524378"/>
            <a:ext cx="1302147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Billing Sched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CCE1-27C2-47E1-BDE9-A914861A542A}"/>
              </a:ext>
            </a:extLst>
          </p:cNvPr>
          <p:cNvSpPr/>
          <p:nvPr/>
        </p:nvSpPr>
        <p:spPr>
          <a:xfrm>
            <a:off x="321609" y="3997430"/>
            <a:ext cx="1012090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3BE703-94CE-4448-B367-F5DBE92E5A21}"/>
              </a:ext>
            </a:extLst>
          </p:cNvPr>
          <p:cNvSpPr/>
          <p:nvPr/>
        </p:nvSpPr>
        <p:spPr>
          <a:xfrm>
            <a:off x="321609" y="3456522"/>
            <a:ext cx="1012090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From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F2387-9D28-4BCA-9A73-D405644BC1C1}"/>
              </a:ext>
            </a:extLst>
          </p:cNvPr>
          <p:cNvSpPr/>
          <p:nvPr/>
        </p:nvSpPr>
        <p:spPr>
          <a:xfrm>
            <a:off x="3291608" y="1236725"/>
            <a:ext cx="1324426" cy="332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Agency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D1C28-5DF6-44EB-920C-EC57152A0D8B}"/>
              </a:ext>
            </a:extLst>
          </p:cNvPr>
          <p:cNvSpPr/>
          <p:nvPr/>
        </p:nvSpPr>
        <p:spPr>
          <a:xfrm>
            <a:off x="3291607" y="2004881"/>
            <a:ext cx="1330255" cy="3608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Last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8D2B36-8FE5-448A-BDC8-06396EB03A3F}"/>
              </a:ext>
            </a:extLst>
          </p:cNvPr>
          <p:cNvSpPr/>
          <p:nvPr/>
        </p:nvSpPr>
        <p:spPr>
          <a:xfrm>
            <a:off x="3303263" y="2494122"/>
            <a:ext cx="1318599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Invoice number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7E0830-B6D5-4D53-9249-125783436C6D}"/>
              </a:ext>
            </a:extLst>
          </p:cNvPr>
          <p:cNvSpPr/>
          <p:nvPr/>
        </p:nvSpPr>
        <p:spPr>
          <a:xfrm>
            <a:off x="1686426" y="1247946"/>
            <a:ext cx="1310640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TL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C3F056-1057-49DA-9124-1CD80474C8FD}"/>
              </a:ext>
            </a:extLst>
          </p:cNvPr>
          <p:cNvSpPr/>
          <p:nvPr/>
        </p:nvSpPr>
        <p:spPr>
          <a:xfrm>
            <a:off x="2826610" y="1247946"/>
            <a:ext cx="168097" cy="327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erge 16">
            <a:extLst>
              <a:ext uri="{FF2B5EF4-FFF2-40B4-BE49-F238E27FC236}">
                <a16:creationId xmlns:a16="http://schemas.microsoft.com/office/drawing/2014/main" id="{638B81E3-A37F-4BFA-9FD4-7E8A91C2E92E}"/>
              </a:ext>
            </a:extLst>
          </p:cNvPr>
          <p:cNvSpPr/>
          <p:nvPr/>
        </p:nvSpPr>
        <p:spPr>
          <a:xfrm>
            <a:off x="2872470" y="1424157"/>
            <a:ext cx="93993" cy="10315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900875-9094-414F-800C-ED9618E8058F}"/>
              </a:ext>
            </a:extLst>
          </p:cNvPr>
          <p:cNvSpPr/>
          <p:nvPr/>
        </p:nvSpPr>
        <p:spPr>
          <a:xfrm>
            <a:off x="4867076" y="1242106"/>
            <a:ext cx="1190981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Home Health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E1AD42-0C03-495D-8F23-F33499C0A6EF}"/>
              </a:ext>
            </a:extLst>
          </p:cNvPr>
          <p:cNvSpPr/>
          <p:nvPr/>
        </p:nvSpPr>
        <p:spPr>
          <a:xfrm>
            <a:off x="5887066" y="1244569"/>
            <a:ext cx="170991" cy="332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A57F73E9-288E-4A60-B221-8AE89CD3AB55}"/>
              </a:ext>
            </a:extLst>
          </p:cNvPr>
          <p:cNvSpPr/>
          <p:nvPr/>
        </p:nvSpPr>
        <p:spPr>
          <a:xfrm>
            <a:off x="5937173" y="1415744"/>
            <a:ext cx="74730" cy="11083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81A84B-2728-4E1F-BBF5-C26C78193822}"/>
              </a:ext>
            </a:extLst>
          </p:cNvPr>
          <p:cNvSpPr/>
          <p:nvPr/>
        </p:nvSpPr>
        <p:spPr>
          <a:xfrm>
            <a:off x="1681498" y="1986673"/>
            <a:ext cx="1310640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69DBA-F23D-43F5-AB4F-58D05A2898EC}"/>
              </a:ext>
            </a:extLst>
          </p:cNvPr>
          <p:cNvSpPr/>
          <p:nvPr/>
        </p:nvSpPr>
        <p:spPr>
          <a:xfrm>
            <a:off x="4856920" y="2017885"/>
            <a:ext cx="1184945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41B730-C1BC-4146-AD58-232D9C90094F}"/>
              </a:ext>
            </a:extLst>
          </p:cNvPr>
          <p:cNvSpPr/>
          <p:nvPr/>
        </p:nvSpPr>
        <p:spPr>
          <a:xfrm>
            <a:off x="1662274" y="2531069"/>
            <a:ext cx="1318600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2F6AD4-6812-44EA-A031-2EC5B4ECC513}"/>
              </a:ext>
            </a:extLst>
          </p:cNvPr>
          <p:cNvSpPr/>
          <p:nvPr/>
        </p:nvSpPr>
        <p:spPr>
          <a:xfrm>
            <a:off x="4840728" y="2520390"/>
            <a:ext cx="1201137" cy="33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B62DE1-A677-4AC7-874B-E23CDBD4793A}"/>
              </a:ext>
            </a:extLst>
          </p:cNvPr>
          <p:cNvSpPr/>
          <p:nvPr/>
        </p:nvSpPr>
        <p:spPr>
          <a:xfrm>
            <a:off x="1662274" y="3449789"/>
            <a:ext cx="1299735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AE8353-2245-48E6-885E-B401FEB9F84C}"/>
              </a:ext>
            </a:extLst>
          </p:cNvPr>
          <p:cNvSpPr/>
          <p:nvPr/>
        </p:nvSpPr>
        <p:spPr>
          <a:xfrm>
            <a:off x="1662274" y="3995888"/>
            <a:ext cx="1299735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_ _/_ _/_ _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57157B5-010C-446B-B0CB-B88439CDA7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98165" y="3448924"/>
            <a:ext cx="307326" cy="37766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71D2E0-9A8C-429C-9DBC-ACACFFBC97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95937" y="3972036"/>
            <a:ext cx="307326" cy="38735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C3263E0-3405-47ED-969A-04B09A5D2AE0}"/>
              </a:ext>
            </a:extLst>
          </p:cNvPr>
          <p:cNvSpPr/>
          <p:nvPr/>
        </p:nvSpPr>
        <p:spPr>
          <a:xfrm>
            <a:off x="3027137" y="130503"/>
            <a:ext cx="7106458" cy="26178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2</a:t>
            </a:r>
            <a:r>
              <a:rPr lang="en-US" baseline="30000"/>
              <a:t>nd</a:t>
            </a:r>
            <a:r>
              <a:rPr lang="en-US"/>
              <a:t> tool – Review responses for billing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D4F54B-353F-4D7F-A6B8-C293241107A4}"/>
              </a:ext>
            </a:extLst>
          </p:cNvPr>
          <p:cNvCxnSpPr/>
          <p:nvPr/>
        </p:nvCxnSpPr>
        <p:spPr>
          <a:xfrm flipV="1">
            <a:off x="0" y="359636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B535DD-8F49-4737-9587-6C43EAF375E3}"/>
              </a:ext>
            </a:extLst>
          </p:cNvPr>
          <p:cNvCxnSpPr/>
          <p:nvPr/>
        </p:nvCxnSpPr>
        <p:spPr>
          <a:xfrm flipV="1">
            <a:off x="0" y="1040245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8D888C-225C-4399-98FE-2517E77414D4}"/>
              </a:ext>
            </a:extLst>
          </p:cNvPr>
          <p:cNvCxnSpPr>
            <a:cxnSpLocks/>
          </p:cNvCxnSpPr>
          <p:nvPr/>
        </p:nvCxnSpPr>
        <p:spPr>
          <a:xfrm flipV="1">
            <a:off x="60036" y="4658929"/>
            <a:ext cx="12071927" cy="21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967F1BF-0335-4436-B9D3-22F4868AE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968191"/>
              </p:ext>
            </p:extLst>
          </p:nvPr>
        </p:nvGraphicFramePr>
        <p:xfrm>
          <a:off x="252831" y="4823409"/>
          <a:ext cx="11726732" cy="159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87">
                  <a:extLst>
                    <a:ext uri="{9D8B030D-6E8A-4147-A177-3AD203B41FA5}">
                      <a16:colId xmlns:a16="http://schemas.microsoft.com/office/drawing/2014/main" val="3234172078"/>
                    </a:ext>
                  </a:extLst>
                </a:gridCol>
                <a:gridCol w="1828917">
                  <a:extLst>
                    <a:ext uri="{9D8B030D-6E8A-4147-A177-3AD203B41FA5}">
                      <a16:colId xmlns:a16="http://schemas.microsoft.com/office/drawing/2014/main" val="3424353894"/>
                    </a:ext>
                  </a:extLst>
                </a:gridCol>
                <a:gridCol w="1370852">
                  <a:extLst>
                    <a:ext uri="{9D8B030D-6E8A-4147-A177-3AD203B41FA5}">
                      <a16:colId xmlns:a16="http://schemas.microsoft.com/office/drawing/2014/main" val="102856749"/>
                    </a:ext>
                  </a:extLst>
                </a:gridCol>
                <a:gridCol w="1068423">
                  <a:extLst>
                    <a:ext uri="{9D8B030D-6E8A-4147-A177-3AD203B41FA5}">
                      <a16:colId xmlns:a16="http://schemas.microsoft.com/office/drawing/2014/main" val="989032576"/>
                    </a:ext>
                  </a:extLst>
                </a:gridCol>
                <a:gridCol w="1373824">
                  <a:extLst>
                    <a:ext uri="{9D8B030D-6E8A-4147-A177-3AD203B41FA5}">
                      <a16:colId xmlns:a16="http://schemas.microsoft.com/office/drawing/2014/main" val="2195469438"/>
                    </a:ext>
                  </a:extLst>
                </a:gridCol>
                <a:gridCol w="1360590">
                  <a:extLst>
                    <a:ext uri="{9D8B030D-6E8A-4147-A177-3AD203B41FA5}">
                      <a16:colId xmlns:a16="http://schemas.microsoft.com/office/drawing/2014/main" val="3220753970"/>
                    </a:ext>
                  </a:extLst>
                </a:gridCol>
                <a:gridCol w="1363095">
                  <a:extLst>
                    <a:ext uri="{9D8B030D-6E8A-4147-A177-3AD203B41FA5}">
                      <a16:colId xmlns:a16="http://schemas.microsoft.com/office/drawing/2014/main" val="2892698428"/>
                    </a:ext>
                  </a:extLst>
                </a:gridCol>
                <a:gridCol w="1372972">
                  <a:extLst>
                    <a:ext uri="{9D8B030D-6E8A-4147-A177-3AD203B41FA5}">
                      <a16:colId xmlns:a16="http://schemas.microsoft.com/office/drawing/2014/main" val="176235821"/>
                    </a:ext>
                  </a:extLst>
                </a:gridCol>
                <a:gridCol w="1372972">
                  <a:extLst>
                    <a:ext uri="{9D8B030D-6E8A-4147-A177-3AD203B41FA5}">
                      <a16:colId xmlns:a16="http://schemas.microsoft.com/office/drawing/2014/main" val="3794010714"/>
                    </a:ext>
                  </a:extLst>
                </a:gridCol>
              </a:tblGrid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Bill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Bill Invoice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Client’s 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Bill service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Staff’s 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Status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Import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err="1"/>
                        <a:t>Orginial</a:t>
                      </a:r>
                      <a:r>
                        <a:rPr lang="en-US" sz="1400"/>
                        <a:t>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90643"/>
                  </a:ext>
                </a:extLst>
              </a:tr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12/10/2018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123321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Nhan Thien 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HHA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Admin,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06981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87351"/>
                  </a:ext>
                </a:extLst>
              </a:tr>
            </a:tbl>
          </a:graphicData>
        </a:graphic>
      </p:graphicFrame>
      <p:sp>
        <p:nvSpPr>
          <p:cNvPr id="49" name="Rounded Rectangle 13">
            <a:extLst>
              <a:ext uri="{FF2B5EF4-FFF2-40B4-BE49-F238E27FC236}">
                <a16:creationId xmlns:a16="http://schemas.microsoft.com/office/drawing/2014/main" id="{5A108766-7CFA-4B51-A8EB-DC1C63EA6AD1}"/>
              </a:ext>
            </a:extLst>
          </p:cNvPr>
          <p:cNvSpPr/>
          <p:nvPr/>
        </p:nvSpPr>
        <p:spPr>
          <a:xfrm>
            <a:off x="8340634" y="545320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Search</a:t>
            </a:r>
          </a:p>
        </p:txBody>
      </p:sp>
      <p:sp>
        <p:nvSpPr>
          <p:cNvPr id="50" name="Rounded Rectangle 13">
            <a:extLst>
              <a:ext uri="{FF2B5EF4-FFF2-40B4-BE49-F238E27FC236}">
                <a16:creationId xmlns:a16="http://schemas.microsoft.com/office/drawing/2014/main" id="{B6E44106-104C-419D-82F0-53E5149DD7D7}"/>
              </a:ext>
            </a:extLst>
          </p:cNvPr>
          <p:cNvSpPr/>
          <p:nvPr/>
        </p:nvSpPr>
        <p:spPr>
          <a:xfrm>
            <a:off x="10222808" y="534412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Clear filters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77B708-D5F1-44EF-9A03-1DACA25F7CCE}"/>
              </a:ext>
            </a:extLst>
          </p:cNvPr>
          <p:cNvSpPr/>
          <p:nvPr/>
        </p:nvSpPr>
        <p:spPr>
          <a:xfrm>
            <a:off x="9966" y="3008610"/>
            <a:ext cx="2145608" cy="3382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Billing date range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6A71364-071C-4CA5-A331-ABC05350FB4E}"/>
              </a:ext>
            </a:extLst>
          </p:cNvPr>
          <p:cNvSpPr/>
          <p:nvPr/>
        </p:nvSpPr>
        <p:spPr>
          <a:xfrm>
            <a:off x="323273" y="528232"/>
            <a:ext cx="1126376" cy="4415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Client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9D5472-4443-4342-BD84-FBAF16589DE6}"/>
              </a:ext>
            </a:extLst>
          </p:cNvPr>
          <p:cNvSpPr/>
          <p:nvPr/>
        </p:nvSpPr>
        <p:spPr>
          <a:xfrm>
            <a:off x="1449649" y="526619"/>
            <a:ext cx="1221047" cy="443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Authorization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054591A-BD69-4E73-86A5-9AC1FC841E34}"/>
              </a:ext>
            </a:extLst>
          </p:cNvPr>
          <p:cNvSpPr/>
          <p:nvPr/>
        </p:nvSpPr>
        <p:spPr>
          <a:xfrm>
            <a:off x="2670233" y="520731"/>
            <a:ext cx="979979" cy="449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Schedules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27DD47A-37DE-440D-91BF-BAB31F838E78}"/>
              </a:ext>
            </a:extLst>
          </p:cNvPr>
          <p:cNvSpPr/>
          <p:nvPr/>
        </p:nvSpPr>
        <p:spPr>
          <a:xfrm>
            <a:off x="3647389" y="467360"/>
            <a:ext cx="822960" cy="502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Billing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2624082-CF85-416C-B7DD-AD681C623C99}"/>
              </a:ext>
            </a:extLst>
          </p:cNvPr>
          <p:cNvSpPr/>
          <p:nvPr/>
        </p:nvSpPr>
        <p:spPr>
          <a:xfrm>
            <a:off x="4482587" y="558777"/>
            <a:ext cx="979980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Caregivers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C499278-7357-45D3-A12F-3AFEEA5E6D12}"/>
              </a:ext>
            </a:extLst>
          </p:cNvPr>
          <p:cNvSpPr/>
          <p:nvPr/>
        </p:nvSpPr>
        <p:spPr>
          <a:xfrm>
            <a:off x="252831" y="1674652"/>
            <a:ext cx="788432" cy="22545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857484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F2B91E9-EED4-4DD8-9263-1C184BC2C671}"/>
              </a:ext>
            </a:extLst>
          </p:cNvPr>
          <p:cNvSpPr/>
          <p:nvPr/>
        </p:nvSpPr>
        <p:spPr>
          <a:xfrm>
            <a:off x="323272" y="1237673"/>
            <a:ext cx="1380915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Jurisdiction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AFB21-A5ED-4D97-A21B-7037E5B62055}"/>
              </a:ext>
            </a:extLst>
          </p:cNvPr>
          <p:cNvSpPr/>
          <p:nvPr/>
        </p:nvSpPr>
        <p:spPr>
          <a:xfrm>
            <a:off x="323273" y="1716827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First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6BFCD-4CA3-4401-B454-D77FF8A98A72}"/>
              </a:ext>
            </a:extLst>
          </p:cNvPr>
          <p:cNvSpPr/>
          <p:nvPr/>
        </p:nvSpPr>
        <p:spPr>
          <a:xfrm>
            <a:off x="323272" y="2219609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Caregiver 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F2387-9D28-4BCA-9A73-D405644BC1C1}"/>
              </a:ext>
            </a:extLst>
          </p:cNvPr>
          <p:cNvSpPr/>
          <p:nvPr/>
        </p:nvSpPr>
        <p:spPr>
          <a:xfrm>
            <a:off x="5631870" y="1200724"/>
            <a:ext cx="1590966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Agency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D1C28-5DF6-44EB-920C-EC57152A0D8B}"/>
              </a:ext>
            </a:extLst>
          </p:cNvPr>
          <p:cNvSpPr/>
          <p:nvPr/>
        </p:nvSpPr>
        <p:spPr>
          <a:xfrm>
            <a:off x="5631868" y="1692300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Last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8D2B36-8FE5-448A-BDC8-06396EB03A3F}"/>
              </a:ext>
            </a:extLst>
          </p:cNvPr>
          <p:cNvSpPr/>
          <p:nvPr/>
        </p:nvSpPr>
        <p:spPr>
          <a:xfrm>
            <a:off x="5631868" y="2214961"/>
            <a:ext cx="1590968" cy="3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SSN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7E0830-B6D5-4D53-9249-125783436C6D}"/>
              </a:ext>
            </a:extLst>
          </p:cNvPr>
          <p:cNvSpPr/>
          <p:nvPr/>
        </p:nvSpPr>
        <p:spPr>
          <a:xfrm>
            <a:off x="2235200" y="1237672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C3F056-1057-49DA-9124-1CD80474C8FD}"/>
              </a:ext>
            </a:extLst>
          </p:cNvPr>
          <p:cNvSpPr/>
          <p:nvPr/>
        </p:nvSpPr>
        <p:spPr>
          <a:xfrm>
            <a:off x="3771901" y="1243952"/>
            <a:ext cx="227446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erge 16">
            <a:extLst>
              <a:ext uri="{FF2B5EF4-FFF2-40B4-BE49-F238E27FC236}">
                <a16:creationId xmlns:a16="http://schemas.microsoft.com/office/drawing/2014/main" id="{638B81E3-A37F-4BFA-9FD4-7E8A91C2E92E}"/>
              </a:ext>
            </a:extLst>
          </p:cNvPr>
          <p:cNvSpPr/>
          <p:nvPr/>
        </p:nvSpPr>
        <p:spPr>
          <a:xfrm>
            <a:off x="3840480" y="1398271"/>
            <a:ext cx="127179" cy="10315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900875-9094-414F-800C-ED9618E8058F}"/>
              </a:ext>
            </a:extLst>
          </p:cNvPr>
          <p:cNvSpPr/>
          <p:nvPr/>
        </p:nvSpPr>
        <p:spPr>
          <a:xfrm>
            <a:off x="7659256" y="1200725"/>
            <a:ext cx="1856600" cy="347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Home Health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E1AD42-0C03-495D-8F23-F33499C0A6EF}"/>
              </a:ext>
            </a:extLst>
          </p:cNvPr>
          <p:cNvSpPr/>
          <p:nvPr/>
        </p:nvSpPr>
        <p:spPr>
          <a:xfrm>
            <a:off x="9238591" y="1200907"/>
            <a:ext cx="267855" cy="332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A57F73E9-288E-4A60-B221-8AE89CD3AB55}"/>
              </a:ext>
            </a:extLst>
          </p:cNvPr>
          <p:cNvSpPr/>
          <p:nvPr/>
        </p:nvSpPr>
        <p:spPr>
          <a:xfrm>
            <a:off x="9303246" y="1367163"/>
            <a:ext cx="129309" cy="11083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81A84B-2728-4E1F-BBF5-C26C78193822}"/>
              </a:ext>
            </a:extLst>
          </p:cNvPr>
          <p:cNvSpPr/>
          <p:nvPr/>
        </p:nvSpPr>
        <p:spPr>
          <a:xfrm>
            <a:off x="2225964" y="1716827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69DBA-F23D-43F5-AB4F-58D05A2898EC}"/>
              </a:ext>
            </a:extLst>
          </p:cNvPr>
          <p:cNvSpPr/>
          <p:nvPr/>
        </p:nvSpPr>
        <p:spPr>
          <a:xfrm>
            <a:off x="7659256" y="1695884"/>
            <a:ext cx="1847190" cy="3592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41B730-C1BC-4146-AD58-232D9C90094F}"/>
              </a:ext>
            </a:extLst>
          </p:cNvPr>
          <p:cNvSpPr/>
          <p:nvPr/>
        </p:nvSpPr>
        <p:spPr>
          <a:xfrm>
            <a:off x="2225964" y="2216133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2F6AD4-6812-44EA-A031-2EC5B4ECC513}"/>
              </a:ext>
            </a:extLst>
          </p:cNvPr>
          <p:cNvSpPr/>
          <p:nvPr/>
        </p:nvSpPr>
        <p:spPr>
          <a:xfrm>
            <a:off x="7650020" y="2223085"/>
            <a:ext cx="1847190" cy="33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3263E0-3405-47ED-969A-04B09A5D2AE0}"/>
              </a:ext>
            </a:extLst>
          </p:cNvPr>
          <p:cNvSpPr/>
          <p:nvPr/>
        </p:nvSpPr>
        <p:spPr>
          <a:xfrm>
            <a:off x="4008582" y="0"/>
            <a:ext cx="5023658" cy="4110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2</a:t>
            </a:r>
            <a:r>
              <a:rPr lang="en-US" baseline="30000"/>
              <a:t>nd</a:t>
            </a:r>
            <a:r>
              <a:rPr lang="en-US"/>
              <a:t> tool – Review responses for caregivers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D4F54B-353F-4D7F-A6B8-C293241107A4}"/>
              </a:ext>
            </a:extLst>
          </p:cNvPr>
          <p:cNvCxnSpPr/>
          <p:nvPr/>
        </p:nvCxnSpPr>
        <p:spPr>
          <a:xfrm flipV="1">
            <a:off x="0" y="359636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B535DD-8F49-4737-9587-6C43EAF375E3}"/>
              </a:ext>
            </a:extLst>
          </p:cNvPr>
          <p:cNvCxnSpPr/>
          <p:nvPr/>
        </p:nvCxnSpPr>
        <p:spPr>
          <a:xfrm flipV="1">
            <a:off x="0" y="1040245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8D888C-225C-4399-98FE-2517E77414D4}"/>
              </a:ext>
            </a:extLst>
          </p:cNvPr>
          <p:cNvCxnSpPr/>
          <p:nvPr/>
        </p:nvCxnSpPr>
        <p:spPr>
          <a:xfrm flipV="1">
            <a:off x="0" y="3284467"/>
            <a:ext cx="12192000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967F1BF-0335-4436-B9D3-22F4868AE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41559"/>
              </p:ext>
            </p:extLst>
          </p:nvPr>
        </p:nvGraphicFramePr>
        <p:xfrm>
          <a:off x="225122" y="3485557"/>
          <a:ext cx="11506232" cy="159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789">
                  <a:extLst>
                    <a:ext uri="{9D8B030D-6E8A-4147-A177-3AD203B41FA5}">
                      <a16:colId xmlns:a16="http://schemas.microsoft.com/office/drawing/2014/main" val="3424353894"/>
                    </a:ext>
                  </a:extLst>
                </a:gridCol>
                <a:gridCol w="1252764">
                  <a:extLst>
                    <a:ext uri="{9D8B030D-6E8A-4147-A177-3AD203B41FA5}">
                      <a16:colId xmlns:a16="http://schemas.microsoft.com/office/drawing/2014/main" val="102856749"/>
                    </a:ext>
                  </a:extLst>
                </a:gridCol>
                <a:gridCol w="1342108">
                  <a:extLst>
                    <a:ext uri="{9D8B030D-6E8A-4147-A177-3AD203B41FA5}">
                      <a16:colId xmlns:a16="http://schemas.microsoft.com/office/drawing/2014/main" val="989032576"/>
                    </a:ext>
                  </a:extLst>
                </a:gridCol>
                <a:gridCol w="961015">
                  <a:extLst>
                    <a:ext uri="{9D8B030D-6E8A-4147-A177-3AD203B41FA5}">
                      <a16:colId xmlns:a16="http://schemas.microsoft.com/office/drawing/2014/main" val="2195469438"/>
                    </a:ext>
                  </a:extLst>
                </a:gridCol>
                <a:gridCol w="886455">
                  <a:extLst>
                    <a:ext uri="{9D8B030D-6E8A-4147-A177-3AD203B41FA5}">
                      <a16:colId xmlns:a16="http://schemas.microsoft.com/office/drawing/2014/main" val="3220753970"/>
                    </a:ext>
                  </a:extLst>
                </a:gridCol>
                <a:gridCol w="1143278">
                  <a:extLst>
                    <a:ext uri="{9D8B030D-6E8A-4147-A177-3AD203B41FA5}">
                      <a16:colId xmlns:a16="http://schemas.microsoft.com/office/drawing/2014/main" val="2892698428"/>
                    </a:ext>
                  </a:extLst>
                </a:gridCol>
                <a:gridCol w="896447">
                  <a:extLst>
                    <a:ext uri="{9D8B030D-6E8A-4147-A177-3AD203B41FA5}">
                      <a16:colId xmlns:a16="http://schemas.microsoft.com/office/drawing/2014/main" val="176235821"/>
                    </a:ext>
                  </a:extLst>
                </a:gridCol>
                <a:gridCol w="1151562">
                  <a:extLst>
                    <a:ext uri="{9D8B030D-6E8A-4147-A177-3AD203B41FA5}">
                      <a16:colId xmlns:a16="http://schemas.microsoft.com/office/drawing/2014/main" val="3794010714"/>
                    </a:ext>
                  </a:extLst>
                </a:gridCol>
                <a:gridCol w="1061938">
                  <a:extLst>
                    <a:ext uri="{9D8B030D-6E8A-4147-A177-3AD203B41FA5}">
                      <a16:colId xmlns:a16="http://schemas.microsoft.com/office/drawing/2014/main" val="2562717995"/>
                    </a:ext>
                  </a:extLst>
                </a:gridCol>
                <a:gridCol w="1061938">
                  <a:extLst>
                    <a:ext uri="{9D8B030D-6E8A-4147-A177-3AD203B41FA5}">
                      <a16:colId xmlns:a16="http://schemas.microsoft.com/office/drawing/2014/main" val="4238848541"/>
                    </a:ext>
                  </a:extLst>
                </a:gridCol>
                <a:gridCol w="1061938">
                  <a:extLst>
                    <a:ext uri="{9D8B030D-6E8A-4147-A177-3AD203B41FA5}">
                      <a16:colId xmlns:a16="http://schemas.microsoft.com/office/drawing/2014/main" val="1841317906"/>
                    </a:ext>
                  </a:extLst>
                </a:gridCol>
              </a:tblGrid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Caregiver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Rehire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Is verified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Termination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Status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Import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Original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90643"/>
                  </a:ext>
                </a:extLst>
              </a:tr>
              <a:tr h="64607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Nhan Thien, 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10/10/2018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111111111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06981"/>
                  </a:ext>
                </a:extLst>
              </a:tr>
              <a:tr h="27304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87351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83EE2A21-C7CA-47C3-B3A4-2B5F8414EC39}"/>
              </a:ext>
            </a:extLst>
          </p:cNvPr>
          <p:cNvSpPr/>
          <p:nvPr/>
        </p:nvSpPr>
        <p:spPr>
          <a:xfrm>
            <a:off x="305512" y="2744476"/>
            <a:ext cx="1380914" cy="338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Status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356E01-A01E-4DA2-B3B6-2EDAA4B2B3E4}"/>
              </a:ext>
            </a:extLst>
          </p:cNvPr>
          <p:cNvSpPr/>
          <p:nvPr/>
        </p:nvSpPr>
        <p:spPr>
          <a:xfrm>
            <a:off x="2208204" y="2748808"/>
            <a:ext cx="1773382" cy="338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13">
            <a:extLst>
              <a:ext uri="{FF2B5EF4-FFF2-40B4-BE49-F238E27FC236}">
                <a16:creationId xmlns:a16="http://schemas.microsoft.com/office/drawing/2014/main" id="{5A108766-7CFA-4B51-A8EB-DC1C63EA6AD1}"/>
              </a:ext>
            </a:extLst>
          </p:cNvPr>
          <p:cNvSpPr/>
          <p:nvPr/>
        </p:nvSpPr>
        <p:spPr>
          <a:xfrm>
            <a:off x="8331664" y="527430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Search</a:t>
            </a:r>
          </a:p>
        </p:txBody>
      </p:sp>
      <p:sp>
        <p:nvSpPr>
          <p:cNvPr id="50" name="Rounded Rectangle 13">
            <a:extLst>
              <a:ext uri="{FF2B5EF4-FFF2-40B4-BE49-F238E27FC236}">
                <a16:creationId xmlns:a16="http://schemas.microsoft.com/office/drawing/2014/main" id="{B6E44106-104C-419D-82F0-53E5149DD7D7}"/>
              </a:ext>
            </a:extLst>
          </p:cNvPr>
          <p:cNvSpPr/>
          <p:nvPr/>
        </p:nvSpPr>
        <p:spPr>
          <a:xfrm>
            <a:off x="10222808" y="534412"/>
            <a:ext cx="1645919" cy="378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Clear filters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F5B62B0-B112-410E-8C37-F3F3F9598C5D}"/>
              </a:ext>
            </a:extLst>
          </p:cNvPr>
          <p:cNvSpPr/>
          <p:nvPr/>
        </p:nvSpPr>
        <p:spPr>
          <a:xfrm>
            <a:off x="323273" y="551860"/>
            <a:ext cx="1126376" cy="4179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Client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CDD826-788C-4F5B-9355-A90125FC63B3}"/>
              </a:ext>
            </a:extLst>
          </p:cNvPr>
          <p:cNvSpPr/>
          <p:nvPr/>
        </p:nvSpPr>
        <p:spPr>
          <a:xfrm>
            <a:off x="1449649" y="558777"/>
            <a:ext cx="1221047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Authorization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CAC79B7-5B64-4E04-9F00-EB47AB968C7A}"/>
              </a:ext>
            </a:extLst>
          </p:cNvPr>
          <p:cNvSpPr/>
          <p:nvPr/>
        </p:nvSpPr>
        <p:spPr>
          <a:xfrm>
            <a:off x="2670233" y="558777"/>
            <a:ext cx="979979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Schedules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90947B-737E-40E2-BD23-E90283690CD5}"/>
              </a:ext>
            </a:extLst>
          </p:cNvPr>
          <p:cNvSpPr/>
          <p:nvPr/>
        </p:nvSpPr>
        <p:spPr>
          <a:xfrm>
            <a:off x="3647389" y="558777"/>
            <a:ext cx="822960" cy="411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Billing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9A9093-744E-45AA-BBAC-4E8975BA900C}"/>
              </a:ext>
            </a:extLst>
          </p:cNvPr>
          <p:cNvSpPr/>
          <p:nvPr/>
        </p:nvSpPr>
        <p:spPr>
          <a:xfrm>
            <a:off x="4482587" y="481451"/>
            <a:ext cx="979980" cy="4883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Caregivers</a:t>
            </a:r>
          </a:p>
        </p:txBody>
      </p:sp>
    </p:spTree>
    <p:extLst>
      <p:ext uri="{BB962C8B-B14F-4D97-AF65-F5344CB8AC3E}">
        <p14:creationId xmlns:p14="http://schemas.microsoft.com/office/powerpoint/2010/main" val="348613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2571" y="795860"/>
            <a:ext cx="7341326" cy="50531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068388" y="1008960"/>
            <a:ext cx="2429691" cy="75764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Choose the tool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13909" y="1894114"/>
            <a:ext cx="5460274" cy="192725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697333" y="2499863"/>
            <a:ext cx="2429691" cy="7299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tool: Query warehouse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310448" y="2499863"/>
            <a:ext cx="2429691" cy="7299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tool: Query HHAX Integration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03519" y="4048299"/>
            <a:ext cx="1881053" cy="3788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Connect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010306" y="4914647"/>
            <a:ext cx="2429691" cy="757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/>
              <a:t> Manage Connections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184572" y="4919627"/>
            <a:ext cx="2429691" cy="757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/>
              <a:t> Manage Accounts</a:t>
            </a:r>
          </a:p>
        </p:txBody>
      </p:sp>
      <p:sp>
        <p:nvSpPr>
          <p:cNvPr id="10" name="Rounded Rectangle 2">
            <a:extLst>
              <a:ext uri="{FF2B5EF4-FFF2-40B4-BE49-F238E27FC236}">
                <a16:creationId xmlns:a16="http://schemas.microsoft.com/office/drawing/2014/main" id="{C4E6410A-F13C-48A0-84D1-E4E999A0FBBB}"/>
              </a:ext>
            </a:extLst>
          </p:cNvPr>
          <p:cNvSpPr/>
          <p:nvPr/>
        </p:nvSpPr>
        <p:spPr>
          <a:xfrm>
            <a:off x="4454978" y="31082"/>
            <a:ext cx="3710940" cy="70102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Choose the tool to access</a:t>
            </a:r>
          </a:p>
        </p:txBody>
      </p:sp>
      <p:sp>
        <p:nvSpPr>
          <p:cNvPr id="11" name="Rounded Rectangle 2">
            <a:extLst>
              <a:ext uri="{FF2B5EF4-FFF2-40B4-BE49-F238E27FC236}">
                <a16:creationId xmlns:a16="http://schemas.microsoft.com/office/drawing/2014/main" id="{FC678AD7-0F20-48A1-AE32-BF4F9A39ED51}"/>
              </a:ext>
            </a:extLst>
          </p:cNvPr>
          <p:cNvSpPr/>
          <p:nvPr/>
        </p:nvSpPr>
        <p:spPr>
          <a:xfrm>
            <a:off x="2612570" y="6015608"/>
            <a:ext cx="7341325" cy="70102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Note: These two buttons are only visible if users logged in by Admin account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2018261-A110-43CF-83D8-8BF5C17C6B55}"/>
              </a:ext>
            </a:extLst>
          </p:cNvPr>
          <p:cNvSpPr/>
          <p:nvPr/>
        </p:nvSpPr>
        <p:spPr>
          <a:xfrm>
            <a:off x="3972560" y="5933440"/>
            <a:ext cx="264160" cy="226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AF946A1-C857-4093-9BB2-79D9331B5C75}"/>
              </a:ext>
            </a:extLst>
          </p:cNvPr>
          <p:cNvSpPr/>
          <p:nvPr/>
        </p:nvSpPr>
        <p:spPr>
          <a:xfrm>
            <a:off x="8368937" y="5948951"/>
            <a:ext cx="264160" cy="226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9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2571" y="682672"/>
            <a:ext cx="7341326" cy="510852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794792" y="762000"/>
            <a:ext cx="2976880" cy="60161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Choose warehouse database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21082" y="4527498"/>
            <a:ext cx="1724299" cy="3254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Connect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9442266" y="1544975"/>
            <a:ext cx="130629" cy="2427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455328" y="1544975"/>
            <a:ext cx="10450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DA80062-984E-46DD-98D4-8F9622D41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413166"/>
              </p:ext>
            </p:extLst>
          </p:nvPr>
        </p:nvGraphicFramePr>
        <p:xfrm>
          <a:off x="3010306" y="1544975"/>
          <a:ext cx="61982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094">
                  <a:extLst>
                    <a:ext uri="{9D8B030D-6E8A-4147-A177-3AD203B41FA5}">
                      <a16:colId xmlns:a16="http://schemas.microsoft.com/office/drawing/2014/main" val="3453244551"/>
                    </a:ext>
                  </a:extLst>
                </a:gridCol>
                <a:gridCol w="1918514">
                  <a:extLst>
                    <a:ext uri="{9D8B030D-6E8A-4147-A177-3AD203B41FA5}">
                      <a16:colId xmlns:a16="http://schemas.microsoft.com/office/drawing/2014/main" val="4016041592"/>
                    </a:ext>
                  </a:extLst>
                </a:gridCol>
                <a:gridCol w="3073672">
                  <a:extLst>
                    <a:ext uri="{9D8B030D-6E8A-4147-A177-3AD203B41FA5}">
                      <a16:colId xmlns:a16="http://schemas.microsoft.com/office/drawing/2014/main" val="2830012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Connection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Warehouse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9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DW Florida</a:t>
                      </a:r>
                    </a:p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NHOMEADMIN5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nhomeDW51_</a:t>
                      </a:r>
                      <a:r>
                        <a:rPr lang="en-US" sz="1600"/>
                        <a:t>FL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1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DW Tenessa</a:t>
                      </a:r>
                    </a:p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NHOMEADMIN5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NHOMEDW51_</a:t>
                      </a:r>
                      <a:r>
                        <a:rPr lang="en-US" sz="160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2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68403"/>
                  </a:ext>
                </a:extLst>
              </a:tr>
            </a:tbl>
          </a:graphicData>
        </a:graphic>
      </p:graphicFrame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353A8FA7-3E10-46D8-9070-BB293BE92994}"/>
              </a:ext>
            </a:extLst>
          </p:cNvPr>
          <p:cNvSpPr/>
          <p:nvPr/>
        </p:nvSpPr>
        <p:spPr>
          <a:xfrm>
            <a:off x="3010306" y="4914647"/>
            <a:ext cx="2429691" cy="757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/>
              <a:t> Manage Connections</a:t>
            </a: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74940C7B-68D3-4146-A8C4-70CC69FFB5C5}"/>
              </a:ext>
            </a:extLst>
          </p:cNvPr>
          <p:cNvSpPr/>
          <p:nvPr/>
        </p:nvSpPr>
        <p:spPr>
          <a:xfrm>
            <a:off x="7184572" y="4919627"/>
            <a:ext cx="2429691" cy="757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/>
              <a:t> Manage Accounts</a:t>
            </a:r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113F95C5-601A-4089-A2EB-5081E508F7BB}"/>
              </a:ext>
            </a:extLst>
          </p:cNvPr>
          <p:cNvSpPr/>
          <p:nvPr/>
        </p:nvSpPr>
        <p:spPr>
          <a:xfrm>
            <a:off x="2612570" y="6015608"/>
            <a:ext cx="7341325" cy="70102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Note: These two buttons are only visible if users logged in by Admin account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1652809-A41C-4303-B6D0-5330892061AB}"/>
              </a:ext>
            </a:extLst>
          </p:cNvPr>
          <p:cNvSpPr/>
          <p:nvPr/>
        </p:nvSpPr>
        <p:spPr>
          <a:xfrm>
            <a:off x="3972560" y="5933440"/>
            <a:ext cx="264160" cy="226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1101128-7F1E-4615-84B9-8BDB9B60FFF9}"/>
              </a:ext>
            </a:extLst>
          </p:cNvPr>
          <p:cNvSpPr/>
          <p:nvPr/>
        </p:nvSpPr>
        <p:spPr>
          <a:xfrm>
            <a:off x="8368937" y="5948951"/>
            <a:ext cx="264160" cy="226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2">
            <a:extLst>
              <a:ext uri="{FF2B5EF4-FFF2-40B4-BE49-F238E27FC236}">
                <a16:creationId xmlns:a16="http://schemas.microsoft.com/office/drawing/2014/main" id="{E61DFF7F-1108-4878-9ED5-384CC04C1586}"/>
              </a:ext>
            </a:extLst>
          </p:cNvPr>
          <p:cNvSpPr/>
          <p:nvPr/>
        </p:nvSpPr>
        <p:spPr>
          <a:xfrm>
            <a:off x="2612570" y="31083"/>
            <a:ext cx="7445830" cy="61201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Choose warehouse to access (If users selected the 1</a:t>
            </a:r>
            <a:r>
              <a:rPr lang="en-US" baseline="30000"/>
              <a:t>st</a:t>
            </a:r>
            <a:r>
              <a:rPr lang="en-US"/>
              <a:t> tool to access)</a:t>
            </a:r>
          </a:p>
        </p:txBody>
      </p:sp>
    </p:spTree>
    <p:extLst>
      <p:ext uri="{BB962C8B-B14F-4D97-AF65-F5344CB8AC3E}">
        <p14:creationId xmlns:p14="http://schemas.microsoft.com/office/powerpoint/2010/main" val="205328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2571" y="682672"/>
            <a:ext cx="7341326" cy="510852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794792" y="762000"/>
            <a:ext cx="2976880" cy="60161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Choose HHAX Integration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60273" y="4255810"/>
            <a:ext cx="1724299" cy="3254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Connect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633097" y="1535894"/>
            <a:ext cx="130629" cy="2427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646159" y="1535894"/>
            <a:ext cx="10450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353A8FA7-3E10-46D8-9070-BB293BE92994}"/>
              </a:ext>
            </a:extLst>
          </p:cNvPr>
          <p:cNvSpPr/>
          <p:nvPr/>
        </p:nvSpPr>
        <p:spPr>
          <a:xfrm>
            <a:off x="3010306" y="4914647"/>
            <a:ext cx="2429691" cy="757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/>
              <a:t> Manage Connections</a:t>
            </a: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74940C7B-68D3-4146-A8C4-70CC69FFB5C5}"/>
              </a:ext>
            </a:extLst>
          </p:cNvPr>
          <p:cNvSpPr/>
          <p:nvPr/>
        </p:nvSpPr>
        <p:spPr>
          <a:xfrm>
            <a:off x="7184572" y="4919627"/>
            <a:ext cx="2429691" cy="757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/>
              <a:t> Manage Accounts</a:t>
            </a:r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113F95C5-601A-4089-A2EB-5081E508F7BB}"/>
              </a:ext>
            </a:extLst>
          </p:cNvPr>
          <p:cNvSpPr/>
          <p:nvPr/>
        </p:nvSpPr>
        <p:spPr>
          <a:xfrm>
            <a:off x="2612570" y="6015608"/>
            <a:ext cx="7341325" cy="70102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Note: These two buttons are only visible if users logged in by Admin account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1652809-A41C-4303-B6D0-5330892061AB}"/>
              </a:ext>
            </a:extLst>
          </p:cNvPr>
          <p:cNvSpPr/>
          <p:nvPr/>
        </p:nvSpPr>
        <p:spPr>
          <a:xfrm>
            <a:off x="3972560" y="5933440"/>
            <a:ext cx="264160" cy="226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1101128-7F1E-4615-84B9-8BDB9B60FFF9}"/>
              </a:ext>
            </a:extLst>
          </p:cNvPr>
          <p:cNvSpPr/>
          <p:nvPr/>
        </p:nvSpPr>
        <p:spPr>
          <a:xfrm>
            <a:off x="8368937" y="5948951"/>
            <a:ext cx="264160" cy="226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2">
            <a:extLst>
              <a:ext uri="{FF2B5EF4-FFF2-40B4-BE49-F238E27FC236}">
                <a16:creationId xmlns:a16="http://schemas.microsoft.com/office/drawing/2014/main" id="{E61DFF7F-1108-4878-9ED5-384CC04C1586}"/>
              </a:ext>
            </a:extLst>
          </p:cNvPr>
          <p:cNvSpPr/>
          <p:nvPr/>
        </p:nvSpPr>
        <p:spPr>
          <a:xfrm>
            <a:off x="2612570" y="31083"/>
            <a:ext cx="7445830" cy="61201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Choose HHAX Integration to access (If users selected the 2</a:t>
            </a:r>
            <a:r>
              <a:rPr lang="en-US" baseline="30000"/>
              <a:t>nd</a:t>
            </a:r>
            <a:r>
              <a:rPr lang="en-US"/>
              <a:t> tool to access)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DE74AF6-84C9-42EA-9EE8-C1F666ADA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228306"/>
              </p:ext>
            </p:extLst>
          </p:nvPr>
        </p:nvGraphicFramePr>
        <p:xfrm>
          <a:off x="3142386" y="1505854"/>
          <a:ext cx="535863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534">
                  <a:extLst>
                    <a:ext uri="{9D8B030D-6E8A-4147-A177-3AD203B41FA5}">
                      <a16:colId xmlns:a16="http://schemas.microsoft.com/office/drawing/2014/main" val="2829467303"/>
                    </a:ext>
                  </a:extLst>
                </a:gridCol>
                <a:gridCol w="2031224">
                  <a:extLst>
                    <a:ext uri="{9D8B030D-6E8A-4147-A177-3AD203B41FA5}">
                      <a16:colId xmlns:a16="http://schemas.microsoft.com/office/drawing/2014/main" val="4016041592"/>
                    </a:ext>
                  </a:extLst>
                </a:gridCol>
                <a:gridCol w="2283873">
                  <a:extLst>
                    <a:ext uri="{9D8B030D-6E8A-4147-A177-3AD203B41FA5}">
                      <a16:colId xmlns:a16="http://schemas.microsoft.com/office/drawing/2014/main" val="2830012471"/>
                    </a:ext>
                  </a:extLst>
                </a:gridCol>
              </a:tblGrid>
              <a:tr h="3164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Connection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err="1"/>
                        <a:t>HHAX</a:t>
                      </a:r>
                      <a:r>
                        <a:rPr lang="en-US" sz="1600"/>
                        <a:t> </a:t>
                      </a:r>
                      <a:r>
                        <a:rPr lang="en-US" sz="1600" err="1"/>
                        <a:t>Inegration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9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HHAX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NHOMEADMIN5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HHAX_Integration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1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HHAX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nhdemo-sql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NHOMEADMIN5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HHAX_Integration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2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68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28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964" y="754703"/>
            <a:ext cx="11776363" cy="45894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683922" y="828035"/>
            <a:ext cx="2429691" cy="68431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Warehouses (1</a:t>
            </a:r>
            <a:r>
              <a:rPr lang="en-US" b="1" baseline="30000"/>
              <a:t>st</a:t>
            </a:r>
            <a:r>
              <a:rPr lang="en-US" b="1"/>
              <a:t> tool)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09439" y="4348347"/>
            <a:ext cx="1645919" cy="3788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Add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182421" y="4339038"/>
            <a:ext cx="1645919" cy="3635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Edit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009764" y="4331416"/>
            <a:ext cx="1515296" cy="3788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Remove</a:t>
            </a:r>
          </a:p>
        </p:txBody>
      </p:sp>
      <p:sp>
        <p:nvSpPr>
          <p:cNvPr id="24" name="Rounded Rectangle 2">
            <a:extLst>
              <a:ext uri="{FF2B5EF4-FFF2-40B4-BE49-F238E27FC236}">
                <a16:creationId xmlns:a16="http://schemas.microsoft.com/office/drawing/2014/main" id="{B2E720F9-C931-4E72-BB66-3EAAF9FD5677}"/>
              </a:ext>
            </a:extLst>
          </p:cNvPr>
          <p:cNvSpPr/>
          <p:nvPr/>
        </p:nvSpPr>
        <p:spPr>
          <a:xfrm>
            <a:off x="7593808" y="828034"/>
            <a:ext cx="3229427" cy="644759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err="1"/>
              <a:t>HHAX</a:t>
            </a:r>
            <a:r>
              <a:rPr lang="en-US" b="1"/>
              <a:t> Integrations (2</a:t>
            </a:r>
            <a:r>
              <a:rPr lang="en-US" b="1" baseline="30000"/>
              <a:t>nd</a:t>
            </a:r>
            <a:r>
              <a:rPr lang="en-US" b="1"/>
              <a:t> tool)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818240-E365-43B6-80D2-F7F7F21E11A9}"/>
              </a:ext>
            </a:extLst>
          </p:cNvPr>
          <p:cNvCxnSpPr>
            <a:cxnSpLocks/>
          </p:cNvCxnSpPr>
          <p:nvPr/>
        </p:nvCxnSpPr>
        <p:spPr>
          <a:xfrm flipH="1">
            <a:off x="6082145" y="985520"/>
            <a:ext cx="13855" cy="412218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9DA318F-898C-4525-978B-67A50AC906ED}"/>
              </a:ext>
            </a:extLst>
          </p:cNvPr>
          <p:cNvSpPr/>
          <p:nvPr/>
        </p:nvSpPr>
        <p:spPr>
          <a:xfrm>
            <a:off x="5772884" y="1661815"/>
            <a:ext cx="130629" cy="2427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BC8E5A-598C-436C-8D2F-2BBAC535D580}"/>
              </a:ext>
            </a:extLst>
          </p:cNvPr>
          <p:cNvSpPr/>
          <p:nvPr/>
        </p:nvSpPr>
        <p:spPr>
          <a:xfrm>
            <a:off x="5785946" y="1661815"/>
            <a:ext cx="10450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2AA5790-3C00-4FC2-9786-15C348D51B6B}"/>
              </a:ext>
            </a:extLst>
          </p:cNvPr>
          <p:cNvSpPr/>
          <p:nvPr/>
        </p:nvSpPr>
        <p:spPr>
          <a:xfrm>
            <a:off x="11715140" y="1661815"/>
            <a:ext cx="130629" cy="2427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BD2F66-8B3C-4EAA-9226-84ED35B1344D}"/>
              </a:ext>
            </a:extLst>
          </p:cNvPr>
          <p:cNvSpPr/>
          <p:nvPr/>
        </p:nvSpPr>
        <p:spPr>
          <a:xfrm>
            <a:off x="11728202" y="1661815"/>
            <a:ext cx="10450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7">
            <a:extLst>
              <a:ext uri="{FF2B5EF4-FFF2-40B4-BE49-F238E27FC236}">
                <a16:creationId xmlns:a16="http://schemas.microsoft.com/office/drawing/2014/main" id="{8DDE0513-35B5-48DA-8D79-49BA0BFD7908}"/>
              </a:ext>
            </a:extLst>
          </p:cNvPr>
          <p:cNvSpPr/>
          <p:nvPr/>
        </p:nvSpPr>
        <p:spPr>
          <a:xfrm>
            <a:off x="6612581" y="4280804"/>
            <a:ext cx="1645919" cy="3788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Add</a:t>
            </a:r>
          </a:p>
        </p:txBody>
      </p:sp>
      <p:sp>
        <p:nvSpPr>
          <p:cNvPr id="31" name="Rounded Rectangle 12">
            <a:extLst>
              <a:ext uri="{FF2B5EF4-FFF2-40B4-BE49-F238E27FC236}">
                <a16:creationId xmlns:a16="http://schemas.microsoft.com/office/drawing/2014/main" id="{B2A8A520-524A-43D7-8C3C-C5DDE1E54292}"/>
              </a:ext>
            </a:extLst>
          </p:cNvPr>
          <p:cNvSpPr/>
          <p:nvPr/>
        </p:nvSpPr>
        <p:spPr>
          <a:xfrm>
            <a:off x="8385563" y="4271495"/>
            <a:ext cx="1645919" cy="3635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Edit</a:t>
            </a:r>
          </a:p>
        </p:txBody>
      </p:sp>
      <p:sp>
        <p:nvSpPr>
          <p:cNvPr id="32" name="Rounded Rectangle 13">
            <a:extLst>
              <a:ext uri="{FF2B5EF4-FFF2-40B4-BE49-F238E27FC236}">
                <a16:creationId xmlns:a16="http://schemas.microsoft.com/office/drawing/2014/main" id="{A4D3132B-51C8-45A3-AFC0-4D0BA8F7E344}"/>
              </a:ext>
            </a:extLst>
          </p:cNvPr>
          <p:cNvSpPr/>
          <p:nvPr/>
        </p:nvSpPr>
        <p:spPr>
          <a:xfrm>
            <a:off x="10212906" y="4263873"/>
            <a:ext cx="1515296" cy="3788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Remove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61EDCF5-2037-4570-92FE-91E127242C0A}"/>
              </a:ext>
            </a:extLst>
          </p:cNvPr>
          <p:cNvSpPr/>
          <p:nvPr/>
        </p:nvSpPr>
        <p:spPr>
          <a:xfrm>
            <a:off x="4023260" y="309237"/>
            <a:ext cx="4131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Screen: Manage connections to databases</a:t>
            </a:r>
          </a:p>
        </p:txBody>
      </p:sp>
      <p:sp>
        <p:nvSpPr>
          <p:cNvPr id="35" name="Rounded Rectangle 2">
            <a:extLst>
              <a:ext uri="{FF2B5EF4-FFF2-40B4-BE49-F238E27FC236}">
                <a16:creationId xmlns:a16="http://schemas.microsoft.com/office/drawing/2014/main" id="{3C0002FB-F859-474F-9E3E-18E5B3E0626C}"/>
              </a:ext>
            </a:extLst>
          </p:cNvPr>
          <p:cNvSpPr/>
          <p:nvPr/>
        </p:nvSpPr>
        <p:spPr>
          <a:xfrm>
            <a:off x="4481286" y="828035"/>
            <a:ext cx="3229427" cy="59050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Connections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7BDE53BF-4152-4F10-AEFC-075CBE44E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038843"/>
              </p:ext>
            </p:extLst>
          </p:nvPr>
        </p:nvGraphicFramePr>
        <p:xfrm>
          <a:off x="221673" y="1551730"/>
          <a:ext cx="542414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327">
                  <a:extLst>
                    <a:ext uri="{9D8B030D-6E8A-4147-A177-3AD203B41FA5}">
                      <a16:colId xmlns:a16="http://schemas.microsoft.com/office/drawing/2014/main" val="345324455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4016041592"/>
                    </a:ext>
                  </a:extLst>
                </a:gridCol>
                <a:gridCol w="2394621">
                  <a:extLst>
                    <a:ext uri="{9D8B030D-6E8A-4147-A177-3AD203B41FA5}">
                      <a16:colId xmlns:a16="http://schemas.microsoft.com/office/drawing/2014/main" val="2830012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Connection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Warehouse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9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DW Florida</a:t>
                      </a:r>
                    </a:p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NHOMEADMIN5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nhomeDW51_</a:t>
                      </a:r>
                      <a:r>
                        <a:rPr lang="en-US" sz="1600"/>
                        <a:t>FL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1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DW Tenessa</a:t>
                      </a:r>
                    </a:p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NHOMEADMIN5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NHOMEDW51_</a:t>
                      </a:r>
                      <a:r>
                        <a:rPr lang="en-US" sz="160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2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68403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E18DFA6B-C402-497A-80A6-BF01D9AF5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895427"/>
              </p:ext>
            </p:extLst>
          </p:nvPr>
        </p:nvGraphicFramePr>
        <p:xfrm>
          <a:off x="6274632" y="1493449"/>
          <a:ext cx="535863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248">
                  <a:extLst>
                    <a:ext uri="{9D8B030D-6E8A-4147-A177-3AD203B41FA5}">
                      <a16:colId xmlns:a16="http://schemas.microsoft.com/office/drawing/2014/main" val="2829467303"/>
                    </a:ext>
                  </a:extLst>
                </a:gridCol>
                <a:gridCol w="1818640">
                  <a:extLst>
                    <a:ext uri="{9D8B030D-6E8A-4147-A177-3AD203B41FA5}">
                      <a16:colId xmlns:a16="http://schemas.microsoft.com/office/drawing/2014/main" val="4016041592"/>
                    </a:ext>
                  </a:extLst>
                </a:gridCol>
                <a:gridCol w="2011743">
                  <a:extLst>
                    <a:ext uri="{9D8B030D-6E8A-4147-A177-3AD203B41FA5}">
                      <a16:colId xmlns:a16="http://schemas.microsoft.com/office/drawing/2014/main" val="2830012471"/>
                    </a:ext>
                  </a:extLst>
                </a:gridCol>
              </a:tblGrid>
              <a:tr h="3164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Connection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err="1"/>
                        <a:t>HHAX</a:t>
                      </a:r>
                      <a:r>
                        <a:rPr lang="en-US" sz="1600"/>
                        <a:t> </a:t>
                      </a:r>
                      <a:r>
                        <a:rPr lang="en-US" sz="1600" err="1"/>
                        <a:t>Inegration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9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HHAX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NHOMEADMIN5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HHAX_Integration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1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HHAX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nhdemo-sql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NHOMEADMIN5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Server: </a:t>
                      </a:r>
                      <a:r>
                        <a:rPr lang="en-US" sz="1600" err="1"/>
                        <a:t>nhdev-sql</a:t>
                      </a:r>
                      <a:endParaRPr lang="en-US" sz="1600"/>
                    </a:p>
                    <a:p>
                      <a:r>
                        <a:rPr lang="en-US" sz="1600"/>
                        <a:t>Database name: </a:t>
                      </a:r>
                      <a:r>
                        <a:rPr lang="en-US" sz="1600" err="1"/>
                        <a:t>HHAX_Integration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2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68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82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040" y="782212"/>
            <a:ext cx="11663680" cy="589304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85340" y="2376140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Server name: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81895" y="3449031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Login: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81895" y="4033677"/>
            <a:ext cx="1823083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Password: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39747" y="2376140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36302" y="3469122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036302" y="4033677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20946" y="1559065"/>
            <a:ext cx="3766781" cy="75764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Admin database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887457" y="5408821"/>
            <a:ext cx="1988286" cy="4655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Test connection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842461" y="6075788"/>
            <a:ext cx="1778344" cy="411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OK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114102" y="6024844"/>
            <a:ext cx="1897818" cy="4776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Cancel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59368" y="161288"/>
            <a:ext cx="627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 This is a popup after clicking Add/Edit warehouse databases</a:t>
            </a:r>
          </a:p>
        </p:txBody>
      </p:sp>
      <p:sp>
        <p:nvSpPr>
          <p:cNvPr id="16" name="Rounded Rectangle 2">
            <a:extLst>
              <a:ext uri="{FF2B5EF4-FFF2-40B4-BE49-F238E27FC236}">
                <a16:creationId xmlns:a16="http://schemas.microsoft.com/office/drawing/2014/main" id="{A61F44AD-9025-42EA-B228-A64F06B4876D}"/>
              </a:ext>
            </a:extLst>
          </p:cNvPr>
          <p:cNvSpPr/>
          <p:nvPr/>
        </p:nvSpPr>
        <p:spPr>
          <a:xfrm>
            <a:off x="490082" y="2910241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Database name:</a:t>
            </a: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BD3B897B-3C9F-41C3-A447-E94948B97A1B}"/>
              </a:ext>
            </a:extLst>
          </p:cNvPr>
          <p:cNvSpPr/>
          <p:nvPr/>
        </p:nvSpPr>
        <p:spPr>
          <a:xfrm>
            <a:off x="3036302" y="2910241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2">
            <a:extLst>
              <a:ext uri="{FF2B5EF4-FFF2-40B4-BE49-F238E27FC236}">
                <a16:creationId xmlns:a16="http://schemas.microsoft.com/office/drawing/2014/main" id="{7F39F619-1B92-439E-964F-AD729B6437DE}"/>
              </a:ext>
            </a:extLst>
          </p:cNvPr>
          <p:cNvSpPr/>
          <p:nvPr/>
        </p:nvSpPr>
        <p:spPr>
          <a:xfrm>
            <a:off x="5971740" y="2395740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Server name:</a:t>
            </a:r>
          </a:p>
        </p:txBody>
      </p:sp>
      <p:sp>
        <p:nvSpPr>
          <p:cNvPr id="19" name="Rounded Rectangle 3">
            <a:extLst>
              <a:ext uri="{FF2B5EF4-FFF2-40B4-BE49-F238E27FC236}">
                <a16:creationId xmlns:a16="http://schemas.microsoft.com/office/drawing/2014/main" id="{AA22FD6F-15E5-4036-96FA-84970BE20878}"/>
              </a:ext>
            </a:extLst>
          </p:cNvPr>
          <p:cNvSpPr/>
          <p:nvPr/>
        </p:nvSpPr>
        <p:spPr>
          <a:xfrm>
            <a:off x="5968295" y="3468631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Login:</a:t>
            </a:r>
          </a:p>
        </p:txBody>
      </p:sp>
      <p:sp>
        <p:nvSpPr>
          <p:cNvPr id="20" name="Rounded Rectangle 4">
            <a:extLst>
              <a:ext uri="{FF2B5EF4-FFF2-40B4-BE49-F238E27FC236}">
                <a16:creationId xmlns:a16="http://schemas.microsoft.com/office/drawing/2014/main" id="{ABFD6F99-8786-4C2D-BFBC-78893033E7B2}"/>
              </a:ext>
            </a:extLst>
          </p:cNvPr>
          <p:cNvSpPr/>
          <p:nvPr/>
        </p:nvSpPr>
        <p:spPr>
          <a:xfrm>
            <a:off x="5968295" y="4053277"/>
            <a:ext cx="1823083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Password:</a:t>
            </a:r>
          </a:p>
        </p:txBody>
      </p:sp>
      <p:sp>
        <p:nvSpPr>
          <p:cNvPr id="21" name="Rounded Rectangle 5">
            <a:extLst>
              <a:ext uri="{FF2B5EF4-FFF2-40B4-BE49-F238E27FC236}">
                <a16:creationId xmlns:a16="http://schemas.microsoft.com/office/drawing/2014/main" id="{7E40E9F8-0462-423F-B3DC-5CEF1F84B658}"/>
              </a:ext>
            </a:extLst>
          </p:cNvPr>
          <p:cNvSpPr/>
          <p:nvPr/>
        </p:nvSpPr>
        <p:spPr>
          <a:xfrm>
            <a:off x="8526147" y="2395740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7">
            <a:extLst>
              <a:ext uri="{FF2B5EF4-FFF2-40B4-BE49-F238E27FC236}">
                <a16:creationId xmlns:a16="http://schemas.microsoft.com/office/drawing/2014/main" id="{CB642750-5A3F-41B5-9681-6317A9517D93}"/>
              </a:ext>
            </a:extLst>
          </p:cNvPr>
          <p:cNvSpPr/>
          <p:nvPr/>
        </p:nvSpPr>
        <p:spPr>
          <a:xfrm>
            <a:off x="8522702" y="3488722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8">
            <a:extLst>
              <a:ext uri="{FF2B5EF4-FFF2-40B4-BE49-F238E27FC236}">
                <a16:creationId xmlns:a16="http://schemas.microsoft.com/office/drawing/2014/main" id="{84A466F9-549A-4039-8935-70C5996A7D07}"/>
              </a:ext>
            </a:extLst>
          </p:cNvPr>
          <p:cNvSpPr/>
          <p:nvPr/>
        </p:nvSpPr>
        <p:spPr>
          <a:xfrm>
            <a:off x="8522702" y="4053277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363C384F-332A-4EEB-9742-F4AE7F5C25A5}"/>
              </a:ext>
            </a:extLst>
          </p:cNvPr>
          <p:cNvSpPr/>
          <p:nvPr/>
        </p:nvSpPr>
        <p:spPr>
          <a:xfrm>
            <a:off x="6338833" y="1618495"/>
            <a:ext cx="3766781" cy="75764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Warehouse database</a:t>
            </a:r>
          </a:p>
        </p:txBody>
      </p:sp>
      <p:sp>
        <p:nvSpPr>
          <p:cNvPr id="25" name="Rounded Rectangle 2">
            <a:extLst>
              <a:ext uri="{FF2B5EF4-FFF2-40B4-BE49-F238E27FC236}">
                <a16:creationId xmlns:a16="http://schemas.microsoft.com/office/drawing/2014/main" id="{AD70626B-2E74-4048-BB8D-05D8DB4EA640}"/>
              </a:ext>
            </a:extLst>
          </p:cNvPr>
          <p:cNvSpPr/>
          <p:nvPr/>
        </p:nvSpPr>
        <p:spPr>
          <a:xfrm>
            <a:off x="5976482" y="2929841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Database name:</a:t>
            </a:r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B81FD7BF-3F32-4678-89F1-AA62418CFA87}"/>
              </a:ext>
            </a:extLst>
          </p:cNvPr>
          <p:cNvSpPr/>
          <p:nvPr/>
        </p:nvSpPr>
        <p:spPr>
          <a:xfrm>
            <a:off x="8522702" y="2929841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57496F-7E45-4CF8-A195-5AE983112F79}"/>
              </a:ext>
            </a:extLst>
          </p:cNvPr>
          <p:cNvCxnSpPr>
            <a:cxnSpLocks/>
          </p:cNvCxnSpPr>
          <p:nvPr/>
        </p:nvCxnSpPr>
        <p:spPr>
          <a:xfrm>
            <a:off x="5808724" y="1991360"/>
            <a:ext cx="0" cy="32185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7A214E3-C7C8-42AE-A801-EAB88FA1DA43}"/>
              </a:ext>
            </a:extLst>
          </p:cNvPr>
          <p:cNvSpPr txBox="1"/>
          <p:nvPr/>
        </p:nvSpPr>
        <p:spPr>
          <a:xfrm>
            <a:off x="1416527" y="4774743"/>
            <a:ext cx="128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Connected: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271030-CE4B-4255-86C4-CDC03E926696}"/>
              </a:ext>
            </a:extLst>
          </p:cNvPr>
          <p:cNvSpPr txBox="1"/>
          <p:nvPr/>
        </p:nvSpPr>
        <p:spPr>
          <a:xfrm>
            <a:off x="7005027" y="4792395"/>
            <a:ext cx="128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Connected: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4459913-B777-4F4D-B5BD-86EBB4A8AB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913" y="4596252"/>
            <a:ext cx="604708" cy="60470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C265F0D-D51E-4637-A127-2FF0B27981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837" y="4611233"/>
            <a:ext cx="621271" cy="621271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DB0C4E6-4A05-4EB1-A93C-7152278C5286}"/>
              </a:ext>
            </a:extLst>
          </p:cNvPr>
          <p:cNvSpPr/>
          <p:nvPr/>
        </p:nvSpPr>
        <p:spPr>
          <a:xfrm>
            <a:off x="4333484" y="797371"/>
            <a:ext cx="3161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Add/Edit warehouse databases</a:t>
            </a:r>
          </a:p>
        </p:txBody>
      </p:sp>
      <p:sp>
        <p:nvSpPr>
          <p:cNvPr id="40" name="Rounded Rectangle 2">
            <a:extLst>
              <a:ext uri="{FF2B5EF4-FFF2-40B4-BE49-F238E27FC236}">
                <a16:creationId xmlns:a16="http://schemas.microsoft.com/office/drawing/2014/main" id="{6ACFA34A-D528-43FA-9893-DA1F01EFF7E5}"/>
              </a:ext>
            </a:extLst>
          </p:cNvPr>
          <p:cNvSpPr/>
          <p:nvPr/>
        </p:nvSpPr>
        <p:spPr>
          <a:xfrm>
            <a:off x="3362961" y="1299157"/>
            <a:ext cx="1954034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Connection name:</a:t>
            </a:r>
          </a:p>
        </p:txBody>
      </p:sp>
      <p:sp>
        <p:nvSpPr>
          <p:cNvPr id="41" name="Rounded Rectangle 5">
            <a:extLst>
              <a:ext uri="{FF2B5EF4-FFF2-40B4-BE49-F238E27FC236}">
                <a16:creationId xmlns:a16="http://schemas.microsoft.com/office/drawing/2014/main" id="{211948A8-92DA-49CF-BBAE-2745CB0CB986}"/>
              </a:ext>
            </a:extLst>
          </p:cNvPr>
          <p:cNvSpPr/>
          <p:nvPr/>
        </p:nvSpPr>
        <p:spPr>
          <a:xfrm>
            <a:off x="6056504" y="1299157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5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040" y="782212"/>
            <a:ext cx="11663680" cy="589304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85340" y="2376140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Server name: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81895" y="3449031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Login: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81895" y="4033677"/>
            <a:ext cx="1823083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Password: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39747" y="2376140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36302" y="3469122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036302" y="4033677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20946" y="1559065"/>
            <a:ext cx="3766781" cy="75764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Admin database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887457" y="5408821"/>
            <a:ext cx="1988286" cy="4655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Test connection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842461" y="6075788"/>
            <a:ext cx="1778344" cy="4119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OK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114102" y="6024844"/>
            <a:ext cx="1897818" cy="4776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Cancel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59368" y="161288"/>
            <a:ext cx="659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 This is a popup after clicking Add/Edit HHAX Integration databases</a:t>
            </a:r>
          </a:p>
        </p:txBody>
      </p:sp>
      <p:sp>
        <p:nvSpPr>
          <p:cNvPr id="16" name="Rounded Rectangle 2">
            <a:extLst>
              <a:ext uri="{FF2B5EF4-FFF2-40B4-BE49-F238E27FC236}">
                <a16:creationId xmlns:a16="http://schemas.microsoft.com/office/drawing/2014/main" id="{A61F44AD-9025-42EA-B228-A64F06B4876D}"/>
              </a:ext>
            </a:extLst>
          </p:cNvPr>
          <p:cNvSpPr/>
          <p:nvPr/>
        </p:nvSpPr>
        <p:spPr>
          <a:xfrm>
            <a:off x="490082" y="2910241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Database name:</a:t>
            </a: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BD3B897B-3C9F-41C3-A447-E94948B97A1B}"/>
              </a:ext>
            </a:extLst>
          </p:cNvPr>
          <p:cNvSpPr/>
          <p:nvPr/>
        </p:nvSpPr>
        <p:spPr>
          <a:xfrm>
            <a:off x="3036302" y="2910241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2">
            <a:extLst>
              <a:ext uri="{FF2B5EF4-FFF2-40B4-BE49-F238E27FC236}">
                <a16:creationId xmlns:a16="http://schemas.microsoft.com/office/drawing/2014/main" id="{7F39F619-1B92-439E-964F-AD729B6437DE}"/>
              </a:ext>
            </a:extLst>
          </p:cNvPr>
          <p:cNvSpPr/>
          <p:nvPr/>
        </p:nvSpPr>
        <p:spPr>
          <a:xfrm>
            <a:off x="5971740" y="2395740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Server name:</a:t>
            </a:r>
          </a:p>
        </p:txBody>
      </p:sp>
      <p:sp>
        <p:nvSpPr>
          <p:cNvPr id="19" name="Rounded Rectangle 3">
            <a:extLst>
              <a:ext uri="{FF2B5EF4-FFF2-40B4-BE49-F238E27FC236}">
                <a16:creationId xmlns:a16="http://schemas.microsoft.com/office/drawing/2014/main" id="{AA22FD6F-15E5-4036-96FA-84970BE20878}"/>
              </a:ext>
            </a:extLst>
          </p:cNvPr>
          <p:cNvSpPr/>
          <p:nvPr/>
        </p:nvSpPr>
        <p:spPr>
          <a:xfrm>
            <a:off x="5968295" y="3468631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Login:</a:t>
            </a:r>
          </a:p>
        </p:txBody>
      </p:sp>
      <p:sp>
        <p:nvSpPr>
          <p:cNvPr id="20" name="Rounded Rectangle 4">
            <a:extLst>
              <a:ext uri="{FF2B5EF4-FFF2-40B4-BE49-F238E27FC236}">
                <a16:creationId xmlns:a16="http://schemas.microsoft.com/office/drawing/2014/main" id="{ABFD6F99-8786-4C2D-BFBC-78893033E7B2}"/>
              </a:ext>
            </a:extLst>
          </p:cNvPr>
          <p:cNvSpPr/>
          <p:nvPr/>
        </p:nvSpPr>
        <p:spPr>
          <a:xfrm>
            <a:off x="5968295" y="4053277"/>
            <a:ext cx="1823083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Password:</a:t>
            </a:r>
          </a:p>
        </p:txBody>
      </p:sp>
      <p:sp>
        <p:nvSpPr>
          <p:cNvPr id="21" name="Rounded Rectangle 5">
            <a:extLst>
              <a:ext uri="{FF2B5EF4-FFF2-40B4-BE49-F238E27FC236}">
                <a16:creationId xmlns:a16="http://schemas.microsoft.com/office/drawing/2014/main" id="{7E40E9F8-0462-423F-B3DC-5CEF1F84B658}"/>
              </a:ext>
            </a:extLst>
          </p:cNvPr>
          <p:cNvSpPr/>
          <p:nvPr/>
        </p:nvSpPr>
        <p:spPr>
          <a:xfrm>
            <a:off x="8526147" y="2395740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7">
            <a:extLst>
              <a:ext uri="{FF2B5EF4-FFF2-40B4-BE49-F238E27FC236}">
                <a16:creationId xmlns:a16="http://schemas.microsoft.com/office/drawing/2014/main" id="{CB642750-5A3F-41B5-9681-6317A9517D93}"/>
              </a:ext>
            </a:extLst>
          </p:cNvPr>
          <p:cNvSpPr/>
          <p:nvPr/>
        </p:nvSpPr>
        <p:spPr>
          <a:xfrm>
            <a:off x="8522702" y="3488722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8">
            <a:extLst>
              <a:ext uri="{FF2B5EF4-FFF2-40B4-BE49-F238E27FC236}">
                <a16:creationId xmlns:a16="http://schemas.microsoft.com/office/drawing/2014/main" id="{84A466F9-549A-4039-8935-70C5996A7D07}"/>
              </a:ext>
            </a:extLst>
          </p:cNvPr>
          <p:cNvSpPr/>
          <p:nvPr/>
        </p:nvSpPr>
        <p:spPr>
          <a:xfrm>
            <a:off x="8522702" y="4053277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363C384F-332A-4EEB-9742-F4AE7F5C25A5}"/>
              </a:ext>
            </a:extLst>
          </p:cNvPr>
          <p:cNvSpPr/>
          <p:nvPr/>
        </p:nvSpPr>
        <p:spPr>
          <a:xfrm>
            <a:off x="6338833" y="1618495"/>
            <a:ext cx="3766781" cy="75764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HHAX Integration database</a:t>
            </a:r>
          </a:p>
        </p:txBody>
      </p:sp>
      <p:sp>
        <p:nvSpPr>
          <p:cNvPr id="25" name="Rounded Rectangle 2">
            <a:extLst>
              <a:ext uri="{FF2B5EF4-FFF2-40B4-BE49-F238E27FC236}">
                <a16:creationId xmlns:a16="http://schemas.microsoft.com/office/drawing/2014/main" id="{AD70626B-2E74-4048-BB8D-05D8DB4EA640}"/>
              </a:ext>
            </a:extLst>
          </p:cNvPr>
          <p:cNvSpPr/>
          <p:nvPr/>
        </p:nvSpPr>
        <p:spPr>
          <a:xfrm>
            <a:off x="5976482" y="2929841"/>
            <a:ext cx="1814897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Database name:</a:t>
            </a:r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B81FD7BF-3F32-4678-89F1-AA62418CFA87}"/>
              </a:ext>
            </a:extLst>
          </p:cNvPr>
          <p:cNvSpPr/>
          <p:nvPr/>
        </p:nvSpPr>
        <p:spPr>
          <a:xfrm>
            <a:off x="8522702" y="2929841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57496F-7E45-4CF8-A195-5AE983112F79}"/>
              </a:ext>
            </a:extLst>
          </p:cNvPr>
          <p:cNvCxnSpPr>
            <a:cxnSpLocks/>
          </p:cNvCxnSpPr>
          <p:nvPr/>
        </p:nvCxnSpPr>
        <p:spPr>
          <a:xfrm>
            <a:off x="5808724" y="1991360"/>
            <a:ext cx="0" cy="32185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7A214E3-C7C8-42AE-A801-EAB88FA1DA43}"/>
              </a:ext>
            </a:extLst>
          </p:cNvPr>
          <p:cNvSpPr txBox="1"/>
          <p:nvPr/>
        </p:nvSpPr>
        <p:spPr>
          <a:xfrm>
            <a:off x="1416527" y="4774743"/>
            <a:ext cx="128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Connected: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271030-CE4B-4255-86C4-CDC03E926696}"/>
              </a:ext>
            </a:extLst>
          </p:cNvPr>
          <p:cNvSpPr txBox="1"/>
          <p:nvPr/>
        </p:nvSpPr>
        <p:spPr>
          <a:xfrm>
            <a:off x="7005027" y="4792395"/>
            <a:ext cx="128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Connected: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4459913-B777-4F4D-B5BD-86EBB4A8AB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913" y="4596252"/>
            <a:ext cx="604708" cy="60470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C265F0D-D51E-4637-A127-2FF0B27981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837" y="4611233"/>
            <a:ext cx="621271" cy="621271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DB0C4E6-4A05-4EB1-A93C-7152278C5286}"/>
              </a:ext>
            </a:extLst>
          </p:cNvPr>
          <p:cNvSpPr/>
          <p:nvPr/>
        </p:nvSpPr>
        <p:spPr>
          <a:xfrm>
            <a:off x="4333484" y="797371"/>
            <a:ext cx="3773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Add/Edit HHAX Integration databases</a:t>
            </a:r>
          </a:p>
        </p:txBody>
      </p:sp>
      <p:sp>
        <p:nvSpPr>
          <p:cNvPr id="40" name="Rounded Rectangle 2">
            <a:extLst>
              <a:ext uri="{FF2B5EF4-FFF2-40B4-BE49-F238E27FC236}">
                <a16:creationId xmlns:a16="http://schemas.microsoft.com/office/drawing/2014/main" id="{6ACFA34A-D528-43FA-9893-DA1F01EFF7E5}"/>
              </a:ext>
            </a:extLst>
          </p:cNvPr>
          <p:cNvSpPr/>
          <p:nvPr/>
        </p:nvSpPr>
        <p:spPr>
          <a:xfrm>
            <a:off x="3362961" y="1299157"/>
            <a:ext cx="1954034" cy="34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Connection name:</a:t>
            </a:r>
          </a:p>
        </p:txBody>
      </p:sp>
      <p:sp>
        <p:nvSpPr>
          <p:cNvPr id="41" name="Rounded Rectangle 5">
            <a:extLst>
              <a:ext uri="{FF2B5EF4-FFF2-40B4-BE49-F238E27FC236}">
                <a16:creationId xmlns:a16="http://schemas.microsoft.com/office/drawing/2014/main" id="{211948A8-92DA-49CF-BBAE-2745CB0CB986}"/>
              </a:ext>
            </a:extLst>
          </p:cNvPr>
          <p:cNvSpPr/>
          <p:nvPr/>
        </p:nvSpPr>
        <p:spPr>
          <a:xfrm>
            <a:off x="6056504" y="1299157"/>
            <a:ext cx="2431640" cy="347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8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0687" y="995679"/>
            <a:ext cx="8898339" cy="55688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436192"/>
              </p:ext>
            </p:extLst>
          </p:nvPr>
        </p:nvGraphicFramePr>
        <p:xfrm>
          <a:off x="2299062" y="1893374"/>
          <a:ext cx="7336257" cy="3284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419">
                  <a:extLst>
                    <a:ext uri="{9D8B030D-6E8A-4147-A177-3AD203B41FA5}">
                      <a16:colId xmlns:a16="http://schemas.microsoft.com/office/drawing/2014/main" val="855255503"/>
                    </a:ext>
                  </a:extLst>
                </a:gridCol>
                <a:gridCol w="2445419">
                  <a:extLst>
                    <a:ext uri="{9D8B030D-6E8A-4147-A177-3AD203B41FA5}">
                      <a16:colId xmlns:a16="http://schemas.microsoft.com/office/drawing/2014/main" val="3877907641"/>
                    </a:ext>
                  </a:extLst>
                </a:gridCol>
                <a:gridCol w="2445419">
                  <a:extLst>
                    <a:ext uri="{9D8B030D-6E8A-4147-A177-3AD203B41FA5}">
                      <a16:colId xmlns:a16="http://schemas.microsoft.com/office/drawing/2014/main" val="777093885"/>
                    </a:ext>
                  </a:extLst>
                </a:gridCol>
              </a:tblGrid>
              <a:tr h="74064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Account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Access</a:t>
                      </a:r>
                      <a:r>
                        <a:rPr lang="en-US" baseline="0"/>
                        <a:t> 1</a:t>
                      </a:r>
                      <a:r>
                        <a:rPr lang="en-US" baseline="30000"/>
                        <a:t>st</a:t>
                      </a:r>
                      <a:r>
                        <a:rPr lang="en-US" baseline="0"/>
                        <a:t> tool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Access</a:t>
                      </a:r>
                      <a:r>
                        <a:rPr lang="en-US" baseline="0"/>
                        <a:t> 2</a:t>
                      </a:r>
                      <a:r>
                        <a:rPr lang="en-US" baseline="30000"/>
                        <a:t>st</a:t>
                      </a:r>
                      <a:r>
                        <a:rPr lang="en-US" baseline="0"/>
                        <a:t> tool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225819"/>
                  </a:ext>
                </a:extLst>
              </a:tr>
              <a:tr h="928929">
                <a:tc>
                  <a:txBody>
                    <a:bodyPr/>
                    <a:lstStyle/>
                    <a:p>
                      <a:r>
                        <a:rPr lang="en-US"/>
                        <a:t>Account</a:t>
                      </a:r>
                      <a:r>
                        <a:rPr lang="en-US" baseline="0"/>
                        <a:t> 1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928599"/>
                  </a:ext>
                </a:extLst>
              </a:tr>
              <a:tr h="9167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Account</a:t>
                      </a:r>
                      <a:r>
                        <a:rPr lang="en-US" baseline="0"/>
                        <a:t> 2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579363"/>
                  </a:ext>
                </a:extLst>
              </a:tr>
              <a:tr h="6985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Account</a:t>
                      </a:r>
                      <a:r>
                        <a:rPr lang="en-US" baseline="0"/>
                        <a:t> 3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951548"/>
                  </a:ext>
                </a:extLst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4196392" y="1072513"/>
            <a:ext cx="3698738" cy="60728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Choose account to edit/remove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749" y="2688609"/>
            <a:ext cx="580030" cy="580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67" y="2676691"/>
            <a:ext cx="842749" cy="8427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68" y="4484435"/>
            <a:ext cx="842749" cy="8427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66" y="3599338"/>
            <a:ext cx="842749" cy="8427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749" y="3730697"/>
            <a:ext cx="580030" cy="5800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47" y="4539188"/>
            <a:ext cx="580030" cy="58003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865865" y="2716571"/>
            <a:ext cx="130629" cy="2427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878927" y="2716571"/>
            <a:ext cx="10450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192505" y="5391423"/>
            <a:ext cx="1645919" cy="3788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Add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191121" y="5406665"/>
            <a:ext cx="1724300" cy="3635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Edit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137482" y="5406665"/>
            <a:ext cx="1515297" cy="3788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Remove</a:t>
            </a:r>
          </a:p>
        </p:txBody>
      </p:sp>
      <p:sp>
        <p:nvSpPr>
          <p:cNvPr id="17" name="Rounded Rectangle 3">
            <a:extLst>
              <a:ext uri="{FF2B5EF4-FFF2-40B4-BE49-F238E27FC236}">
                <a16:creationId xmlns:a16="http://schemas.microsoft.com/office/drawing/2014/main" id="{CF7BBB00-55C5-4402-B158-0EACF5083552}"/>
              </a:ext>
            </a:extLst>
          </p:cNvPr>
          <p:cNvSpPr/>
          <p:nvPr/>
        </p:nvSpPr>
        <p:spPr>
          <a:xfrm>
            <a:off x="4203902" y="129468"/>
            <a:ext cx="3698738" cy="60728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Screen: Manage accounts</a:t>
            </a:r>
          </a:p>
        </p:txBody>
      </p:sp>
    </p:spTree>
    <p:extLst>
      <p:ext uri="{BB962C8B-B14F-4D97-AF65-F5344CB8AC3E}">
        <p14:creationId xmlns:p14="http://schemas.microsoft.com/office/powerpoint/2010/main" val="3402951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9062" y="782212"/>
            <a:ext cx="7581917" cy="479562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740861" y="1875193"/>
            <a:ext cx="2090381" cy="5131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Username: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740861" y="2600930"/>
            <a:ext cx="2090381" cy="4701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Password: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40861" y="3264872"/>
            <a:ext cx="2090381" cy="4701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Re-Password: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95267" y="1875193"/>
            <a:ext cx="3644018" cy="5131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295267" y="2602093"/>
            <a:ext cx="3644018" cy="4689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295267" y="3279233"/>
            <a:ext cx="3644018" cy="4414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083799" y="949880"/>
            <a:ext cx="3766781" cy="75764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Add/Edit account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693481" y="4610077"/>
            <a:ext cx="2431640" cy="5615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OK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493404" y="4610077"/>
            <a:ext cx="2431640" cy="5615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Cancel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24240" y="190975"/>
            <a:ext cx="488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 This is a popup after clicking Add/Edit account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082056" y="3868121"/>
            <a:ext cx="1342937" cy="49359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Can use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715682" y="3959893"/>
            <a:ext cx="1342937" cy="49359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Tool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566705" y="3959893"/>
            <a:ext cx="1342937" cy="49359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Tool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65624" y="3962307"/>
            <a:ext cx="382919" cy="3666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375245" y="3969015"/>
            <a:ext cx="382919" cy="3666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935" y="3279232"/>
            <a:ext cx="521109" cy="52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4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1048</Words>
  <Application>Microsoft Office PowerPoint</Application>
  <PresentationFormat>Widescreen</PresentationFormat>
  <Paragraphs>429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Thiện Nhân Nguyễn</dc:creator>
  <cp:lastModifiedBy>Thiện Nhân Nguyễn</cp:lastModifiedBy>
  <cp:revision>49</cp:revision>
  <dcterms:created xsi:type="dcterms:W3CDTF">2019-01-13T20:38:35Z</dcterms:created>
  <dcterms:modified xsi:type="dcterms:W3CDTF">2019-01-14T11:53:36Z</dcterms:modified>
</cp:coreProperties>
</file>