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0" r:id="rId6"/>
    <p:sldId id="258" r:id="rId7"/>
    <p:sldId id="274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33F-0BE4-4972-96C4-351B17A890F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1" y="1123406"/>
            <a:ext cx="7341326" cy="4663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26" y="1516380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Tier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157" y="2503715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157" y="3421381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6846" y="2503715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845" y="3421381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82295" y="4539344"/>
            <a:ext cx="1761305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9734" y="4539344"/>
            <a:ext cx="1591489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D4EB2-7F5E-478F-BA2E-D2BE3268B1E2}"/>
              </a:ext>
            </a:extLst>
          </p:cNvPr>
          <p:cNvSpPr/>
          <p:nvPr/>
        </p:nvSpPr>
        <p:spPr>
          <a:xfrm>
            <a:off x="5351148" y="225333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Login</a:t>
            </a:r>
          </a:p>
        </p:txBody>
      </p:sp>
    </p:spTree>
    <p:extLst>
      <p:ext uri="{BB962C8B-B14F-4D97-AF65-F5344CB8AC3E}">
        <p14:creationId xmlns:p14="http://schemas.microsoft.com/office/powerpoint/2010/main" val="26206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323273" y="461818"/>
            <a:ext cx="1371600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1694873" y="558794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73383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11728" y="2336800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1726" y="3484415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1727" y="2900217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9" y="176529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33217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7" y="29013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1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943927" y="1237671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4008582" y="1403927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9963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367983" y="1209963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432638" y="1376219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82619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787236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32756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9985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25964" y="2938318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9256" y="2901371"/>
            <a:ext cx="4221016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25964" y="3484417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3856" y="2879842"/>
            <a:ext cx="527968" cy="527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293" y="3407810"/>
            <a:ext cx="527968" cy="527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4012613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6259"/>
              </p:ext>
            </p:extLst>
          </p:nvPr>
        </p:nvGraphicFramePr>
        <p:xfrm>
          <a:off x="323272" y="4327698"/>
          <a:ext cx="11557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4832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63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29518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Custom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Diag</a:t>
                      </a:r>
                      <a:r>
                        <a:rPr lang="en-US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055201F8-42C9-4C99-B326-72F2413F6BF4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F8E50F13-837A-4EA3-AB5A-79EA3765BB31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8CDF7707-B978-4569-BFF7-9C8F22962F8B}"/>
              </a:ext>
            </a:extLst>
          </p:cNvPr>
          <p:cNvSpPr/>
          <p:nvPr/>
        </p:nvSpPr>
        <p:spPr>
          <a:xfrm>
            <a:off x="2105891" y="45933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6CF4F2CE-D50F-48D7-9FEE-187BDFD81242}"/>
              </a:ext>
            </a:extLst>
          </p:cNvPr>
          <p:cNvSpPr/>
          <p:nvPr/>
        </p:nvSpPr>
        <p:spPr>
          <a:xfrm>
            <a:off x="3447011" y="46141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F5BB8732-379D-4098-BC54-2AEB4F390C98}"/>
              </a:ext>
            </a:extLst>
          </p:cNvPr>
          <p:cNvSpPr/>
          <p:nvPr/>
        </p:nvSpPr>
        <p:spPr>
          <a:xfrm>
            <a:off x="4723476" y="45933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>
            <a:extLst>
              <a:ext uri="{FF2B5EF4-FFF2-40B4-BE49-F238E27FC236}">
                <a16:creationId xmlns:a16="http://schemas.microsoft.com/office/drawing/2014/main" id="{94509135-140D-4800-9B42-F7163AA0CB44}"/>
              </a:ext>
            </a:extLst>
          </p:cNvPr>
          <p:cNvSpPr/>
          <p:nvPr/>
        </p:nvSpPr>
        <p:spPr>
          <a:xfrm>
            <a:off x="5846618" y="46297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>
            <a:extLst>
              <a:ext uri="{FF2B5EF4-FFF2-40B4-BE49-F238E27FC236}">
                <a16:creationId xmlns:a16="http://schemas.microsoft.com/office/drawing/2014/main" id="{BD27A70C-8833-4480-AAA4-350991E1958E}"/>
              </a:ext>
            </a:extLst>
          </p:cNvPr>
          <p:cNvSpPr/>
          <p:nvPr/>
        </p:nvSpPr>
        <p:spPr>
          <a:xfrm>
            <a:off x="7058428" y="459730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6CCE99A2-A41C-46D0-B896-6A41CC1AC850}"/>
              </a:ext>
            </a:extLst>
          </p:cNvPr>
          <p:cNvSpPr/>
          <p:nvPr/>
        </p:nvSpPr>
        <p:spPr>
          <a:xfrm>
            <a:off x="8237219" y="459730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984D88B9-9F15-4213-944B-5F35D55AF0B2}"/>
              </a:ext>
            </a:extLst>
          </p:cNvPr>
          <p:cNvSpPr/>
          <p:nvPr/>
        </p:nvSpPr>
        <p:spPr>
          <a:xfrm>
            <a:off x="9351355" y="46297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3AD054C5-EF80-4263-A9D2-4262EA0E4F28}"/>
              </a:ext>
            </a:extLst>
          </p:cNvPr>
          <p:cNvSpPr/>
          <p:nvPr/>
        </p:nvSpPr>
        <p:spPr>
          <a:xfrm>
            <a:off x="10572171" y="46297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erge 48">
            <a:extLst>
              <a:ext uri="{FF2B5EF4-FFF2-40B4-BE49-F238E27FC236}">
                <a16:creationId xmlns:a16="http://schemas.microsoft.com/office/drawing/2014/main" id="{F048E8F7-ACC0-4408-A4D5-544EC5E79037}"/>
              </a:ext>
            </a:extLst>
          </p:cNvPr>
          <p:cNvSpPr/>
          <p:nvPr/>
        </p:nvSpPr>
        <p:spPr>
          <a:xfrm>
            <a:off x="11728332" y="459729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B52FF7-B740-4FB5-B7FA-09B5870A4C42}"/>
              </a:ext>
            </a:extLst>
          </p:cNvPr>
          <p:cNvSpPr/>
          <p:nvPr/>
        </p:nvSpPr>
        <p:spPr>
          <a:xfrm>
            <a:off x="5162202" y="606056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E192C7-C649-4CB5-9256-BD773BE5096C}"/>
              </a:ext>
            </a:extLst>
          </p:cNvPr>
          <p:cNvSpPr/>
          <p:nvPr/>
        </p:nvSpPr>
        <p:spPr>
          <a:xfrm>
            <a:off x="5975927" y="606056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5983A3-4208-41E5-9843-B6D8777641F7}"/>
              </a:ext>
            </a:extLst>
          </p:cNvPr>
          <p:cNvSpPr/>
          <p:nvPr/>
        </p:nvSpPr>
        <p:spPr>
          <a:xfrm>
            <a:off x="4477732" y="641037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17924-A859-47E1-90D7-25EF0294769A}"/>
              </a:ext>
            </a:extLst>
          </p:cNvPr>
          <p:cNvSpPr/>
          <p:nvPr/>
        </p:nvSpPr>
        <p:spPr>
          <a:xfrm>
            <a:off x="4974675" y="641385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978E0F-D8B3-4FAC-AFB5-C9BD1F48A0BD}"/>
              </a:ext>
            </a:extLst>
          </p:cNvPr>
          <p:cNvSpPr/>
          <p:nvPr/>
        </p:nvSpPr>
        <p:spPr>
          <a:xfrm>
            <a:off x="5410960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64C623-1B59-4D0A-94E2-FB054F083713}"/>
              </a:ext>
            </a:extLst>
          </p:cNvPr>
          <p:cNvSpPr/>
          <p:nvPr/>
        </p:nvSpPr>
        <p:spPr>
          <a:xfrm>
            <a:off x="6267964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2736DE-57AA-449A-8519-E4FBA434E2AA}"/>
              </a:ext>
            </a:extLst>
          </p:cNvPr>
          <p:cNvSpPr/>
          <p:nvPr/>
        </p:nvSpPr>
        <p:spPr>
          <a:xfrm>
            <a:off x="6722716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B99728-8A78-4C2C-B99C-46D4128C587D}"/>
              </a:ext>
            </a:extLst>
          </p:cNvPr>
          <p:cNvSpPr/>
          <p:nvPr/>
        </p:nvSpPr>
        <p:spPr>
          <a:xfrm>
            <a:off x="7230459" y="640424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DEB154-9391-48B4-9E42-7E3CD6F1369C}"/>
              </a:ext>
            </a:extLst>
          </p:cNvPr>
          <p:cNvSpPr/>
          <p:nvPr/>
        </p:nvSpPr>
        <p:spPr>
          <a:xfrm>
            <a:off x="5834434" y="641385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76EC719-8570-4AA2-80A7-D146C15FE081}"/>
              </a:ext>
            </a:extLst>
          </p:cNvPr>
          <p:cNvSpPr/>
          <p:nvPr/>
        </p:nvSpPr>
        <p:spPr>
          <a:xfrm>
            <a:off x="4723476" y="610819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A960A4D-2AA5-4F63-983B-17CF9F305B46}"/>
              </a:ext>
            </a:extLst>
          </p:cNvPr>
          <p:cNvSpPr/>
          <p:nvPr/>
        </p:nvSpPr>
        <p:spPr>
          <a:xfrm>
            <a:off x="6939255" y="610223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1981197" y="471635"/>
            <a:ext cx="1630217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350980" y="558789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64629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3" y="207798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7057" y="3880191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7057" y="3450088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2177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9" y="2073338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43413" y="2963043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64629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2535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5" y="2074510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1" y="2081462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31294" y="3444899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61565" y="2987366"/>
            <a:ext cx="3621484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31294" y="388019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9393" y="3408186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165" y="3830182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9671" y="4264699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94079"/>
              </p:ext>
            </p:extLst>
          </p:nvPr>
        </p:nvGraphicFramePr>
        <p:xfrm>
          <a:off x="252832" y="4361727"/>
          <a:ext cx="1168633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947849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832406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6896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32524675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01364777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81392568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158125100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421744932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Diag</a:t>
                      </a:r>
                      <a:r>
                        <a:rPr lang="en-US" sz="1400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17057" y="253293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19749" y="25372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54E9D-02E7-46D4-99C0-89C6B8D81EAA}"/>
              </a:ext>
            </a:extLst>
          </p:cNvPr>
          <p:cNvSpPr/>
          <p:nvPr/>
        </p:nvSpPr>
        <p:spPr>
          <a:xfrm>
            <a:off x="317057" y="3001758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777AE-ED08-4D77-9D47-6B48708E9770}"/>
              </a:ext>
            </a:extLst>
          </p:cNvPr>
          <p:cNvSpPr/>
          <p:nvPr/>
        </p:nvSpPr>
        <p:spPr>
          <a:xfrm>
            <a:off x="2231294" y="298736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27172" y="3896555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27171" y="3466452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61565" y="3461281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9662" y="3442311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9662" y="3832065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70718" y="3882481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7EEBD9-EE83-44F5-8C9B-876B222BB2D6}"/>
              </a:ext>
            </a:extLst>
          </p:cNvPr>
          <p:cNvSpPr/>
          <p:nvPr/>
        </p:nvSpPr>
        <p:spPr>
          <a:xfrm>
            <a:off x="5162202" y="6198046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8672E6-E980-4F37-9D54-C31DD120D8A2}"/>
              </a:ext>
            </a:extLst>
          </p:cNvPr>
          <p:cNvSpPr/>
          <p:nvPr/>
        </p:nvSpPr>
        <p:spPr>
          <a:xfrm>
            <a:off x="5975927" y="6198046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2F41F-40EB-4F74-8346-E7BFB841CBC8}"/>
              </a:ext>
            </a:extLst>
          </p:cNvPr>
          <p:cNvSpPr/>
          <p:nvPr/>
        </p:nvSpPr>
        <p:spPr>
          <a:xfrm>
            <a:off x="4477732" y="654785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9A48AF-9445-406B-9681-1AC6BA2B2794}"/>
              </a:ext>
            </a:extLst>
          </p:cNvPr>
          <p:cNvSpPr/>
          <p:nvPr/>
        </p:nvSpPr>
        <p:spPr>
          <a:xfrm>
            <a:off x="4974675" y="655133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54DBDE-2C32-4080-9991-E202EEB31FCA}"/>
              </a:ext>
            </a:extLst>
          </p:cNvPr>
          <p:cNvSpPr/>
          <p:nvPr/>
        </p:nvSpPr>
        <p:spPr>
          <a:xfrm>
            <a:off x="5410960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4F8E2E-8E12-4E96-BCF6-00FF5B1CB871}"/>
              </a:ext>
            </a:extLst>
          </p:cNvPr>
          <p:cNvSpPr/>
          <p:nvPr/>
        </p:nvSpPr>
        <p:spPr>
          <a:xfrm>
            <a:off x="6267964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D2AA9B-5D81-4ADB-97D9-5AF5FC514C86}"/>
              </a:ext>
            </a:extLst>
          </p:cNvPr>
          <p:cNvSpPr/>
          <p:nvPr/>
        </p:nvSpPr>
        <p:spPr>
          <a:xfrm>
            <a:off x="6722716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F0BC91-A2C5-4737-A8DE-15D5FFD1D7FB}"/>
              </a:ext>
            </a:extLst>
          </p:cNvPr>
          <p:cNvSpPr/>
          <p:nvPr/>
        </p:nvSpPr>
        <p:spPr>
          <a:xfrm>
            <a:off x="7230459" y="6541724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1EB6F5-0D96-4242-898E-047F69251CC9}"/>
              </a:ext>
            </a:extLst>
          </p:cNvPr>
          <p:cNvSpPr/>
          <p:nvPr/>
        </p:nvSpPr>
        <p:spPr>
          <a:xfrm>
            <a:off x="5834434" y="6551335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7890FE14-5F6C-4F92-B57E-837744CE1E9F}"/>
              </a:ext>
            </a:extLst>
          </p:cNvPr>
          <p:cNvSpPr/>
          <p:nvPr/>
        </p:nvSpPr>
        <p:spPr>
          <a:xfrm>
            <a:off x="4723476" y="6245671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E3AAAF-E4EB-4310-BD36-6314DAFCEA6A}"/>
              </a:ext>
            </a:extLst>
          </p:cNvPr>
          <p:cNvSpPr/>
          <p:nvPr/>
        </p:nvSpPr>
        <p:spPr>
          <a:xfrm>
            <a:off x="6939255" y="6239713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FC596EB2-BA03-4431-96A6-8453EBF75056}"/>
              </a:ext>
            </a:extLst>
          </p:cNvPr>
          <p:cNvSpPr/>
          <p:nvPr/>
        </p:nvSpPr>
        <p:spPr>
          <a:xfrm>
            <a:off x="1433946" y="466423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1839685F-7E56-4A89-BFD2-0EED53AA71DF}"/>
              </a:ext>
            </a:extLst>
          </p:cNvPr>
          <p:cNvSpPr/>
          <p:nvPr/>
        </p:nvSpPr>
        <p:spPr>
          <a:xfrm>
            <a:off x="2219749" y="467146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0F36371B-9C4E-4080-A5C0-BD0534372816}"/>
              </a:ext>
            </a:extLst>
          </p:cNvPr>
          <p:cNvSpPr/>
          <p:nvPr/>
        </p:nvSpPr>
        <p:spPr>
          <a:xfrm>
            <a:off x="3117985" y="464662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erge 64">
            <a:extLst>
              <a:ext uri="{FF2B5EF4-FFF2-40B4-BE49-F238E27FC236}">
                <a16:creationId xmlns:a16="http://schemas.microsoft.com/office/drawing/2014/main" id="{2803C5C8-E7E7-4C8D-B1E1-8C8B8E6C042C}"/>
              </a:ext>
            </a:extLst>
          </p:cNvPr>
          <p:cNvSpPr/>
          <p:nvPr/>
        </p:nvSpPr>
        <p:spPr>
          <a:xfrm>
            <a:off x="3793973" y="466423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473373AB-5064-421D-9939-B449A633526E}"/>
              </a:ext>
            </a:extLst>
          </p:cNvPr>
          <p:cNvSpPr/>
          <p:nvPr/>
        </p:nvSpPr>
        <p:spPr>
          <a:xfrm>
            <a:off x="4604116" y="466422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09055E51-84E6-45CE-B3B5-92F868FF4236}"/>
              </a:ext>
            </a:extLst>
          </p:cNvPr>
          <p:cNvSpPr/>
          <p:nvPr/>
        </p:nvSpPr>
        <p:spPr>
          <a:xfrm>
            <a:off x="5469177" y="468027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693299A7-86DD-49FD-9BD8-6F6A67F8962B}"/>
              </a:ext>
            </a:extLst>
          </p:cNvPr>
          <p:cNvSpPr/>
          <p:nvPr/>
        </p:nvSpPr>
        <p:spPr>
          <a:xfrm>
            <a:off x="6309588" y="46758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2C4E8F7F-F04E-45B4-B69D-8C706CA0AA76}"/>
              </a:ext>
            </a:extLst>
          </p:cNvPr>
          <p:cNvSpPr/>
          <p:nvPr/>
        </p:nvSpPr>
        <p:spPr>
          <a:xfrm>
            <a:off x="7144381" y="466885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A019D28-D8E0-4C8F-9F70-1E223044324C}"/>
              </a:ext>
            </a:extLst>
          </p:cNvPr>
          <p:cNvSpPr/>
          <p:nvPr/>
        </p:nvSpPr>
        <p:spPr>
          <a:xfrm>
            <a:off x="7944787" y="46758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66E558AF-39E0-4C60-8763-513D04CC9413}"/>
              </a:ext>
            </a:extLst>
          </p:cNvPr>
          <p:cNvSpPr/>
          <p:nvPr/>
        </p:nvSpPr>
        <p:spPr>
          <a:xfrm>
            <a:off x="8754930" y="46758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EE324B3-5ABD-4CF6-A7C5-B5349D49EA54}"/>
              </a:ext>
            </a:extLst>
          </p:cNvPr>
          <p:cNvSpPr/>
          <p:nvPr/>
        </p:nvSpPr>
        <p:spPr>
          <a:xfrm>
            <a:off x="9497211" y="464905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6154C2D8-DA73-4E12-B6CA-C7FBD933AF4A}"/>
              </a:ext>
            </a:extLst>
          </p:cNvPr>
          <p:cNvSpPr/>
          <p:nvPr/>
        </p:nvSpPr>
        <p:spPr>
          <a:xfrm>
            <a:off x="10297617" y="462038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CE968CBB-87C6-4E55-8EF2-0EFA25DC645E}"/>
              </a:ext>
            </a:extLst>
          </p:cNvPr>
          <p:cNvSpPr/>
          <p:nvPr/>
        </p:nvSpPr>
        <p:spPr>
          <a:xfrm>
            <a:off x="11033368" y="462038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50A8EA90-C915-43D3-A4C7-662498584988}"/>
              </a:ext>
            </a:extLst>
          </p:cNvPr>
          <p:cNvSpPr/>
          <p:nvPr/>
        </p:nvSpPr>
        <p:spPr>
          <a:xfrm>
            <a:off x="11803995" y="459907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16827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28343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49" y="1217424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9084" y="1217606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3739" y="138386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799084" y="0"/>
            <a:ext cx="4735316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Patients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7222"/>
              </p:ext>
            </p:extLst>
          </p:nvPr>
        </p:nvGraphicFramePr>
        <p:xfrm>
          <a:off x="252831" y="5048415"/>
          <a:ext cx="11819097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5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5363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Discharge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Inserted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461818"/>
            <a:ext cx="1126376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EAAF5-D045-4D7A-B91C-324C2D361EA2}"/>
              </a:ext>
            </a:extLst>
          </p:cNvPr>
          <p:cNvSpPr/>
          <p:nvPr/>
        </p:nvSpPr>
        <p:spPr>
          <a:xfrm>
            <a:off x="0" y="6858000"/>
            <a:ext cx="12192000" cy="656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B736C5-1593-4906-8510-FD423DF2321F}"/>
              </a:ext>
            </a:extLst>
          </p:cNvPr>
          <p:cNvSpPr/>
          <p:nvPr/>
        </p:nvSpPr>
        <p:spPr>
          <a:xfrm>
            <a:off x="5123514" y="6858000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386F98-370D-41DF-BA42-6F43007ECA0E}"/>
              </a:ext>
            </a:extLst>
          </p:cNvPr>
          <p:cNvSpPr/>
          <p:nvPr/>
        </p:nvSpPr>
        <p:spPr>
          <a:xfrm>
            <a:off x="5937239" y="6858000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240AD8-2F69-4F56-90B2-465DA1157241}"/>
              </a:ext>
            </a:extLst>
          </p:cNvPr>
          <p:cNvSpPr/>
          <p:nvPr/>
        </p:nvSpPr>
        <p:spPr>
          <a:xfrm>
            <a:off x="4439044" y="7207809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191FA3-1613-428E-91D9-D237AEB36B11}"/>
              </a:ext>
            </a:extLst>
          </p:cNvPr>
          <p:cNvSpPr/>
          <p:nvPr/>
        </p:nvSpPr>
        <p:spPr>
          <a:xfrm>
            <a:off x="4935987" y="7211289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789059-CBD6-4611-9E20-F2089A748E2D}"/>
              </a:ext>
            </a:extLst>
          </p:cNvPr>
          <p:cNvSpPr/>
          <p:nvPr/>
        </p:nvSpPr>
        <p:spPr>
          <a:xfrm>
            <a:off x="5372272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851B3-F28C-4C8E-806F-B7C4B1016D3A}"/>
              </a:ext>
            </a:extLst>
          </p:cNvPr>
          <p:cNvSpPr/>
          <p:nvPr/>
        </p:nvSpPr>
        <p:spPr>
          <a:xfrm>
            <a:off x="6229276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A7460B-48C2-49F9-8220-D66F438076A0}"/>
              </a:ext>
            </a:extLst>
          </p:cNvPr>
          <p:cNvSpPr/>
          <p:nvPr/>
        </p:nvSpPr>
        <p:spPr>
          <a:xfrm>
            <a:off x="6684028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89F027-B09A-4BE0-B943-5E5B2A0F38CB}"/>
              </a:ext>
            </a:extLst>
          </p:cNvPr>
          <p:cNvSpPr/>
          <p:nvPr/>
        </p:nvSpPr>
        <p:spPr>
          <a:xfrm>
            <a:off x="7191771" y="7201678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4A1F7-0A2F-469D-ADD7-401608A1D0CF}"/>
              </a:ext>
            </a:extLst>
          </p:cNvPr>
          <p:cNvSpPr/>
          <p:nvPr/>
        </p:nvSpPr>
        <p:spPr>
          <a:xfrm>
            <a:off x="5795746" y="7211289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8E68A4E-43DC-4A4B-B2A0-5BCC9A97807F}"/>
              </a:ext>
            </a:extLst>
          </p:cNvPr>
          <p:cNvSpPr/>
          <p:nvPr/>
        </p:nvSpPr>
        <p:spPr>
          <a:xfrm>
            <a:off x="4684788" y="6905625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D4493BE-AE3C-4A76-AE3D-59C1633D54F1}"/>
              </a:ext>
            </a:extLst>
          </p:cNvPr>
          <p:cNvSpPr/>
          <p:nvPr/>
        </p:nvSpPr>
        <p:spPr>
          <a:xfrm>
            <a:off x="6900567" y="6899667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C949523E-B13F-4AA3-A02A-22CCF55C3598}"/>
              </a:ext>
            </a:extLst>
          </p:cNvPr>
          <p:cNvSpPr/>
          <p:nvPr/>
        </p:nvSpPr>
        <p:spPr>
          <a:xfrm>
            <a:off x="2397991" y="533235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3EEE110-98E3-40D9-AF21-B8C78B6BE6D3}"/>
              </a:ext>
            </a:extLst>
          </p:cNvPr>
          <p:cNvSpPr/>
          <p:nvPr/>
        </p:nvSpPr>
        <p:spPr>
          <a:xfrm>
            <a:off x="4076349" y="533300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5370DE08-8015-4F71-9244-23C0CE8855C2}"/>
              </a:ext>
            </a:extLst>
          </p:cNvPr>
          <p:cNvSpPr/>
          <p:nvPr/>
        </p:nvSpPr>
        <p:spPr>
          <a:xfrm>
            <a:off x="5280660" y="533235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F52BF7F5-4529-4FE4-A170-01CD7C56FEA2}"/>
              </a:ext>
            </a:extLst>
          </p:cNvPr>
          <p:cNvSpPr/>
          <p:nvPr/>
        </p:nvSpPr>
        <p:spPr>
          <a:xfrm>
            <a:off x="6360028" y="533233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875A7AA2-D22A-406F-B026-CDEB0A855BDE}"/>
              </a:ext>
            </a:extLst>
          </p:cNvPr>
          <p:cNvSpPr/>
          <p:nvPr/>
        </p:nvSpPr>
        <p:spPr>
          <a:xfrm>
            <a:off x="7782791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62C3F33F-8C4B-4229-962B-D935BFAD626B}"/>
              </a:ext>
            </a:extLst>
          </p:cNvPr>
          <p:cNvSpPr/>
          <p:nvPr/>
        </p:nvSpPr>
        <p:spPr>
          <a:xfrm>
            <a:off x="9205554" y="531825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B523446B-2724-42FE-9796-605D04B95C72}"/>
              </a:ext>
            </a:extLst>
          </p:cNvPr>
          <p:cNvSpPr/>
          <p:nvPr/>
        </p:nvSpPr>
        <p:spPr>
          <a:xfrm>
            <a:off x="10600805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C5358484-67CB-4C77-87ED-FE3920B5665E}"/>
              </a:ext>
            </a:extLst>
          </p:cNvPr>
          <p:cNvSpPr/>
          <p:nvPr/>
        </p:nvSpPr>
        <p:spPr>
          <a:xfrm>
            <a:off x="11868727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161487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50" y="1161488"/>
            <a:ext cx="184138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3274" y="116166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2546" y="133295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230009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7151"/>
              </p:ext>
            </p:extLst>
          </p:nvPr>
        </p:nvGraphicFramePr>
        <p:xfrm>
          <a:off x="252831" y="5048415"/>
          <a:ext cx="11819096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61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8386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24461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99527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979221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629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Billing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Authorization’s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457788"/>
            <a:ext cx="1221047" cy="51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08534-F9C7-40DA-9660-6D585497D7EA}"/>
              </a:ext>
            </a:extLst>
          </p:cNvPr>
          <p:cNvSpPr/>
          <p:nvPr/>
        </p:nvSpPr>
        <p:spPr>
          <a:xfrm>
            <a:off x="0" y="6858000"/>
            <a:ext cx="12192000" cy="663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104A5A-23CB-41F2-AE52-18D8A7648BA6}"/>
              </a:ext>
            </a:extLst>
          </p:cNvPr>
          <p:cNvSpPr/>
          <p:nvPr/>
        </p:nvSpPr>
        <p:spPr>
          <a:xfrm>
            <a:off x="5123514" y="6909222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D4A0C-625B-4588-B2F7-086CC2641EB8}"/>
              </a:ext>
            </a:extLst>
          </p:cNvPr>
          <p:cNvSpPr/>
          <p:nvPr/>
        </p:nvSpPr>
        <p:spPr>
          <a:xfrm>
            <a:off x="5937239" y="6909222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F1B940-2736-44FF-9DED-A040A9FBC021}"/>
              </a:ext>
            </a:extLst>
          </p:cNvPr>
          <p:cNvSpPr/>
          <p:nvPr/>
        </p:nvSpPr>
        <p:spPr>
          <a:xfrm>
            <a:off x="4439044" y="725903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B42F57-6CB1-4F63-A92B-8134373E8C22}"/>
              </a:ext>
            </a:extLst>
          </p:cNvPr>
          <p:cNvSpPr/>
          <p:nvPr/>
        </p:nvSpPr>
        <p:spPr>
          <a:xfrm>
            <a:off x="4935987" y="726251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9229CF-4410-4DA1-AF3F-B0AB8A40682B}"/>
              </a:ext>
            </a:extLst>
          </p:cNvPr>
          <p:cNvSpPr/>
          <p:nvPr/>
        </p:nvSpPr>
        <p:spPr>
          <a:xfrm>
            <a:off x="5372272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D14F85-8AF6-4E73-8818-51FD7CFA5A80}"/>
              </a:ext>
            </a:extLst>
          </p:cNvPr>
          <p:cNvSpPr/>
          <p:nvPr/>
        </p:nvSpPr>
        <p:spPr>
          <a:xfrm>
            <a:off x="6229276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E1EEAA-D3A2-45FE-B9A0-BAD48496027E}"/>
              </a:ext>
            </a:extLst>
          </p:cNvPr>
          <p:cNvSpPr/>
          <p:nvPr/>
        </p:nvSpPr>
        <p:spPr>
          <a:xfrm>
            <a:off x="6684028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338E7-F01A-4DBE-A0DF-A9A85E6AA834}"/>
              </a:ext>
            </a:extLst>
          </p:cNvPr>
          <p:cNvSpPr/>
          <p:nvPr/>
        </p:nvSpPr>
        <p:spPr>
          <a:xfrm>
            <a:off x="7191771" y="7252900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7C137D-FF17-43D2-ACA2-DD19A420A976}"/>
              </a:ext>
            </a:extLst>
          </p:cNvPr>
          <p:cNvSpPr/>
          <p:nvPr/>
        </p:nvSpPr>
        <p:spPr>
          <a:xfrm>
            <a:off x="5795746" y="7262511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B66B192-DA60-4ACC-894A-8C042AEECE50}"/>
              </a:ext>
            </a:extLst>
          </p:cNvPr>
          <p:cNvSpPr/>
          <p:nvPr/>
        </p:nvSpPr>
        <p:spPr>
          <a:xfrm>
            <a:off x="4684788" y="6956847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3325314-B17A-4FE9-BBC1-49A8305A85F8}"/>
              </a:ext>
            </a:extLst>
          </p:cNvPr>
          <p:cNvSpPr/>
          <p:nvPr/>
        </p:nvSpPr>
        <p:spPr>
          <a:xfrm>
            <a:off x="6900567" y="6950889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D7B59FA9-3430-4F32-8D76-E939E3B14E83}"/>
              </a:ext>
            </a:extLst>
          </p:cNvPr>
          <p:cNvSpPr/>
          <p:nvPr/>
        </p:nvSpPr>
        <p:spPr>
          <a:xfrm>
            <a:off x="2208204" y="534509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6DAB7502-F265-4EA9-8FBF-4E6682670F1E}"/>
              </a:ext>
            </a:extLst>
          </p:cNvPr>
          <p:cNvSpPr/>
          <p:nvPr/>
        </p:nvSpPr>
        <p:spPr>
          <a:xfrm>
            <a:off x="3464791" y="531597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21C5D202-EFDE-4FE8-952B-5D9585DC350E}"/>
              </a:ext>
            </a:extLst>
          </p:cNvPr>
          <p:cNvSpPr/>
          <p:nvPr/>
        </p:nvSpPr>
        <p:spPr>
          <a:xfrm>
            <a:off x="4721378" y="534167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2570968C-7324-4D51-91B3-780D204A43D7}"/>
              </a:ext>
            </a:extLst>
          </p:cNvPr>
          <p:cNvSpPr/>
          <p:nvPr/>
        </p:nvSpPr>
        <p:spPr>
          <a:xfrm>
            <a:off x="5731091" y="533826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DB54E47F-6047-44F2-B8DC-2545E4CAD8A2}"/>
              </a:ext>
            </a:extLst>
          </p:cNvPr>
          <p:cNvSpPr/>
          <p:nvPr/>
        </p:nvSpPr>
        <p:spPr>
          <a:xfrm>
            <a:off x="7019966" y="534277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439BFE40-F13D-4BE1-842C-0ABDFD279308}"/>
              </a:ext>
            </a:extLst>
          </p:cNvPr>
          <p:cNvSpPr/>
          <p:nvPr/>
        </p:nvSpPr>
        <p:spPr>
          <a:xfrm>
            <a:off x="8257071" y="536867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E82F111D-1E1E-4CB9-A391-A307C3E02E25}"/>
              </a:ext>
            </a:extLst>
          </p:cNvPr>
          <p:cNvSpPr/>
          <p:nvPr/>
        </p:nvSpPr>
        <p:spPr>
          <a:xfrm>
            <a:off x="9522868" y="534802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854E5895-13E8-429A-BF7F-BDA8E4D458F4}"/>
              </a:ext>
            </a:extLst>
          </p:cNvPr>
          <p:cNvSpPr/>
          <p:nvPr/>
        </p:nvSpPr>
        <p:spPr>
          <a:xfrm>
            <a:off x="10695318" y="533826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DAB21341-642D-4C89-95FA-ACAD6EDBB2DE}"/>
              </a:ext>
            </a:extLst>
          </p:cNvPr>
          <p:cNvSpPr/>
          <p:nvPr/>
        </p:nvSpPr>
        <p:spPr>
          <a:xfrm>
            <a:off x="11887250" y="536867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7" y="1993406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9" y="2524378"/>
            <a:ext cx="99589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1609" y="1236628"/>
            <a:ext cx="1020581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451848" y="2004881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431202" y="2494122"/>
            <a:ext cx="1035193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716650" y="1235117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736640" y="1237580"/>
            <a:ext cx="244234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21392" y="1412311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722316" y="2009721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706124" y="2520372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schedules and completed visits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44490"/>
              </p:ext>
            </p:extLst>
          </p:nvPr>
        </p:nvGraphicFramePr>
        <p:xfrm>
          <a:off x="252831" y="5048415"/>
          <a:ext cx="1182588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9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04421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813847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3639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8307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3200606705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2856716558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Completed visit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Completed visit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08:47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09:42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3447397" y="3997430"/>
            <a:ext cx="1035191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 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3447397" y="3456522"/>
            <a:ext cx="103519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Start 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4706124" y="3462755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08:45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4715277" y="3994760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09:45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Schedule’s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2670233" y="305626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467360"/>
            <a:ext cx="979979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Patient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E9A126-C94A-48CC-96C1-BB8464AC1764}"/>
              </a:ext>
            </a:extLst>
          </p:cNvPr>
          <p:cNvSpPr/>
          <p:nvPr/>
        </p:nvSpPr>
        <p:spPr>
          <a:xfrm>
            <a:off x="6484573" y="1997912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1D664-9EA9-49E1-A04B-285ABF0F286F}"/>
              </a:ext>
            </a:extLst>
          </p:cNvPr>
          <p:cNvSpPr/>
          <p:nvPr/>
        </p:nvSpPr>
        <p:spPr>
          <a:xfrm>
            <a:off x="9623304" y="2009387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5AF6E-733F-48C4-A567-56A85C7FAF71}"/>
              </a:ext>
            </a:extLst>
          </p:cNvPr>
          <p:cNvSpPr/>
          <p:nvPr/>
        </p:nvSpPr>
        <p:spPr>
          <a:xfrm>
            <a:off x="7852954" y="1991179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B0162-B90F-42C1-B816-DBD6B9193D6B}"/>
              </a:ext>
            </a:extLst>
          </p:cNvPr>
          <p:cNvSpPr/>
          <p:nvPr/>
        </p:nvSpPr>
        <p:spPr>
          <a:xfrm>
            <a:off x="10893772" y="2014227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12A69-1C73-43DF-8418-D428F522112E}"/>
              </a:ext>
            </a:extLst>
          </p:cNvPr>
          <p:cNvSpPr/>
          <p:nvPr/>
        </p:nvSpPr>
        <p:spPr>
          <a:xfrm>
            <a:off x="6341159" y="1681436"/>
            <a:ext cx="1033495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Caregiver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5F0B0-F667-4415-85DE-2FD01037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498949"/>
            <a:ext cx="353975" cy="353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5817DF-BCF3-463E-8274-B87C18805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989456"/>
            <a:ext cx="353975" cy="3539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E2EC1BC-8DD1-49D2-AEF1-AB4AEA37FE48}"/>
              </a:ext>
            </a:extLst>
          </p:cNvPr>
          <p:cNvSpPr/>
          <p:nvPr/>
        </p:nvSpPr>
        <p:spPr>
          <a:xfrm>
            <a:off x="7374655" y="3976015"/>
            <a:ext cx="1303264" cy="3608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5D559-7EC7-4868-A4EA-BC3CE4CDFFD0}"/>
              </a:ext>
            </a:extLst>
          </p:cNvPr>
          <p:cNvSpPr/>
          <p:nvPr/>
        </p:nvSpPr>
        <p:spPr>
          <a:xfrm>
            <a:off x="6952604" y="4004090"/>
            <a:ext cx="35397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199ED-5D47-47F7-9CCC-616D749FDF75}"/>
              </a:ext>
            </a:extLst>
          </p:cNvPr>
          <p:cNvSpPr/>
          <p:nvPr/>
        </p:nvSpPr>
        <p:spPr>
          <a:xfrm>
            <a:off x="9966" y="6858000"/>
            <a:ext cx="12192000" cy="883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81D586-C445-4425-B4E2-66E17E56AF57}"/>
              </a:ext>
            </a:extLst>
          </p:cNvPr>
          <p:cNvSpPr/>
          <p:nvPr/>
        </p:nvSpPr>
        <p:spPr>
          <a:xfrm>
            <a:off x="5183665" y="6988693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D7C682-CEB5-4AC6-8B42-533536E9340E}"/>
              </a:ext>
            </a:extLst>
          </p:cNvPr>
          <p:cNvSpPr/>
          <p:nvPr/>
        </p:nvSpPr>
        <p:spPr>
          <a:xfrm>
            <a:off x="5997390" y="6988693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CD9F0-22A6-4808-BB3F-D76A59982414}"/>
              </a:ext>
            </a:extLst>
          </p:cNvPr>
          <p:cNvSpPr/>
          <p:nvPr/>
        </p:nvSpPr>
        <p:spPr>
          <a:xfrm>
            <a:off x="4499195" y="7338502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47D1B2-8C83-4ED8-95C6-067B5206BFDA}"/>
              </a:ext>
            </a:extLst>
          </p:cNvPr>
          <p:cNvSpPr/>
          <p:nvPr/>
        </p:nvSpPr>
        <p:spPr>
          <a:xfrm>
            <a:off x="4996138" y="7341982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B31C9A-5335-4A82-A32D-4F916F69019E}"/>
              </a:ext>
            </a:extLst>
          </p:cNvPr>
          <p:cNvSpPr/>
          <p:nvPr/>
        </p:nvSpPr>
        <p:spPr>
          <a:xfrm>
            <a:off x="5432423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F23C96-8679-48C3-9CB4-E26B4AB37CC3}"/>
              </a:ext>
            </a:extLst>
          </p:cNvPr>
          <p:cNvSpPr/>
          <p:nvPr/>
        </p:nvSpPr>
        <p:spPr>
          <a:xfrm>
            <a:off x="6289427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F2CBC5F-2D9E-4D27-92D6-C9F24D83ACC1}"/>
              </a:ext>
            </a:extLst>
          </p:cNvPr>
          <p:cNvSpPr/>
          <p:nvPr/>
        </p:nvSpPr>
        <p:spPr>
          <a:xfrm>
            <a:off x="6744179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C834F-7D65-44F1-BE74-D609BDB01D5D}"/>
              </a:ext>
            </a:extLst>
          </p:cNvPr>
          <p:cNvSpPr/>
          <p:nvPr/>
        </p:nvSpPr>
        <p:spPr>
          <a:xfrm>
            <a:off x="7251922" y="7332371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9447F4-50BE-4F92-8493-0E09FD5C2014}"/>
              </a:ext>
            </a:extLst>
          </p:cNvPr>
          <p:cNvSpPr/>
          <p:nvPr/>
        </p:nvSpPr>
        <p:spPr>
          <a:xfrm>
            <a:off x="5855897" y="7341982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95164F10-588A-47A9-BC82-A3BE8EA9DFA8}"/>
              </a:ext>
            </a:extLst>
          </p:cNvPr>
          <p:cNvSpPr/>
          <p:nvPr/>
        </p:nvSpPr>
        <p:spPr>
          <a:xfrm>
            <a:off x="4744939" y="7036318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4FA07CB-935E-4D61-9734-7F1D7C211379}"/>
              </a:ext>
            </a:extLst>
          </p:cNvPr>
          <p:cNvSpPr/>
          <p:nvPr/>
        </p:nvSpPr>
        <p:spPr>
          <a:xfrm>
            <a:off x="6960718" y="7030360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DE2BC498-314A-4546-96AE-8D5105FDE97A}"/>
              </a:ext>
            </a:extLst>
          </p:cNvPr>
          <p:cNvSpPr/>
          <p:nvPr/>
        </p:nvSpPr>
        <p:spPr>
          <a:xfrm>
            <a:off x="1873481" y="535015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Merge 77">
            <a:extLst>
              <a:ext uri="{FF2B5EF4-FFF2-40B4-BE49-F238E27FC236}">
                <a16:creationId xmlns:a16="http://schemas.microsoft.com/office/drawing/2014/main" id="{5BAB3DB5-F70F-46D7-B201-F85394044699}"/>
              </a:ext>
            </a:extLst>
          </p:cNvPr>
          <p:cNvSpPr/>
          <p:nvPr/>
        </p:nvSpPr>
        <p:spPr>
          <a:xfrm>
            <a:off x="2962009" y="535617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FBB96495-FEBD-494A-8672-6F6EC2E46507}"/>
              </a:ext>
            </a:extLst>
          </p:cNvPr>
          <p:cNvSpPr/>
          <p:nvPr/>
        </p:nvSpPr>
        <p:spPr>
          <a:xfrm>
            <a:off x="3789911" y="534493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erge 79">
            <a:extLst>
              <a:ext uri="{FF2B5EF4-FFF2-40B4-BE49-F238E27FC236}">
                <a16:creationId xmlns:a16="http://schemas.microsoft.com/office/drawing/2014/main" id="{0D4D2588-E406-4CE4-BF4F-0ABC0BE59743}"/>
              </a:ext>
            </a:extLst>
          </p:cNvPr>
          <p:cNvSpPr/>
          <p:nvPr/>
        </p:nvSpPr>
        <p:spPr>
          <a:xfrm>
            <a:off x="4815841" y="53449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AA4A4A3C-560D-49D4-A950-0B6A8BFA9688}"/>
              </a:ext>
            </a:extLst>
          </p:cNvPr>
          <p:cNvSpPr/>
          <p:nvPr/>
        </p:nvSpPr>
        <p:spPr>
          <a:xfrm>
            <a:off x="5906654" y="537423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Merge 81">
            <a:extLst>
              <a:ext uri="{FF2B5EF4-FFF2-40B4-BE49-F238E27FC236}">
                <a16:creationId xmlns:a16="http://schemas.microsoft.com/office/drawing/2014/main" id="{B783AEF8-5BB9-4C29-8F5B-A73E69ADE4CD}"/>
              </a:ext>
            </a:extLst>
          </p:cNvPr>
          <p:cNvSpPr/>
          <p:nvPr/>
        </p:nvSpPr>
        <p:spPr>
          <a:xfrm>
            <a:off x="6918674" y="535617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Merge 82">
            <a:extLst>
              <a:ext uri="{FF2B5EF4-FFF2-40B4-BE49-F238E27FC236}">
                <a16:creationId xmlns:a16="http://schemas.microsoft.com/office/drawing/2014/main" id="{CE162248-8225-4AC0-8E03-C6EEEF02EA86}"/>
              </a:ext>
            </a:extLst>
          </p:cNvPr>
          <p:cNvSpPr/>
          <p:nvPr/>
        </p:nvSpPr>
        <p:spPr>
          <a:xfrm>
            <a:off x="7958742" y="539455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56C6EF4C-2D8A-4A14-AA88-8084690D5EA8}"/>
              </a:ext>
            </a:extLst>
          </p:cNvPr>
          <p:cNvSpPr/>
          <p:nvPr/>
        </p:nvSpPr>
        <p:spPr>
          <a:xfrm>
            <a:off x="9006905" y="539466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1AD8AC5C-699B-42F2-A18B-EBDA12B55639}"/>
              </a:ext>
            </a:extLst>
          </p:cNvPr>
          <p:cNvSpPr/>
          <p:nvPr/>
        </p:nvSpPr>
        <p:spPr>
          <a:xfrm>
            <a:off x="9931321" y="539455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81732DDE-FABE-4FB9-8680-12F04A162E44}"/>
              </a:ext>
            </a:extLst>
          </p:cNvPr>
          <p:cNvSpPr/>
          <p:nvPr/>
        </p:nvSpPr>
        <p:spPr>
          <a:xfrm>
            <a:off x="10906734" y="541536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erge 86">
            <a:extLst>
              <a:ext uri="{FF2B5EF4-FFF2-40B4-BE49-F238E27FC236}">
                <a16:creationId xmlns:a16="http://schemas.microsoft.com/office/drawing/2014/main" id="{5DC4E7DA-F40C-4073-87EF-4FA6CE26F11D}"/>
              </a:ext>
            </a:extLst>
          </p:cNvPr>
          <p:cNvSpPr/>
          <p:nvPr/>
        </p:nvSpPr>
        <p:spPr>
          <a:xfrm>
            <a:off x="11890243" y="541536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6" y="1993406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8" y="2524378"/>
            <a:ext cx="1302147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299329" y="1360902"/>
            <a:ext cx="1324426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349530" y="1990374"/>
            <a:ext cx="1330255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367681" y="2491865"/>
            <a:ext cx="1318599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Invoice number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681499" y="1365757"/>
            <a:ext cx="131112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821627" y="1368220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71734" y="1539395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870093" y="1980072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867076" y="2519136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60036" y="4658929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8191"/>
              </p:ext>
            </p:extLst>
          </p:nvPr>
        </p:nvGraphicFramePr>
        <p:xfrm>
          <a:off x="252831" y="4823409"/>
          <a:ext cx="117267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7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82891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708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6842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373824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6059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363095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Invoice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Bill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Orginial</a:t>
                      </a:r>
                      <a:r>
                        <a:rPr lang="en-US" sz="140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Nhan Thien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20731"/>
            <a:ext cx="979979" cy="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467360"/>
            <a:ext cx="822960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D3FBF-A7AE-4917-9F1D-3254DA8DF46C}"/>
              </a:ext>
            </a:extLst>
          </p:cNvPr>
          <p:cNvSpPr/>
          <p:nvPr/>
        </p:nvSpPr>
        <p:spPr>
          <a:xfrm>
            <a:off x="0" y="6858000"/>
            <a:ext cx="12192000" cy="8178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55E0BD-84FD-41D3-BFCD-A42D1412193C}"/>
              </a:ext>
            </a:extLst>
          </p:cNvPr>
          <p:cNvSpPr/>
          <p:nvPr/>
        </p:nvSpPr>
        <p:spPr>
          <a:xfrm>
            <a:off x="5020709" y="698092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E03180-9F19-4454-B17C-25520CC864A5}"/>
              </a:ext>
            </a:extLst>
          </p:cNvPr>
          <p:cNvSpPr/>
          <p:nvPr/>
        </p:nvSpPr>
        <p:spPr>
          <a:xfrm>
            <a:off x="5834434" y="698092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51E54B-962D-4D07-A25F-BE925DF30DBE}"/>
              </a:ext>
            </a:extLst>
          </p:cNvPr>
          <p:cNvSpPr/>
          <p:nvPr/>
        </p:nvSpPr>
        <p:spPr>
          <a:xfrm>
            <a:off x="4336239" y="733073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43619-2411-459F-94A4-AA52406BE049}"/>
              </a:ext>
            </a:extLst>
          </p:cNvPr>
          <p:cNvSpPr/>
          <p:nvPr/>
        </p:nvSpPr>
        <p:spPr>
          <a:xfrm>
            <a:off x="4833182" y="733421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79D01-FE0D-4CCB-A7E8-951BE7824DE3}"/>
              </a:ext>
            </a:extLst>
          </p:cNvPr>
          <p:cNvSpPr/>
          <p:nvPr/>
        </p:nvSpPr>
        <p:spPr>
          <a:xfrm>
            <a:off x="5269467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3B211-CE17-4319-8DBD-BA772DC41B2E}"/>
              </a:ext>
            </a:extLst>
          </p:cNvPr>
          <p:cNvSpPr/>
          <p:nvPr/>
        </p:nvSpPr>
        <p:spPr>
          <a:xfrm>
            <a:off x="6126471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E47404-CE3F-4A81-8315-15169E5DA315}"/>
              </a:ext>
            </a:extLst>
          </p:cNvPr>
          <p:cNvSpPr/>
          <p:nvPr/>
        </p:nvSpPr>
        <p:spPr>
          <a:xfrm>
            <a:off x="6581223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B40EE8-6F43-4C19-BBB8-F6ADD34D91EB}"/>
              </a:ext>
            </a:extLst>
          </p:cNvPr>
          <p:cNvSpPr/>
          <p:nvPr/>
        </p:nvSpPr>
        <p:spPr>
          <a:xfrm>
            <a:off x="7088966" y="732460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436F0-E6B3-451D-8E38-FF588BE71561}"/>
              </a:ext>
            </a:extLst>
          </p:cNvPr>
          <p:cNvSpPr/>
          <p:nvPr/>
        </p:nvSpPr>
        <p:spPr>
          <a:xfrm>
            <a:off x="5692941" y="733421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5D9A2EB6-AF82-4809-BD23-A6ADDDBCF5D5}"/>
              </a:ext>
            </a:extLst>
          </p:cNvPr>
          <p:cNvSpPr/>
          <p:nvPr/>
        </p:nvSpPr>
        <p:spPr>
          <a:xfrm>
            <a:off x="4581983" y="702855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F8B148A-4B04-41A9-911F-350DF77D1ABA}"/>
              </a:ext>
            </a:extLst>
          </p:cNvPr>
          <p:cNvSpPr/>
          <p:nvPr/>
        </p:nvSpPr>
        <p:spPr>
          <a:xfrm>
            <a:off x="6797762" y="702259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838BC496-6CAC-48EC-A4AD-B6D7268AC2F4}"/>
              </a:ext>
            </a:extLst>
          </p:cNvPr>
          <p:cNvSpPr/>
          <p:nvPr/>
        </p:nvSpPr>
        <p:spPr>
          <a:xfrm>
            <a:off x="2540924" y="511107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2D7B1B47-322C-4C9F-AD4A-1C85E0288439}"/>
              </a:ext>
            </a:extLst>
          </p:cNvPr>
          <p:cNvSpPr/>
          <p:nvPr/>
        </p:nvSpPr>
        <p:spPr>
          <a:xfrm>
            <a:off x="3929560" y="508759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92CF3D89-917A-442D-99C1-B57A1D65F248}"/>
              </a:ext>
            </a:extLst>
          </p:cNvPr>
          <p:cNvSpPr/>
          <p:nvPr/>
        </p:nvSpPr>
        <p:spPr>
          <a:xfrm>
            <a:off x="4956053" y="51176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erge 53">
            <a:extLst>
              <a:ext uri="{FF2B5EF4-FFF2-40B4-BE49-F238E27FC236}">
                <a16:creationId xmlns:a16="http://schemas.microsoft.com/office/drawing/2014/main" id="{2E435A23-39E4-43E6-8CCE-8F53E768D4AA}"/>
              </a:ext>
            </a:extLst>
          </p:cNvPr>
          <p:cNvSpPr/>
          <p:nvPr/>
        </p:nvSpPr>
        <p:spPr>
          <a:xfrm>
            <a:off x="6344689" y="51176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468D4B97-6163-4335-9A24-1E6EA71C1E2F}"/>
              </a:ext>
            </a:extLst>
          </p:cNvPr>
          <p:cNvSpPr/>
          <p:nvPr/>
        </p:nvSpPr>
        <p:spPr>
          <a:xfrm>
            <a:off x="7708835" y="514301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A8368F40-8109-49A1-AC5D-C49AB016C121}"/>
              </a:ext>
            </a:extLst>
          </p:cNvPr>
          <p:cNvSpPr/>
          <p:nvPr/>
        </p:nvSpPr>
        <p:spPr>
          <a:xfrm>
            <a:off x="9032817" y="514300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684A8CD2-4727-46AC-B8B8-918F6D864525}"/>
              </a:ext>
            </a:extLst>
          </p:cNvPr>
          <p:cNvSpPr/>
          <p:nvPr/>
        </p:nvSpPr>
        <p:spPr>
          <a:xfrm>
            <a:off x="10441535" y="512074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AAA6C28D-BA45-44BA-9E28-FE08EABB258A}"/>
              </a:ext>
            </a:extLst>
          </p:cNvPr>
          <p:cNvSpPr/>
          <p:nvPr/>
        </p:nvSpPr>
        <p:spPr>
          <a:xfrm>
            <a:off x="11825477" y="513156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01946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SSN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25964" y="1201947"/>
            <a:ext cx="1755622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63825" y="120944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52277" y="1375228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02365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caregivers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3284467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1778"/>
              </p:ext>
            </p:extLst>
          </p:nvPr>
        </p:nvGraphicFramePr>
        <p:xfrm>
          <a:off x="225122" y="3485557"/>
          <a:ext cx="115062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89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34210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14327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96447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15156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4238848541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1841317906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Caregiver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Termination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551860"/>
            <a:ext cx="1126376" cy="41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481451"/>
            <a:ext cx="979980" cy="48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EC065-B4D2-40E4-B723-1E1A956EF2E1}"/>
              </a:ext>
            </a:extLst>
          </p:cNvPr>
          <p:cNvSpPr/>
          <p:nvPr/>
        </p:nvSpPr>
        <p:spPr>
          <a:xfrm>
            <a:off x="5087652" y="530854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6EC8DF-00A9-4B87-8E76-5BDCB549A6A8}"/>
              </a:ext>
            </a:extLst>
          </p:cNvPr>
          <p:cNvSpPr/>
          <p:nvPr/>
        </p:nvSpPr>
        <p:spPr>
          <a:xfrm>
            <a:off x="5901377" y="530854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60836-5FF5-4737-8970-179FBE132604}"/>
              </a:ext>
            </a:extLst>
          </p:cNvPr>
          <p:cNvSpPr/>
          <p:nvPr/>
        </p:nvSpPr>
        <p:spPr>
          <a:xfrm>
            <a:off x="4403182" y="565835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6CE200-048D-4D72-89CE-7BF32E69F9BC}"/>
              </a:ext>
            </a:extLst>
          </p:cNvPr>
          <p:cNvSpPr/>
          <p:nvPr/>
        </p:nvSpPr>
        <p:spPr>
          <a:xfrm>
            <a:off x="4900125" y="566183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5486A-80FC-46B9-AF0C-6304110DC6D4}"/>
              </a:ext>
            </a:extLst>
          </p:cNvPr>
          <p:cNvSpPr/>
          <p:nvPr/>
        </p:nvSpPr>
        <p:spPr>
          <a:xfrm>
            <a:off x="5336410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1516A-DC81-405A-A2A9-8F19B029022D}"/>
              </a:ext>
            </a:extLst>
          </p:cNvPr>
          <p:cNvSpPr/>
          <p:nvPr/>
        </p:nvSpPr>
        <p:spPr>
          <a:xfrm>
            <a:off x="6193414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67B925-D577-4139-941D-012A77A761EE}"/>
              </a:ext>
            </a:extLst>
          </p:cNvPr>
          <p:cNvSpPr/>
          <p:nvPr/>
        </p:nvSpPr>
        <p:spPr>
          <a:xfrm>
            <a:off x="6648166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5CB159-444E-4709-B4B5-7F8E420BBF2B}"/>
              </a:ext>
            </a:extLst>
          </p:cNvPr>
          <p:cNvSpPr/>
          <p:nvPr/>
        </p:nvSpPr>
        <p:spPr>
          <a:xfrm>
            <a:off x="7155909" y="565222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1FA0-8411-415F-910E-3EF53662CC32}"/>
              </a:ext>
            </a:extLst>
          </p:cNvPr>
          <p:cNvSpPr/>
          <p:nvPr/>
        </p:nvSpPr>
        <p:spPr>
          <a:xfrm>
            <a:off x="5759884" y="566183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14094467-FC01-4FA2-97E8-333B408DA288}"/>
              </a:ext>
            </a:extLst>
          </p:cNvPr>
          <p:cNvSpPr/>
          <p:nvPr/>
        </p:nvSpPr>
        <p:spPr>
          <a:xfrm>
            <a:off x="4648926" y="535617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B27C0D-E446-4F08-B0F0-CCB3EADC3AC7}"/>
              </a:ext>
            </a:extLst>
          </p:cNvPr>
          <p:cNvSpPr/>
          <p:nvPr/>
        </p:nvSpPr>
        <p:spPr>
          <a:xfrm>
            <a:off x="6864705" y="535021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A5253AF4-A4A4-4AF4-811C-0B073A9E97D3}"/>
              </a:ext>
            </a:extLst>
          </p:cNvPr>
          <p:cNvSpPr/>
          <p:nvPr/>
        </p:nvSpPr>
        <p:spPr>
          <a:xfrm>
            <a:off x="1922780" y="379236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29D98760-467E-4627-8952-CF3E276331FB}"/>
              </a:ext>
            </a:extLst>
          </p:cNvPr>
          <p:cNvSpPr/>
          <p:nvPr/>
        </p:nvSpPr>
        <p:spPr>
          <a:xfrm>
            <a:off x="3245081" y="38131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7B8EF3E7-8866-4F16-A5A5-06D5F36E57A3}"/>
              </a:ext>
            </a:extLst>
          </p:cNvPr>
          <p:cNvSpPr/>
          <p:nvPr/>
        </p:nvSpPr>
        <p:spPr>
          <a:xfrm>
            <a:off x="5145869" y="381309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Merge 50">
            <a:extLst>
              <a:ext uri="{FF2B5EF4-FFF2-40B4-BE49-F238E27FC236}">
                <a16:creationId xmlns:a16="http://schemas.microsoft.com/office/drawing/2014/main" id="{E1591D4E-0FA3-4F60-947C-AF3422BF39BA}"/>
              </a:ext>
            </a:extLst>
          </p:cNvPr>
          <p:cNvSpPr/>
          <p:nvPr/>
        </p:nvSpPr>
        <p:spPr>
          <a:xfrm>
            <a:off x="6314269" y="376412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D0592CFD-9E76-4C03-93CC-3A4474FE11BD}"/>
              </a:ext>
            </a:extLst>
          </p:cNvPr>
          <p:cNvSpPr/>
          <p:nvPr/>
        </p:nvSpPr>
        <p:spPr>
          <a:xfrm>
            <a:off x="8373956" y="379236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6E7AA53B-CFC2-42DA-94E8-94D3D2BD45A0}"/>
              </a:ext>
            </a:extLst>
          </p:cNvPr>
          <p:cNvSpPr/>
          <p:nvPr/>
        </p:nvSpPr>
        <p:spPr>
          <a:xfrm>
            <a:off x="7222836" y="379236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A3DCB1FD-C777-49A5-9D3B-53245E956BC8}"/>
              </a:ext>
            </a:extLst>
          </p:cNvPr>
          <p:cNvSpPr/>
          <p:nvPr/>
        </p:nvSpPr>
        <p:spPr>
          <a:xfrm>
            <a:off x="9432555" y="381309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39E106B5-08CA-4E3C-875E-A06074FCA01E}"/>
              </a:ext>
            </a:extLst>
          </p:cNvPr>
          <p:cNvSpPr/>
          <p:nvPr/>
        </p:nvSpPr>
        <p:spPr>
          <a:xfrm>
            <a:off x="10471646" y="376412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17230BD3-8395-49A8-9130-14A4E6A94D31}"/>
              </a:ext>
            </a:extLst>
          </p:cNvPr>
          <p:cNvSpPr/>
          <p:nvPr/>
        </p:nvSpPr>
        <p:spPr>
          <a:xfrm>
            <a:off x="11530245" y="379236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694BC1E2-9714-4B5C-81D8-604059A055DC}"/>
              </a:ext>
            </a:extLst>
          </p:cNvPr>
          <p:cNvSpPr/>
          <p:nvPr/>
        </p:nvSpPr>
        <p:spPr>
          <a:xfrm>
            <a:off x="4297043" y="383261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795860"/>
            <a:ext cx="7341326" cy="5053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68388" y="1008960"/>
            <a:ext cx="242969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the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3909" y="1894114"/>
            <a:ext cx="5460274" cy="19272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97333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tool: Query warehouse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0448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tool: Query HHAX 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19" y="4048299"/>
            <a:ext cx="1881053" cy="37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E6410A-F13C-48A0-84D1-E4E999A0FBBB}"/>
              </a:ext>
            </a:extLst>
          </p:cNvPr>
          <p:cNvSpPr/>
          <p:nvPr/>
        </p:nvSpPr>
        <p:spPr>
          <a:xfrm>
            <a:off x="4454978" y="31082"/>
            <a:ext cx="3710940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the tool to access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C678AD7-0F20-48A1-AE32-BF4F9A39ED51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018261-A110-43CF-83D8-8BF5C17C6B55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F946A1-C857-4093-9BB2-79D9331B5C75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warehouse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082" y="4527498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266" y="154497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5328" y="154497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A80062-984E-46DD-98D4-8F9622D4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3166"/>
              </p:ext>
            </p:extLst>
          </p:nvPr>
        </p:nvGraphicFramePr>
        <p:xfrm>
          <a:off x="3010306" y="1544975"/>
          <a:ext cx="61982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94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91851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3073672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warehouse to access (If users selected the 1</a:t>
            </a:r>
            <a:r>
              <a:rPr lang="en-US" baseline="30000"/>
              <a:t>st</a:t>
            </a:r>
            <a:r>
              <a:rPr lang="en-US"/>
              <a:t> tool to access)</a:t>
            </a:r>
          </a:p>
        </p:txBody>
      </p:sp>
    </p:spTree>
    <p:extLst>
      <p:ext uri="{BB962C8B-B14F-4D97-AF65-F5344CB8AC3E}">
        <p14:creationId xmlns:p14="http://schemas.microsoft.com/office/powerpoint/2010/main" val="2053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HHAX Integration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273" y="4255810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3097" y="1535894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6159" y="1535894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HHAX Integration to access (If users selected the 2</a:t>
            </a:r>
            <a:r>
              <a:rPr lang="en-US" baseline="30000"/>
              <a:t>nd</a:t>
            </a:r>
            <a:r>
              <a:rPr lang="en-US"/>
              <a:t> tool to access)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E74AF6-84C9-42EA-9EE8-C1F666AD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28306"/>
              </p:ext>
            </p:extLst>
          </p:nvPr>
        </p:nvGraphicFramePr>
        <p:xfrm>
          <a:off x="3142386" y="1505854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34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03122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28387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54703"/>
            <a:ext cx="11776363" cy="45894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83922" y="828035"/>
            <a:ext cx="2429691" cy="6843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Warehouses (1</a:t>
            </a:r>
            <a:r>
              <a:rPr lang="en-US" b="1" baseline="30000"/>
              <a:t>st</a:t>
            </a:r>
            <a:r>
              <a:rPr lang="en-US" b="1"/>
              <a:t> tool)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439" y="4348347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2421" y="4339038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9764" y="4331416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B2E720F9-C931-4E72-BB66-3EAAF9FD5677}"/>
              </a:ext>
            </a:extLst>
          </p:cNvPr>
          <p:cNvSpPr/>
          <p:nvPr/>
        </p:nvSpPr>
        <p:spPr>
          <a:xfrm>
            <a:off x="7593808" y="828034"/>
            <a:ext cx="3229427" cy="6447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HHAX</a:t>
            </a:r>
            <a:r>
              <a:rPr lang="en-US" b="1"/>
              <a:t> Integrations (2</a:t>
            </a:r>
            <a:r>
              <a:rPr lang="en-US" b="1" baseline="30000"/>
              <a:t>nd</a:t>
            </a:r>
            <a:r>
              <a:rPr lang="en-US" b="1"/>
              <a:t> tool)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18240-E365-43B6-80D2-F7F7F21E11A9}"/>
              </a:ext>
            </a:extLst>
          </p:cNvPr>
          <p:cNvCxnSpPr>
            <a:cxnSpLocks/>
          </p:cNvCxnSpPr>
          <p:nvPr/>
        </p:nvCxnSpPr>
        <p:spPr>
          <a:xfrm flipH="1">
            <a:off x="6082145" y="985520"/>
            <a:ext cx="13855" cy="4122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318F-898C-4525-978B-67A50AC906ED}"/>
              </a:ext>
            </a:extLst>
          </p:cNvPr>
          <p:cNvSpPr/>
          <p:nvPr/>
        </p:nvSpPr>
        <p:spPr>
          <a:xfrm>
            <a:off x="5772884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BC8E5A-598C-436C-8D2F-2BBAC535D580}"/>
              </a:ext>
            </a:extLst>
          </p:cNvPr>
          <p:cNvSpPr/>
          <p:nvPr/>
        </p:nvSpPr>
        <p:spPr>
          <a:xfrm>
            <a:off x="5785946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A5790-3C00-4FC2-9786-15C348D51B6B}"/>
              </a:ext>
            </a:extLst>
          </p:cNvPr>
          <p:cNvSpPr/>
          <p:nvPr/>
        </p:nvSpPr>
        <p:spPr>
          <a:xfrm>
            <a:off x="11715140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D2F66-8B3C-4EAA-9226-84ED35B1344D}"/>
              </a:ext>
            </a:extLst>
          </p:cNvPr>
          <p:cNvSpPr/>
          <p:nvPr/>
        </p:nvSpPr>
        <p:spPr>
          <a:xfrm>
            <a:off x="11728202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DDE0513-35B5-48DA-8D79-49BA0BFD7908}"/>
              </a:ext>
            </a:extLst>
          </p:cNvPr>
          <p:cNvSpPr/>
          <p:nvPr/>
        </p:nvSpPr>
        <p:spPr>
          <a:xfrm>
            <a:off x="6612581" y="4280804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A8A520-524A-43D7-8C3C-C5DDE1E54292}"/>
              </a:ext>
            </a:extLst>
          </p:cNvPr>
          <p:cNvSpPr/>
          <p:nvPr/>
        </p:nvSpPr>
        <p:spPr>
          <a:xfrm>
            <a:off x="8385563" y="4271495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A4D3132B-51C8-45A3-AFC0-4D0BA8F7E344}"/>
              </a:ext>
            </a:extLst>
          </p:cNvPr>
          <p:cNvSpPr/>
          <p:nvPr/>
        </p:nvSpPr>
        <p:spPr>
          <a:xfrm>
            <a:off x="10212906" y="4263873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EDCF5-2037-4570-92FE-91E127242C0A}"/>
              </a:ext>
            </a:extLst>
          </p:cNvPr>
          <p:cNvSpPr/>
          <p:nvPr/>
        </p:nvSpPr>
        <p:spPr>
          <a:xfrm>
            <a:off x="4023260" y="309237"/>
            <a:ext cx="41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Manage connections to databases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3C0002FB-F859-474F-9E3E-18E5B3E0626C}"/>
              </a:ext>
            </a:extLst>
          </p:cNvPr>
          <p:cNvSpPr/>
          <p:nvPr/>
        </p:nvSpPr>
        <p:spPr>
          <a:xfrm>
            <a:off x="4481286" y="828035"/>
            <a:ext cx="3229427" cy="59050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Connections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DE53BF-4152-4F10-AEFC-075CBE4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38843"/>
              </p:ext>
            </p:extLst>
          </p:nvPr>
        </p:nvGraphicFramePr>
        <p:xfrm>
          <a:off x="221673" y="1551730"/>
          <a:ext cx="5424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394621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8DFA6B-C402-497A-80A6-BF01D9AF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5427"/>
              </p:ext>
            </p:extLst>
          </p:nvPr>
        </p:nvGraphicFramePr>
        <p:xfrm>
          <a:off x="6274632" y="1493449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8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27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warehouse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warehouse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5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HHAX Integration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HHAX Integration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HHAX Integration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7" y="995679"/>
            <a:ext cx="8898339" cy="556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6192"/>
              </p:ext>
            </p:extLst>
          </p:nvPr>
        </p:nvGraphicFramePr>
        <p:xfrm>
          <a:off x="2299062" y="1893374"/>
          <a:ext cx="7336257" cy="32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19">
                  <a:extLst>
                    <a:ext uri="{9D8B030D-6E8A-4147-A177-3AD203B41FA5}">
                      <a16:colId xmlns:a16="http://schemas.microsoft.com/office/drawing/2014/main" val="855255503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3877907641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777093885"/>
                    </a:ext>
                  </a:extLst>
                </a:gridCol>
              </a:tblGrid>
              <a:tr h="7406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r>
                        <a:rPr lang="en-US" baseline="0"/>
                        <a:t> 1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Access</a:t>
                      </a:r>
                      <a:r>
                        <a:rPr lang="en-US" baseline="0"/>
                        <a:t> 2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819"/>
                  </a:ext>
                </a:extLst>
              </a:tr>
              <a:tr h="928929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28599"/>
                  </a:ext>
                </a:extLst>
              </a:tr>
              <a:tr h="91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79363"/>
                  </a:ext>
                </a:extLst>
              </a:tr>
              <a:tr h="698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5154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96392" y="1072513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account to edit/remove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2688609"/>
            <a:ext cx="580030" cy="58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7" y="2676691"/>
            <a:ext cx="842749" cy="842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8" y="4484435"/>
            <a:ext cx="842749" cy="842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6" y="3599338"/>
            <a:ext cx="842749" cy="8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3730697"/>
            <a:ext cx="580030" cy="58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7" y="4539188"/>
            <a:ext cx="580030" cy="580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65865" y="2716571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78927" y="2716571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92505" y="5391423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91121" y="5406665"/>
            <a:ext cx="1724300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37482" y="5406665"/>
            <a:ext cx="1515297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F7BBB00-55C5-4402-B158-0EACF5083552}"/>
              </a:ext>
            </a:extLst>
          </p:cNvPr>
          <p:cNvSpPr/>
          <p:nvPr/>
        </p:nvSpPr>
        <p:spPr>
          <a:xfrm>
            <a:off x="4203902" y="129468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Manage accounts</a:t>
            </a:r>
          </a:p>
        </p:txBody>
      </p:sp>
    </p:spTree>
    <p:extLst>
      <p:ext uri="{BB962C8B-B14F-4D97-AF65-F5344CB8AC3E}">
        <p14:creationId xmlns:p14="http://schemas.microsoft.com/office/powerpoint/2010/main" val="34029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2" y="782212"/>
            <a:ext cx="7581917" cy="4795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40861" y="1875193"/>
            <a:ext cx="2090381" cy="513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0861" y="2600930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0861" y="3264872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Re-Password: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267" y="1875193"/>
            <a:ext cx="3644018" cy="513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95267" y="2602093"/>
            <a:ext cx="3644018" cy="468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5267" y="3279233"/>
            <a:ext cx="3644018" cy="441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3799" y="949880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Add/Edit account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3481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3404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4240" y="19097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account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82056" y="3868121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 use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682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6705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5624" y="3962307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5245" y="3969015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5" y="3279232"/>
            <a:ext cx="521109" cy="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1113</Words>
  <Application>Microsoft Office PowerPoint</Application>
  <PresentationFormat>Widescreen</PresentationFormat>
  <Paragraphs>482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Thiện Nhân Nguyễn</dc:creator>
  <cp:lastModifiedBy>Thiện Nhân Nguyễn</cp:lastModifiedBy>
  <cp:revision>63</cp:revision>
  <dcterms:created xsi:type="dcterms:W3CDTF">2019-01-13T20:38:35Z</dcterms:created>
  <dcterms:modified xsi:type="dcterms:W3CDTF">2019-01-16T03:17:25Z</dcterms:modified>
</cp:coreProperties>
</file>