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4" r:id="rId12"/>
    <p:sldId id="271"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Ngọc Thiện" initials="NNT" lastIdx="1" clrIdx="0">
    <p:extLst>
      <p:ext uri="{19B8F6BF-5375-455C-9EA6-DF929625EA0E}">
        <p15:presenceInfo xmlns:p15="http://schemas.microsoft.com/office/powerpoint/2012/main" userId="S::16521811@ms.uit.edu.vn::243e23e5-cfde-4c62-a4c9-e4374c51f3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86918-583F-467F-8A2A-7B2B2495DE05}"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EC07E1B6-385E-4A7A-A623-0F6267C1A383}">
      <dgm:prSet/>
      <dgm:spPr/>
      <dgm:t>
        <a:bodyPr/>
        <a:lstStyle/>
        <a:p>
          <a:r>
            <a:rPr lang="en-US"/>
            <a:t>Lấy ng</a:t>
          </a:r>
          <a:r>
            <a:rPr lang="vi-VN"/>
            <a:t>ư</a:t>
          </a:r>
          <a:r>
            <a:rPr lang="en-US"/>
            <a:t>ỡng: từ kết quả đã tính đ</a:t>
          </a:r>
          <a:r>
            <a:rPr lang="vi-VN"/>
            <a:t>ư</a:t>
          </a:r>
          <a:r>
            <a:rPr lang="en-US"/>
            <a:t>ợc ở b</a:t>
          </a:r>
          <a:r>
            <a:rPr lang="vi-VN"/>
            <a:t>ư</a:t>
          </a:r>
          <a:r>
            <a:rPr lang="en-US"/>
            <a:t>ớc trên, ta lấy threshold những vùng có màu da tay.</a:t>
          </a:r>
        </a:p>
      </dgm:t>
    </dgm:pt>
    <dgm:pt modelId="{197437D9-01DF-4E44-A901-5D04946C1B10}" type="parTrans" cxnId="{C254B06A-A646-414B-A20A-DB8372EEB630}">
      <dgm:prSet/>
      <dgm:spPr/>
      <dgm:t>
        <a:bodyPr/>
        <a:lstStyle/>
        <a:p>
          <a:endParaRPr lang="en-US"/>
        </a:p>
      </dgm:t>
    </dgm:pt>
    <dgm:pt modelId="{950F3848-84E4-433F-B38B-30AFBB6D3B21}" type="sibTrans" cxnId="{C254B06A-A646-414B-A20A-DB8372EEB630}">
      <dgm:prSet phldrT="1" phldr="0"/>
      <dgm:spPr/>
      <dgm:t>
        <a:bodyPr/>
        <a:lstStyle/>
        <a:p>
          <a:r>
            <a:rPr lang="en-US"/>
            <a:t>1</a:t>
          </a:r>
        </a:p>
      </dgm:t>
    </dgm:pt>
    <dgm:pt modelId="{701BA616-705D-4505-9C27-F3160B9987BA}">
      <dgm:prSet/>
      <dgm:spPr/>
      <dgm:t>
        <a:bodyPr/>
        <a:lstStyle/>
        <a:p>
          <a:r>
            <a:rPr lang="en-US"/>
            <a:t>Closing: thực hiện phép dilation sau đó là erosion. Mục đích là lấp đầy các đốm lõm trên tay.</a:t>
          </a:r>
        </a:p>
      </dgm:t>
    </dgm:pt>
    <dgm:pt modelId="{A59FE836-803C-423A-9D2E-8C62C9E87A80}" type="parTrans" cxnId="{ABFDB0EF-5340-44CC-BC26-E7A919E8A816}">
      <dgm:prSet/>
      <dgm:spPr/>
      <dgm:t>
        <a:bodyPr/>
        <a:lstStyle/>
        <a:p>
          <a:endParaRPr lang="en-US"/>
        </a:p>
      </dgm:t>
    </dgm:pt>
    <dgm:pt modelId="{16BCCEEC-134F-470E-8703-EB315F0487D5}" type="sibTrans" cxnId="{ABFDB0EF-5340-44CC-BC26-E7A919E8A816}">
      <dgm:prSet phldrT="2" phldr="0"/>
      <dgm:spPr/>
      <dgm:t>
        <a:bodyPr/>
        <a:lstStyle/>
        <a:p>
          <a:r>
            <a:rPr lang="en-US"/>
            <a:t>2</a:t>
          </a:r>
        </a:p>
      </dgm:t>
    </dgm:pt>
    <dgm:pt modelId="{EC127D53-6E95-4AC3-AE15-E391EB5A621D}">
      <dgm:prSet/>
      <dgm:spPr/>
      <dgm:t>
        <a:bodyPr/>
        <a:lstStyle/>
        <a:p>
          <a:r>
            <a:rPr lang="en-US"/>
            <a:t>Gaussian blur: Có công dụng loại bỏ nhiễu  do các thuật toán phát hiện cạnh rất nhạy cảm với nhiễu</a:t>
          </a:r>
        </a:p>
      </dgm:t>
    </dgm:pt>
    <dgm:pt modelId="{32A2A863-93C8-4A82-B92B-D53CC12612AD}" type="parTrans" cxnId="{300287DF-A423-402D-B944-FE4AF4C67A1E}">
      <dgm:prSet/>
      <dgm:spPr/>
      <dgm:t>
        <a:bodyPr/>
        <a:lstStyle/>
        <a:p>
          <a:endParaRPr lang="en-US"/>
        </a:p>
      </dgm:t>
    </dgm:pt>
    <dgm:pt modelId="{3DE3CB1C-5264-407F-896C-4A606AEFFE6B}" type="sibTrans" cxnId="{300287DF-A423-402D-B944-FE4AF4C67A1E}">
      <dgm:prSet phldrT="3" phldr="0"/>
      <dgm:spPr/>
      <dgm:t>
        <a:bodyPr/>
        <a:lstStyle/>
        <a:p>
          <a:r>
            <a:rPr lang="en-US"/>
            <a:t>3</a:t>
          </a:r>
        </a:p>
      </dgm:t>
    </dgm:pt>
    <dgm:pt modelId="{EC45954B-DC66-460E-B997-BB98C6D020AD}" type="pres">
      <dgm:prSet presAssocID="{C5886918-583F-467F-8A2A-7B2B2495DE05}" presName="Name0" presStyleCnt="0">
        <dgm:presLayoutVars>
          <dgm:animLvl val="lvl"/>
          <dgm:resizeHandles val="exact"/>
        </dgm:presLayoutVars>
      </dgm:prSet>
      <dgm:spPr/>
    </dgm:pt>
    <dgm:pt modelId="{D10E55FE-97BA-4F0B-8909-BAF663CC00B2}" type="pres">
      <dgm:prSet presAssocID="{EC07E1B6-385E-4A7A-A623-0F6267C1A383}" presName="compositeNode" presStyleCnt="0">
        <dgm:presLayoutVars>
          <dgm:bulletEnabled val="1"/>
        </dgm:presLayoutVars>
      </dgm:prSet>
      <dgm:spPr/>
    </dgm:pt>
    <dgm:pt modelId="{FD01DE22-0683-4E2A-87EA-617C9906677A}" type="pres">
      <dgm:prSet presAssocID="{EC07E1B6-385E-4A7A-A623-0F6267C1A383}" presName="bgRect" presStyleLbl="bgAccFollowNode1" presStyleIdx="0" presStyleCnt="3"/>
      <dgm:spPr/>
    </dgm:pt>
    <dgm:pt modelId="{F884088C-1303-473A-ABA0-E84E598FE4CE}" type="pres">
      <dgm:prSet presAssocID="{950F3848-84E4-433F-B38B-30AFBB6D3B21}" presName="sibTransNodeCircle" presStyleLbl="alignNode1" presStyleIdx="0" presStyleCnt="6">
        <dgm:presLayoutVars>
          <dgm:chMax val="0"/>
          <dgm:bulletEnabled/>
        </dgm:presLayoutVars>
      </dgm:prSet>
      <dgm:spPr/>
    </dgm:pt>
    <dgm:pt modelId="{DE69BB10-3EB3-4F85-BA13-13293281800E}" type="pres">
      <dgm:prSet presAssocID="{EC07E1B6-385E-4A7A-A623-0F6267C1A383}" presName="bottomLine" presStyleLbl="alignNode1" presStyleIdx="1" presStyleCnt="6">
        <dgm:presLayoutVars/>
      </dgm:prSet>
      <dgm:spPr/>
    </dgm:pt>
    <dgm:pt modelId="{909C60F9-B05F-467D-B891-CD770B0F5144}" type="pres">
      <dgm:prSet presAssocID="{EC07E1B6-385E-4A7A-A623-0F6267C1A383}" presName="nodeText" presStyleLbl="bgAccFollowNode1" presStyleIdx="0" presStyleCnt="3">
        <dgm:presLayoutVars>
          <dgm:bulletEnabled val="1"/>
        </dgm:presLayoutVars>
      </dgm:prSet>
      <dgm:spPr/>
    </dgm:pt>
    <dgm:pt modelId="{DF0042D1-836B-4A96-B4C2-51BB6EEC0C91}" type="pres">
      <dgm:prSet presAssocID="{950F3848-84E4-433F-B38B-30AFBB6D3B21}" presName="sibTrans" presStyleCnt="0"/>
      <dgm:spPr/>
    </dgm:pt>
    <dgm:pt modelId="{A27B3D50-7F44-46B4-B33D-4AB2FC99574C}" type="pres">
      <dgm:prSet presAssocID="{701BA616-705D-4505-9C27-F3160B9987BA}" presName="compositeNode" presStyleCnt="0">
        <dgm:presLayoutVars>
          <dgm:bulletEnabled val="1"/>
        </dgm:presLayoutVars>
      </dgm:prSet>
      <dgm:spPr/>
    </dgm:pt>
    <dgm:pt modelId="{4D53053D-BF83-427D-B0B8-C4B847F55FBA}" type="pres">
      <dgm:prSet presAssocID="{701BA616-705D-4505-9C27-F3160B9987BA}" presName="bgRect" presStyleLbl="bgAccFollowNode1" presStyleIdx="1" presStyleCnt="3"/>
      <dgm:spPr/>
    </dgm:pt>
    <dgm:pt modelId="{D24E472B-7A49-4C85-A226-CA7BF87B90E9}" type="pres">
      <dgm:prSet presAssocID="{16BCCEEC-134F-470E-8703-EB315F0487D5}" presName="sibTransNodeCircle" presStyleLbl="alignNode1" presStyleIdx="2" presStyleCnt="6">
        <dgm:presLayoutVars>
          <dgm:chMax val="0"/>
          <dgm:bulletEnabled/>
        </dgm:presLayoutVars>
      </dgm:prSet>
      <dgm:spPr/>
    </dgm:pt>
    <dgm:pt modelId="{8762DAC8-9419-48C6-AF4A-02FB9DC394AC}" type="pres">
      <dgm:prSet presAssocID="{701BA616-705D-4505-9C27-F3160B9987BA}" presName="bottomLine" presStyleLbl="alignNode1" presStyleIdx="3" presStyleCnt="6">
        <dgm:presLayoutVars/>
      </dgm:prSet>
      <dgm:spPr/>
    </dgm:pt>
    <dgm:pt modelId="{FFE6601E-D39D-4483-9057-C6792014D1AD}" type="pres">
      <dgm:prSet presAssocID="{701BA616-705D-4505-9C27-F3160B9987BA}" presName="nodeText" presStyleLbl="bgAccFollowNode1" presStyleIdx="1" presStyleCnt="3">
        <dgm:presLayoutVars>
          <dgm:bulletEnabled val="1"/>
        </dgm:presLayoutVars>
      </dgm:prSet>
      <dgm:spPr/>
    </dgm:pt>
    <dgm:pt modelId="{53973B79-FFBB-486D-8B57-DFFB3155EAFC}" type="pres">
      <dgm:prSet presAssocID="{16BCCEEC-134F-470E-8703-EB315F0487D5}" presName="sibTrans" presStyleCnt="0"/>
      <dgm:spPr/>
    </dgm:pt>
    <dgm:pt modelId="{88FEFB62-BD0A-459A-ADBF-4153B1BC83C1}" type="pres">
      <dgm:prSet presAssocID="{EC127D53-6E95-4AC3-AE15-E391EB5A621D}" presName="compositeNode" presStyleCnt="0">
        <dgm:presLayoutVars>
          <dgm:bulletEnabled val="1"/>
        </dgm:presLayoutVars>
      </dgm:prSet>
      <dgm:spPr/>
    </dgm:pt>
    <dgm:pt modelId="{18F32963-0C61-49D7-A209-F0327C2BCCCD}" type="pres">
      <dgm:prSet presAssocID="{EC127D53-6E95-4AC3-AE15-E391EB5A621D}" presName="bgRect" presStyleLbl="bgAccFollowNode1" presStyleIdx="2" presStyleCnt="3"/>
      <dgm:spPr/>
    </dgm:pt>
    <dgm:pt modelId="{A1577784-4187-414D-BAF5-7DCA35F38F84}" type="pres">
      <dgm:prSet presAssocID="{3DE3CB1C-5264-407F-896C-4A606AEFFE6B}" presName="sibTransNodeCircle" presStyleLbl="alignNode1" presStyleIdx="4" presStyleCnt="6">
        <dgm:presLayoutVars>
          <dgm:chMax val="0"/>
          <dgm:bulletEnabled/>
        </dgm:presLayoutVars>
      </dgm:prSet>
      <dgm:spPr/>
    </dgm:pt>
    <dgm:pt modelId="{FC209485-14DF-4717-96B8-5552139F0F7B}" type="pres">
      <dgm:prSet presAssocID="{EC127D53-6E95-4AC3-AE15-E391EB5A621D}" presName="bottomLine" presStyleLbl="alignNode1" presStyleIdx="5" presStyleCnt="6">
        <dgm:presLayoutVars/>
      </dgm:prSet>
      <dgm:spPr/>
    </dgm:pt>
    <dgm:pt modelId="{7A056463-70AF-4550-AD21-1FE87F7C0B71}" type="pres">
      <dgm:prSet presAssocID="{EC127D53-6E95-4AC3-AE15-E391EB5A621D}" presName="nodeText" presStyleLbl="bgAccFollowNode1" presStyleIdx="2" presStyleCnt="3">
        <dgm:presLayoutVars>
          <dgm:bulletEnabled val="1"/>
        </dgm:presLayoutVars>
      </dgm:prSet>
      <dgm:spPr/>
    </dgm:pt>
  </dgm:ptLst>
  <dgm:cxnLst>
    <dgm:cxn modelId="{D3161D2F-85B1-43C1-A662-0D3696FE6832}" type="presOf" srcId="{EC127D53-6E95-4AC3-AE15-E391EB5A621D}" destId="{7A056463-70AF-4550-AD21-1FE87F7C0B71}" srcOrd="1" destOrd="0" presId="urn:microsoft.com/office/officeart/2016/7/layout/BasicLinearProcessNumbered"/>
    <dgm:cxn modelId="{309B3F36-2E2F-4479-8A3C-5E5B7C327552}" type="presOf" srcId="{701BA616-705D-4505-9C27-F3160B9987BA}" destId="{4D53053D-BF83-427D-B0B8-C4B847F55FBA}" srcOrd="0" destOrd="0" presId="urn:microsoft.com/office/officeart/2016/7/layout/BasicLinearProcessNumbered"/>
    <dgm:cxn modelId="{3FEE8D36-3846-4F32-A394-2686FDDE0299}" type="presOf" srcId="{C5886918-583F-467F-8A2A-7B2B2495DE05}" destId="{EC45954B-DC66-460E-B997-BB98C6D020AD}" srcOrd="0" destOrd="0" presId="urn:microsoft.com/office/officeart/2016/7/layout/BasicLinearProcessNumbered"/>
    <dgm:cxn modelId="{4D673739-E22F-42A1-8DD5-BE1C9899D30F}" type="presOf" srcId="{16BCCEEC-134F-470E-8703-EB315F0487D5}" destId="{D24E472B-7A49-4C85-A226-CA7BF87B90E9}" srcOrd="0" destOrd="0" presId="urn:microsoft.com/office/officeart/2016/7/layout/BasicLinearProcessNumbered"/>
    <dgm:cxn modelId="{2C52145D-9409-4FE4-9CBB-87200624CF38}" type="presOf" srcId="{950F3848-84E4-433F-B38B-30AFBB6D3B21}" destId="{F884088C-1303-473A-ABA0-E84E598FE4CE}" srcOrd="0" destOrd="0" presId="urn:microsoft.com/office/officeart/2016/7/layout/BasicLinearProcessNumbered"/>
    <dgm:cxn modelId="{C254B06A-A646-414B-A20A-DB8372EEB630}" srcId="{C5886918-583F-467F-8A2A-7B2B2495DE05}" destId="{EC07E1B6-385E-4A7A-A623-0F6267C1A383}" srcOrd="0" destOrd="0" parTransId="{197437D9-01DF-4E44-A901-5D04946C1B10}" sibTransId="{950F3848-84E4-433F-B38B-30AFBB6D3B21}"/>
    <dgm:cxn modelId="{2841A673-917C-48DF-98A9-2B3200DEC65E}" type="presOf" srcId="{3DE3CB1C-5264-407F-896C-4A606AEFFE6B}" destId="{A1577784-4187-414D-BAF5-7DCA35F38F84}" srcOrd="0" destOrd="0" presId="urn:microsoft.com/office/officeart/2016/7/layout/BasicLinearProcessNumbered"/>
    <dgm:cxn modelId="{CA19AA53-D4DC-4820-AF12-2C0DA3E4CBE9}" type="presOf" srcId="{701BA616-705D-4505-9C27-F3160B9987BA}" destId="{FFE6601E-D39D-4483-9057-C6792014D1AD}" srcOrd="1" destOrd="0" presId="urn:microsoft.com/office/officeart/2016/7/layout/BasicLinearProcessNumbered"/>
    <dgm:cxn modelId="{B7D0E97B-4F4E-46D5-B528-5A76E582B969}" type="presOf" srcId="{EC07E1B6-385E-4A7A-A623-0F6267C1A383}" destId="{FD01DE22-0683-4E2A-87EA-617C9906677A}" srcOrd="0" destOrd="0" presId="urn:microsoft.com/office/officeart/2016/7/layout/BasicLinearProcessNumbered"/>
    <dgm:cxn modelId="{5DFEB97F-2384-4733-8A91-A80F588E9CAC}" type="presOf" srcId="{EC127D53-6E95-4AC3-AE15-E391EB5A621D}" destId="{18F32963-0C61-49D7-A209-F0327C2BCCCD}" srcOrd="0" destOrd="0" presId="urn:microsoft.com/office/officeart/2016/7/layout/BasicLinearProcessNumbered"/>
    <dgm:cxn modelId="{4149538E-6427-4CBA-8642-26D96CD8EC04}" type="presOf" srcId="{EC07E1B6-385E-4A7A-A623-0F6267C1A383}" destId="{909C60F9-B05F-467D-B891-CD770B0F5144}" srcOrd="1" destOrd="0" presId="urn:microsoft.com/office/officeart/2016/7/layout/BasicLinearProcessNumbered"/>
    <dgm:cxn modelId="{300287DF-A423-402D-B944-FE4AF4C67A1E}" srcId="{C5886918-583F-467F-8A2A-7B2B2495DE05}" destId="{EC127D53-6E95-4AC3-AE15-E391EB5A621D}" srcOrd="2" destOrd="0" parTransId="{32A2A863-93C8-4A82-B92B-D53CC12612AD}" sibTransId="{3DE3CB1C-5264-407F-896C-4A606AEFFE6B}"/>
    <dgm:cxn modelId="{ABFDB0EF-5340-44CC-BC26-E7A919E8A816}" srcId="{C5886918-583F-467F-8A2A-7B2B2495DE05}" destId="{701BA616-705D-4505-9C27-F3160B9987BA}" srcOrd="1" destOrd="0" parTransId="{A59FE836-803C-423A-9D2E-8C62C9E87A80}" sibTransId="{16BCCEEC-134F-470E-8703-EB315F0487D5}"/>
    <dgm:cxn modelId="{4640F08A-BF0B-4458-94F8-91BFF4FC5FD5}" type="presParOf" srcId="{EC45954B-DC66-460E-B997-BB98C6D020AD}" destId="{D10E55FE-97BA-4F0B-8909-BAF663CC00B2}" srcOrd="0" destOrd="0" presId="urn:microsoft.com/office/officeart/2016/7/layout/BasicLinearProcessNumbered"/>
    <dgm:cxn modelId="{AB097236-1A5E-47C0-A55D-893A56F9195E}" type="presParOf" srcId="{D10E55FE-97BA-4F0B-8909-BAF663CC00B2}" destId="{FD01DE22-0683-4E2A-87EA-617C9906677A}" srcOrd="0" destOrd="0" presId="urn:microsoft.com/office/officeart/2016/7/layout/BasicLinearProcessNumbered"/>
    <dgm:cxn modelId="{E7B76732-30DC-41B7-B2FF-CEFB22DC9783}" type="presParOf" srcId="{D10E55FE-97BA-4F0B-8909-BAF663CC00B2}" destId="{F884088C-1303-473A-ABA0-E84E598FE4CE}" srcOrd="1" destOrd="0" presId="urn:microsoft.com/office/officeart/2016/7/layout/BasicLinearProcessNumbered"/>
    <dgm:cxn modelId="{DD97B68F-ADE8-4E85-8DE7-61B9C3493053}" type="presParOf" srcId="{D10E55FE-97BA-4F0B-8909-BAF663CC00B2}" destId="{DE69BB10-3EB3-4F85-BA13-13293281800E}" srcOrd="2" destOrd="0" presId="urn:microsoft.com/office/officeart/2016/7/layout/BasicLinearProcessNumbered"/>
    <dgm:cxn modelId="{A6FD50E0-828E-49CE-A428-150694CEB55B}" type="presParOf" srcId="{D10E55FE-97BA-4F0B-8909-BAF663CC00B2}" destId="{909C60F9-B05F-467D-B891-CD770B0F5144}" srcOrd="3" destOrd="0" presId="urn:microsoft.com/office/officeart/2016/7/layout/BasicLinearProcessNumbered"/>
    <dgm:cxn modelId="{9D8856E0-3BEF-4672-ADC2-D57DAC01EB56}" type="presParOf" srcId="{EC45954B-DC66-460E-B997-BB98C6D020AD}" destId="{DF0042D1-836B-4A96-B4C2-51BB6EEC0C91}" srcOrd="1" destOrd="0" presId="urn:microsoft.com/office/officeart/2016/7/layout/BasicLinearProcessNumbered"/>
    <dgm:cxn modelId="{41984118-7BED-498D-8ADC-FDE5769B0FAB}" type="presParOf" srcId="{EC45954B-DC66-460E-B997-BB98C6D020AD}" destId="{A27B3D50-7F44-46B4-B33D-4AB2FC99574C}" srcOrd="2" destOrd="0" presId="urn:microsoft.com/office/officeart/2016/7/layout/BasicLinearProcessNumbered"/>
    <dgm:cxn modelId="{E4ACB6FD-2B72-4EB1-B0BC-3B147BE37D85}" type="presParOf" srcId="{A27B3D50-7F44-46B4-B33D-4AB2FC99574C}" destId="{4D53053D-BF83-427D-B0B8-C4B847F55FBA}" srcOrd="0" destOrd="0" presId="urn:microsoft.com/office/officeart/2016/7/layout/BasicLinearProcessNumbered"/>
    <dgm:cxn modelId="{927967A7-141D-44F7-8991-A6591D0E9F85}" type="presParOf" srcId="{A27B3D50-7F44-46B4-B33D-4AB2FC99574C}" destId="{D24E472B-7A49-4C85-A226-CA7BF87B90E9}" srcOrd="1" destOrd="0" presId="urn:microsoft.com/office/officeart/2016/7/layout/BasicLinearProcessNumbered"/>
    <dgm:cxn modelId="{F2E5E5B2-FF43-4091-BE64-22968CE8EEBF}" type="presParOf" srcId="{A27B3D50-7F44-46B4-B33D-4AB2FC99574C}" destId="{8762DAC8-9419-48C6-AF4A-02FB9DC394AC}" srcOrd="2" destOrd="0" presId="urn:microsoft.com/office/officeart/2016/7/layout/BasicLinearProcessNumbered"/>
    <dgm:cxn modelId="{4B0DE4CF-D04D-436B-B1E8-2E7DE3B8D74C}" type="presParOf" srcId="{A27B3D50-7F44-46B4-B33D-4AB2FC99574C}" destId="{FFE6601E-D39D-4483-9057-C6792014D1AD}" srcOrd="3" destOrd="0" presId="urn:microsoft.com/office/officeart/2016/7/layout/BasicLinearProcessNumbered"/>
    <dgm:cxn modelId="{088FA877-A38D-476B-8B2E-0EE22D6BDCD4}" type="presParOf" srcId="{EC45954B-DC66-460E-B997-BB98C6D020AD}" destId="{53973B79-FFBB-486D-8B57-DFFB3155EAFC}" srcOrd="3" destOrd="0" presId="urn:microsoft.com/office/officeart/2016/7/layout/BasicLinearProcessNumbered"/>
    <dgm:cxn modelId="{B4E67EC7-A298-46A9-A289-57233F052248}" type="presParOf" srcId="{EC45954B-DC66-460E-B997-BB98C6D020AD}" destId="{88FEFB62-BD0A-459A-ADBF-4153B1BC83C1}" srcOrd="4" destOrd="0" presId="urn:microsoft.com/office/officeart/2016/7/layout/BasicLinearProcessNumbered"/>
    <dgm:cxn modelId="{461F05FF-D4C9-4EC2-91F7-6986FE3AE702}" type="presParOf" srcId="{88FEFB62-BD0A-459A-ADBF-4153B1BC83C1}" destId="{18F32963-0C61-49D7-A209-F0327C2BCCCD}" srcOrd="0" destOrd="0" presId="urn:microsoft.com/office/officeart/2016/7/layout/BasicLinearProcessNumbered"/>
    <dgm:cxn modelId="{C73F0893-8770-469C-A64D-AB1183F38A26}" type="presParOf" srcId="{88FEFB62-BD0A-459A-ADBF-4153B1BC83C1}" destId="{A1577784-4187-414D-BAF5-7DCA35F38F84}" srcOrd="1" destOrd="0" presId="urn:microsoft.com/office/officeart/2016/7/layout/BasicLinearProcessNumbered"/>
    <dgm:cxn modelId="{5F3643E4-7B02-47E9-A61F-9C8DEFC27DC7}" type="presParOf" srcId="{88FEFB62-BD0A-459A-ADBF-4153B1BC83C1}" destId="{FC209485-14DF-4717-96B8-5552139F0F7B}" srcOrd="2" destOrd="0" presId="urn:microsoft.com/office/officeart/2016/7/layout/BasicLinearProcessNumbered"/>
    <dgm:cxn modelId="{80AB903D-C5FE-450F-BD0E-7C07FA90A8F5}" type="presParOf" srcId="{88FEFB62-BD0A-459A-ADBF-4153B1BC83C1}" destId="{7A056463-70AF-4550-AD21-1FE87F7C0B7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5B7974-2921-4CD7-A092-03A06171E4AF}"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ED323A04-0F42-40EA-95EC-8E480C1F904C}">
      <dgm:prSet/>
      <dgm:spPr/>
      <dgm:t>
        <a:bodyPr/>
        <a:lstStyle/>
        <a:p>
          <a:r>
            <a:rPr lang="en-US"/>
            <a:t>Sau công đoạn xử lý, ta tính contour của ảnh. Contour có diện tích lớn nhất sẽ là bàn tay.</a:t>
          </a:r>
        </a:p>
      </dgm:t>
    </dgm:pt>
    <dgm:pt modelId="{F64B854D-FD51-43E3-82E0-3BCD71DF4906}" type="parTrans" cxnId="{E1259624-3512-4579-BFED-95DB3F461028}">
      <dgm:prSet/>
      <dgm:spPr/>
      <dgm:t>
        <a:bodyPr/>
        <a:lstStyle/>
        <a:p>
          <a:endParaRPr lang="en-US"/>
        </a:p>
      </dgm:t>
    </dgm:pt>
    <dgm:pt modelId="{A8629081-B09A-4AB2-AF88-A78685A75344}" type="sibTrans" cxnId="{E1259624-3512-4579-BFED-95DB3F461028}">
      <dgm:prSet/>
      <dgm:spPr/>
      <dgm:t>
        <a:bodyPr/>
        <a:lstStyle/>
        <a:p>
          <a:endParaRPr lang="en-US"/>
        </a:p>
      </dgm:t>
    </dgm:pt>
    <dgm:pt modelId="{5F74559F-2C5C-4A52-B283-DFB854618E00}">
      <dgm:prSet/>
      <dgm:spPr/>
      <dgm:t>
        <a:bodyPr/>
        <a:lstStyle/>
        <a:p>
          <a:r>
            <a:rPr lang="en-US" dirty="0" err="1"/>
            <a:t>Tính</a:t>
          </a:r>
          <a:r>
            <a:rPr lang="en-US" dirty="0"/>
            <a:t> </a:t>
          </a:r>
          <a:r>
            <a:rPr lang="en-US" dirty="0" err="1"/>
            <a:t>xấp</a:t>
          </a:r>
          <a:r>
            <a:rPr lang="en-US" dirty="0"/>
            <a:t> </a:t>
          </a:r>
          <a:r>
            <a:rPr lang="en-US" dirty="0" err="1"/>
            <a:t>xỉ</a:t>
          </a:r>
          <a:r>
            <a:rPr lang="en-US" dirty="0"/>
            <a:t> contour </a:t>
          </a:r>
          <a:r>
            <a:rPr lang="en-US" dirty="0" err="1"/>
            <a:t>bằng</a:t>
          </a:r>
          <a:r>
            <a:rPr lang="en-US" dirty="0"/>
            <a:t> </a:t>
          </a:r>
          <a:r>
            <a:rPr lang="en-US" dirty="0" err="1"/>
            <a:t>thuật</a:t>
          </a:r>
          <a:r>
            <a:rPr lang="en-US" dirty="0"/>
            <a:t> </a:t>
          </a:r>
          <a:r>
            <a:rPr lang="en-US" dirty="0" err="1"/>
            <a:t>toán</a:t>
          </a:r>
          <a:r>
            <a:rPr lang="en-US" dirty="0"/>
            <a:t> Ramer-Douglas-</a:t>
          </a:r>
          <a:r>
            <a:rPr lang="en-US" dirty="0" err="1"/>
            <a:t>Peucker</a:t>
          </a:r>
          <a:r>
            <a:rPr lang="en-US" dirty="0"/>
            <a:t>.</a:t>
          </a:r>
        </a:p>
      </dgm:t>
    </dgm:pt>
    <dgm:pt modelId="{24A2D42F-CAA6-4DAE-AA5E-D1532C18023B}" type="parTrans" cxnId="{3693EA07-44B7-4BF5-8738-27B8EF31E0E8}">
      <dgm:prSet/>
      <dgm:spPr/>
      <dgm:t>
        <a:bodyPr/>
        <a:lstStyle/>
        <a:p>
          <a:endParaRPr lang="en-US"/>
        </a:p>
      </dgm:t>
    </dgm:pt>
    <dgm:pt modelId="{25289270-20C3-4AB9-9F37-82F5F979B669}" type="sibTrans" cxnId="{3693EA07-44B7-4BF5-8738-27B8EF31E0E8}">
      <dgm:prSet/>
      <dgm:spPr/>
      <dgm:t>
        <a:bodyPr/>
        <a:lstStyle/>
        <a:p>
          <a:endParaRPr lang="en-US"/>
        </a:p>
      </dgm:t>
    </dgm:pt>
    <dgm:pt modelId="{393A27A7-8720-470D-B60C-D55DD9730694}">
      <dgm:prSet/>
      <dgm:spPr/>
      <dgm:t>
        <a:bodyPr/>
        <a:lstStyle/>
        <a:p>
          <a:r>
            <a:rPr lang="en-US" dirty="0" err="1"/>
            <a:t>Tính</a:t>
          </a:r>
          <a:r>
            <a:rPr lang="en-US" dirty="0"/>
            <a:t> convex hull: </a:t>
          </a:r>
          <a:r>
            <a:rPr lang="en-US" dirty="0" err="1"/>
            <a:t>tìm</a:t>
          </a:r>
          <a:r>
            <a:rPr lang="en-US" dirty="0"/>
            <a:t> ra </a:t>
          </a:r>
          <a:r>
            <a:rPr lang="en-US" dirty="0" err="1"/>
            <a:t>các</a:t>
          </a:r>
          <a:r>
            <a:rPr lang="en-US" dirty="0"/>
            <a:t> </a:t>
          </a:r>
          <a:r>
            <a:rPr lang="en-US" dirty="0" err="1"/>
            <a:t>khoảng</a:t>
          </a:r>
          <a:r>
            <a:rPr lang="en-US" dirty="0"/>
            <a:t> </a:t>
          </a:r>
          <a:r>
            <a:rPr lang="en-US" dirty="0" err="1"/>
            <a:t>trống</a:t>
          </a:r>
          <a:r>
            <a:rPr lang="en-US" dirty="0"/>
            <a:t> </a:t>
          </a:r>
          <a:r>
            <a:rPr lang="en-US" dirty="0" err="1"/>
            <a:t>giữa</a:t>
          </a:r>
          <a:r>
            <a:rPr lang="en-US" dirty="0"/>
            <a:t> </a:t>
          </a:r>
          <a:r>
            <a:rPr lang="en-US" dirty="0" err="1"/>
            <a:t>các</a:t>
          </a:r>
          <a:r>
            <a:rPr lang="en-US" dirty="0"/>
            <a:t> </a:t>
          </a:r>
          <a:r>
            <a:rPr lang="en-US" dirty="0" err="1"/>
            <a:t>ngón</a:t>
          </a:r>
          <a:r>
            <a:rPr lang="en-US" dirty="0"/>
            <a:t> </a:t>
          </a:r>
          <a:r>
            <a:rPr lang="en-US" dirty="0" err="1"/>
            <a:t>tay</a:t>
          </a:r>
          <a:endParaRPr lang="en-US" dirty="0"/>
        </a:p>
      </dgm:t>
    </dgm:pt>
    <dgm:pt modelId="{15FE7D77-632A-4654-8F35-BF461F9AF2B5}" type="parTrans" cxnId="{502FBF4E-E6C7-428C-8FEC-AB3F4DEAD5E9}">
      <dgm:prSet/>
      <dgm:spPr/>
      <dgm:t>
        <a:bodyPr/>
        <a:lstStyle/>
        <a:p>
          <a:endParaRPr lang="en-US"/>
        </a:p>
      </dgm:t>
    </dgm:pt>
    <dgm:pt modelId="{7DC65AC6-56AA-43DD-9092-A3FD191A4714}" type="sibTrans" cxnId="{502FBF4E-E6C7-428C-8FEC-AB3F4DEAD5E9}">
      <dgm:prSet/>
      <dgm:spPr/>
      <dgm:t>
        <a:bodyPr/>
        <a:lstStyle/>
        <a:p>
          <a:endParaRPr lang="en-US"/>
        </a:p>
      </dgm:t>
    </dgm:pt>
    <dgm:pt modelId="{3252E719-B6DB-4D02-94F3-75BF50F49F77}" type="pres">
      <dgm:prSet presAssocID="{665B7974-2921-4CD7-A092-03A06171E4AF}" presName="outerComposite" presStyleCnt="0">
        <dgm:presLayoutVars>
          <dgm:chMax val="5"/>
          <dgm:dir/>
          <dgm:resizeHandles val="exact"/>
        </dgm:presLayoutVars>
      </dgm:prSet>
      <dgm:spPr/>
    </dgm:pt>
    <dgm:pt modelId="{3F699BCA-5619-4140-9E0C-3776CAE9158E}" type="pres">
      <dgm:prSet presAssocID="{665B7974-2921-4CD7-A092-03A06171E4AF}" presName="dummyMaxCanvas" presStyleCnt="0">
        <dgm:presLayoutVars/>
      </dgm:prSet>
      <dgm:spPr/>
    </dgm:pt>
    <dgm:pt modelId="{45830EFA-E0BF-4250-8879-230C0A4B0AE9}" type="pres">
      <dgm:prSet presAssocID="{665B7974-2921-4CD7-A092-03A06171E4AF}" presName="ThreeNodes_1" presStyleLbl="node1" presStyleIdx="0" presStyleCnt="3">
        <dgm:presLayoutVars>
          <dgm:bulletEnabled val="1"/>
        </dgm:presLayoutVars>
      </dgm:prSet>
      <dgm:spPr/>
    </dgm:pt>
    <dgm:pt modelId="{1106EC4F-ED0E-4591-AD0E-DD2F46272AEE}" type="pres">
      <dgm:prSet presAssocID="{665B7974-2921-4CD7-A092-03A06171E4AF}" presName="ThreeNodes_2" presStyleLbl="node1" presStyleIdx="1" presStyleCnt="3">
        <dgm:presLayoutVars>
          <dgm:bulletEnabled val="1"/>
        </dgm:presLayoutVars>
      </dgm:prSet>
      <dgm:spPr/>
    </dgm:pt>
    <dgm:pt modelId="{8073FAE5-8963-4F57-815B-F8068638E348}" type="pres">
      <dgm:prSet presAssocID="{665B7974-2921-4CD7-A092-03A06171E4AF}" presName="ThreeNodes_3" presStyleLbl="node1" presStyleIdx="2" presStyleCnt="3">
        <dgm:presLayoutVars>
          <dgm:bulletEnabled val="1"/>
        </dgm:presLayoutVars>
      </dgm:prSet>
      <dgm:spPr/>
    </dgm:pt>
    <dgm:pt modelId="{1324A3D6-8D55-4D27-86DB-77B47D0F3DE7}" type="pres">
      <dgm:prSet presAssocID="{665B7974-2921-4CD7-A092-03A06171E4AF}" presName="ThreeConn_1-2" presStyleLbl="fgAccFollowNode1" presStyleIdx="0" presStyleCnt="2">
        <dgm:presLayoutVars>
          <dgm:bulletEnabled val="1"/>
        </dgm:presLayoutVars>
      </dgm:prSet>
      <dgm:spPr/>
    </dgm:pt>
    <dgm:pt modelId="{DCDABDCD-AB29-441E-AD19-C725C5050262}" type="pres">
      <dgm:prSet presAssocID="{665B7974-2921-4CD7-A092-03A06171E4AF}" presName="ThreeConn_2-3" presStyleLbl="fgAccFollowNode1" presStyleIdx="1" presStyleCnt="2">
        <dgm:presLayoutVars>
          <dgm:bulletEnabled val="1"/>
        </dgm:presLayoutVars>
      </dgm:prSet>
      <dgm:spPr/>
    </dgm:pt>
    <dgm:pt modelId="{61DB2D0F-6797-487E-8833-109A3944529C}" type="pres">
      <dgm:prSet presAssocID="{665B7974-2921-4CD7-A092-03A06171E4AF}" presName="ThreeNodes_1_text" presStyleLbl="node1" presStyleIdx="2" presStyleCnt="3">
        <dgm:presLayoutVars>
          <dgm:bulletEnabled val="1"/>
        </dgm:presLayoutVars>
      </dgm:prSet>
      <dgm:spPr/>
    </dgm:pt>
    <dgm:pt modelId="{AAD2A6F6-F7F9-4339-8B3F-984032EAC504}" type="pres">
      <dgm:prSet presAssocID="{665B7974-2921-4CD7-A092-03A06171E4AF}" presName="ThreeNodes_2_text" presStyleLbl="node1" presStyleIdx="2" presStyleCnt="3">
        <dgm:presLayoutVars>
          <dgm:bulletEnabled val="1"/>
        </dgm:presLayoutVars>
      </dgm:prSet>
      <dgm:spPr/>
    </dgm:pt>
    <dgm:pt modelId="{68202A99-058E-4843-A412-47F9621C0381}" type="pres">
      <dgm:prSet presAssocID="{665B7974-2921-4CD7-A092-03A06171E4AF}" presName="ThreeNodes_3_text" presStyleLbl="node1" presStyleIdx="2" presStyleCnt="3">
        <dgm:presLayoutVars>
          <dgm:bulletEnabled val="1"/>
        </dgm:presLayoutVars>
      </dgm:prSet>
      <dgm:spPr/>
    </dgm:pt>
  </dgm:ptLst>
  <dgm:cxnLst>
    <dgm:cxn modelId="{3693EA07-44B7-4BF5-8738-27B8EF31E0E8}" srcId="{665B7974-2921-4CD7-A092-03A06171E4AF}" destId="{5F74559F-2C5C-4A52-B283-DFB854618E00}" srcOrd="1" destOrd="0" parTransId="{24A2D42F-CAA6-4DAE-AA5E-D1532C18023B}" sibTransId="{25289270-20C3-4AB9-9F37-82F5F979B669}"/>
    <dgm:cxn modelId="{E1259624-3512-4579-BFED-95DB3F461028}" srcId="{665B7974-2921-4CD7-A092-03A06171E4AF}" destId="{ED323A04-0F42-40EA-95EC-8E480C1F904C}" srcOrd="0" destOrd="0" parTransId="{F64B854D-FD51-43E3-82E0-3BCD71DF4906}" sibTransId="{A8629081-B09A-4AB2-AF88-A78685A75344}"/>
    <dgm:cxn modelId="{AAFE0929-1D04-4133-9A05-F95ACC5CA10F}" type="presOf" srcId="{5F74559F-2C5C-4A52-B283-DFB854618E00}" destId="{1106EC4F-ED0E-4591-AD0E-DD2F46272AEE}" srcOrd="0" destOrd="0" presId="urn:microsoft.com/office/officeart/2005/8/layout/vProcess5"/>
    <dgm:cxn modelId="{502FBF4E-E6C7-428C-8FEC-AB3F4DEAD5E9}" srcId="{665B7974-2921-4CD7-A092-03A06171E4AF}" destId="{393A27A7-8720-470D-B60C-D55DD9730694}" srcOrd="2" destOrd="0" parTransId="{15FE7D77-632A-4654-8F35-BF461F9AF2B5}" sibTransId="{7DC65AC6-56AA-43DD-9092-A3FD191A4714}"/>
    <dgm:cxn modelId="{3358189C-426E-4B6B-86AC-C6CD78322642}" type="presOf" srcId="{393A27A7-8720-470D-B60C-D55DD9730694}" destId="{68202A99-058E-4843-A412-47F9621C0381}" srcOrd="1" destOrd="0" presId="urn:microsoft.com/office/officeart/2005/8/layout/vProcess5"/>
    <dgm:cxn modelId="{6858D7A6-008F-4261-B76F-5F072EE2E09B}" type="presOf" srcId="{25289270-20C3-4AB9-9F37-82F5F979B669}" destId="{DCDABDCD-AB29-441E-AD19-C725C5050262}" srcOrd="0" destOrd="0" presId="urn:microsoft.com/office/officeart/2005/8/layout/vProcess5"/>
    <dgm:cxn modelId="{785373AC-5697-4B1A-B63B-E7D0B13F9031}" type="presOf" srcId="{393A27A7-8720-470D-B60C-D55DD9730694}" destId="{8073FAE5-8963-4F57-815B-F8068638E348}" srcOrd="0" destOrd="0" presId="urn:microsoft.com/office/officeart/2005/8/layout/vProcess5"/>
    <dgm:cxn modelId="{C1DEC3BC-00CF-4BF8-B35A-C5C047E464D6}" type="presOf" srcId="{ED323A04-0F42-40EA-95EC-8E480C1F904C}" destId="{61DB2D0F-6797-487E-8833-109A3944529C}" srcOrd="1" destOrd="0" presId="urn:microsoft.com/office/officeart/2005/8/layout/vProcess5"/>
    <dgm:cxn modelId="{C0814ECA-85E9-48F7-B3B7-7283B0024F68}" type="presOf" srcId="{5F74559F-2C5C-4A52-B283-DFB854618E00}" destId="{AAD2A6F6-F7F9-4339-8B3F-984032EAC504}" srcOrd="1" destOrd="0" presId="urn:microsoft.com/office/officeart/2005/8/layout/vProcess5"/>
    <dgm:cxn modelId="{789C40D0-564D-4713-8815-6E08285D283C}" type="presOf" srcId="{ED323A04-0F42-40EA-95EC-8E480C1F904C}" destId="{45830EFA-E0BF-4250-8879-230C0A4B0AE9}" srcOrd="0" destOrd="0" presId="urn:microsoft.com/office/officeart/2005/8/layout/vProcess5"/>
    <dgm:cxn modelId="{2913D2D8-F5B8-45F6-834E-D86F015B12EE}" type="presOf" srcId="{665B7974-2921-4CD7-A092-03A06171E4AF}" destId="{3252E719-B6DB-4D02-94F3-75BF50F49F77}" srcOrd="0" destOrd="0" presId="urn:microsoft.com/office/officeart/2005/8/layout/vProcess5"/>
    <dgm:cxn modelId="{0FA8DFED-22BF-41BA-B3EE-B0C861BAFA6F}" type="presOf" srcId="{A8629081-B09A-4AB2-AF88-A78685A75344}" destId="{1324A3D6-8D55-4D27-86DB-77B47D0F3DE7}" srcOrd="0" destOrd="0" presId="urn:microsoft.com/office/officeart/2005/8/layout/vProcess5"/>
    <dgm:cxn modelId="{317493D0-0471-4C96-93C3-6516D67E3594}" type="presParOf" srcId="{3252E719-B6DB-4D02-94F3-75BF50F49F77}" destId="{3F699BCA-5619-4140-9E0C-3776CAE9158E}" srcOrd="0" destOrd="0" presId="urn:microsoft.com/office/officeart/2005/8/layout/vProcess5"/>
    <dgm:cxn modelId="{58E5A1E7-716C-471B-B7BB-AC5BF1918B96}" type="presParOf" srcId="{3252E719-B6DB-4D02-94F3-75BF50F49F77}" destId="{45830EFA-E0BF-4250-8879-230C0A4B0AE9}" srcOrd="1" destOrd="0" presId="urn:microsoft.com/office/officeart/2005/8/layout/vProcess5"/>
    <dgm:cxn modelId="{C0D8E4B2-9028-4E3E-9E88-42D213B05CC4}" type="presParOf" srcId="{3252E719-B6DB-4D02-94F3-75BF50F49F77}" destId="{1106EC4F-ED0E-4591-AD0E-DD2F46272AEE}" srcOrd="2" destOrd="0" presId="urn:microsoft.com/office/officeart/2005/8/layout/vProcess5"/>
    <dgm:cxn modelId="{A79DBD13-3796-4BA8-8ABD-F34603A4197A}" type="presParOf" srcId="{3252E719-B6DB-4D02-94F3-75BF50F49F77}" destId="{8073FAE5-8963-4F57-815B-F8068638E348}" srcOrd="3" destOrd="0" presId="urn:microsoft.com/office/officeart/2005/8/layout/vProcess5"/>
    <dgm:cxn modelId="{734F9094-B077-4CC7-BE4E-ACE4E450A8D0}" type="presParOf" srcId="{3252E719-B6DB-4D02-94F3-75BF50F49F77}" destId="{1324A3D6-8D55-4D27-86DB-77B47D0F3DE7}" srcOrd="4" destOrd="0" presId="urn:microsoft.com/office/officeart/2005/8/layout/vProcess5"/>
    <dgm:cxn modelId="{10204FF1-8A6F-4549-A0AF-7865794ACF19}" type="presParOf" srcId="{3252E719-B6DB-4D02-94F3-75BF50F49F77}" destId="{DCDABDCD-AB29-441E-AD19-C725C5050262}" srcOrd="5" destOrd="0" presId="urn:microsoft.com/office/officeart/2005/8/layout/vProcess5"/>
    <dgm:cxn modelId="{F17637E3-4206-49F2-B493-DF95801732E6}" type="presParOf" srcId="{3252E719-B6DB-4D02-94F3-75BF50F49F77}" destId="{61DB2D0F-6797-487E-8833-109A3944529C}" srcOrd="6" destOrd="0" presId="urn:microsoft.com/office/officeart/2005/8/layout/vProcess5"/>
    <dgm:cxn modelId="{3EFA2BD8-8831-4D5B-B19D-FF214EDDA3F9}" type="presParOf" srcId="{3252E719-B6DB-4D02-94F3-75BF50F49F77}" destId="{AAD2A6F6-F7F9-4339-8B3F-984032EAC504}" srcOrd="7" destOrd="0" presId="urn:microsoft.com/office/officeart/2005/8/layout/vProcess5"/>
    <dgm:cxn modelId="{E32ADDF7-362D-4D30-B4B3-CA7A313E7F69}" type="presParOf" srcId="{3252E719-B6DB-4D02-94F3-75BF50F49F77}" destId="{68202A99-058E-4843-A412-47F9621C038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7A750-91F8-4A0E-89D8-666B9F888861}"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FE1A61A-2CC4-4331-85FD-2DE604DBE3EF}">
      <dgm:prSet/>
      <dgm:spPr/>
      <dgm:t>
        <a:bodyPr/>
        <a:lstStyle/>
        <a:p>
          <a:r>
            <a:rPr lang="en-US"/>
            <a:t>0 khoảng trống: </a:t>
          </a:r>
        </a:p>
      </dgm:t>
    </dgm:pt>
    <dgm:pt modelId="{4139D364-6F0A-4AB8-9A24-0AAE15193DB5}" type="parTrans" cxnId="{BFB8A6E3-E0EF-4CE0-AEF9-A6200A0BFDDF}">
      <dgm:prSet/>
      <dgm:spPr/>
      <dgm:t>
        <a:bodyPr/>
        <a:lstStyle/>
        <a:p>
          <a:endParaRPr lang="en-US"/>
        </a:p>
      </dgm:t>
    </dgm:pt>
    <dgm:pt modelId="{D163B266-5C82-4D8A-988B-C17043DD3EC9}" type="sibTrans" cxnId="{BFB8A6E3-E0EF-4CE0-AEF9-A6200A0BFDDF}">
      <dgm:prSet/>
      <dgm:spPr/>
      <dgm:t>
        <a:bodyPr/>
        <a:lstStyle/>
        <a:p>
          <a:endParaRPr lang="en-US"/>
        </a:p>
      </dgm:t>
    </dgm:pt>
    <dgm:pt modelId="{5BC6DAAF-18EE-4019-8376-BD2B1374F8AF}">
      <dgm:prSet/>
      <dgm:spPr/>
      <dgm:t>
        <a:bodyPr/>
        <a:lstStyle/>
        <a:p>
          <a:r>
            <a:rPr lang="en-US"/>
            <a:t>area &lt; 17 </a:t>
          </a:r>
          <a:r>
            <a:rPr lang="en-US">
              <a:sym typeface="Wingdings" panose="05000000000000000000" pitchFamily="2" charset="2"/>
            </a:rPr>
            <a:t></a:t>
          </a:r>
          <a:r>
            <a:rPr lang="en-US"/>
            <a:t> ‘0’</a:t>
          </a:r>
        </a:p>
      </dgm:t>
    </dgm:pt>
    <dgm:pt modelId="{B21F1AA0-ED9B-4A69-B991-1CF75FD6B840}" type="parTrans" cxnId="{15F7A5F8-4237-4914-B818-E638831EB9F5}">
      <dgm:prSet/>
      <dgm:spPr/>
      <dgm:t>
        <a:bodyPr/>
        <a:lstStyle/>
        <a:p>
          <a:endParaRPr lang="en-US"/>
        </a:p>
      </dgm:t>
    </dgm:pt>
    <dgm:pt modelId="{55FC0A41-56EB-475C-9E6A-A7F650380BD4}" type="sibTrans" cxnId="{15F7A5F8-4237-4914-B818-E638831EB9F5}">
      <dgm:prSet/>
      <dgm:spPr/>
      <dgm:t>
        <a:bodyPr/>
        <a:lstStyle/>
        <a:p>
          <a:endParaRPr lang="en-US"/>
        </a:p>
      </dgm:t>
    </dgm:pt>
    <dgm:pt modelId="{7D188916-07FB-4063-823C-BEB86AD03E75}">
      <dgm:prSet/>
      <dgm:spPr/>
      <dgm:t>
        <a:bodyPr/>
        <a:lstStyle/>
        <a:p>
          <a:r>
            <a:rPr lang="en-US"/>
            <a:t>Else: ‘1’</a:t>
          </a:r>
        </a:p>
      </dgm:t>
    </dgm:pt>
    <dgm:pt modelId="{F6D1AABA-C548-4D64-B8C0-FDF2C9E1BC97}" type="parTrans" cxnId="{05EA87B2-BCAC-4664-95BE-7B2257F06599}">
      <dgm:prSet/>
      <dgm:spPr/>
      <dgm:t>
        <a:bodyPr/>
        <a:lstStyle/>
        <a:p>
          <a:endParaRPr lang="en-US"/>
        </a:p>
      </dgm:t>
    </dgm:pt>
    <dgm:pt modelId="{01DD8373-474D-42F7-8F60-B40EC2F43092}" type="sibTrans" cxnId="{05EA87B2-BCAC-4664-95BE-7B2257F06599}">
      <dgm:prSet/>
      <dgm:spPr/>
      <dgm:t>
        <a:bodyPr/>
        <a:lstStyle/>
        <a:p>
          <a:endParaRPr lang="en-US"/>
        </a:p>
      </dgm:t>
    </dgm:pt>
    <dgm:pt modelId="{08E76EFD-833B-48E9-BB97-377B4F5AC79F}">
      <dgm:prSet/>
      <dgm:spPr/>
      <dgm:t>
        <a:bodyPr/>
        <a:lstStyle/>
        <a:p>
          <a:r>
            <a:rPr lang="en-US"/>
            <a:t>1 khoảng trống: ‘2’</a:t>
          </a:r>
        </a:p>
      </dgm:t>
    </dgm:pt>
    <dgm:pt modelId="{FDB01C91-B61F-4F88-BB5F-34527512C478}" type="parTrans" cxnId="{9CE01936-4E78-4BD5-8B56-FACB0009C87E}">
      <dgm:prSet/>
      <dgm:spPr/>
      <dgm:t>
        <a:bodyPr/>
        <a:lstStyle/>
        <a:p>
          <a:endParaRPr lang="en-US"/>
        </a:p>
      </dgm:t>
    </dgm:pt>
    <dgm:pt modelId="{DD76C59E-056E-4A9D-B253-E1EF6E1BA665}" type="sibTrans" cxnId="{9CE01936-4E78-4BD5-8B56-FACB0009C87E}">
      <dgm:prSet/>
      <dgm:spPr/>
      <dgm:t>
        <a:bodyPr/>
        <a:lstStyle/>
        <a:p>
          <a:endParaRPr lang="en-US"/>
        </a:p>
      </dgm:t>
    </dgm:pt>
    <dgm:pt modelId="{0736195E-ED22-465F-8691-95DC3EF16CD5}">
      <dgm:prSet/>
      <dgm:spPr/>
      <dgm:t>
        <a:bodyPr/>
        <a:lstStyle/>
        <a:p>
          <a:r>
            <a:rPr lang="en-US"/>
            <a:t>2 khoảng trống: ‘3’</a:t>
          </a:r>
        </a:p>
      </dgm:t>
    </dgm:pt>
    <dgm:pt modelId="{9357CD44-A8B1-4D72-BF94-B567CD004A49}" type="parTrans" cxnId="{2C1CF545-6DFD-45FF-A16F-3D33393C2E97}">
      <dgm:prSet/>
      <dgm:spPr/>
      <dgm:t>
        <a:bodyPr/>
        <a:lstStyle/>
        <a:p>
          <a:endParaRPr lang="en-US"/>
        </a:p>
      </dgm:t>
    </dgm:pt>
    <dgm:pt modelId="{D3E82D89-034D-4DD0-873F-51AEF87CE964}" type="sibTrans" cxnId="{2C1CF545-6DFD-45FF-A16F-3D33393C2E97}">
      <dgm:prSet/>
      <dgm:spPr/>
      <dgm:t>
        <a:bodyPr/>
        <a:lstStyle/>
        <a:p>
          <a:endParaRPr lang="en-US"/>
        </a:p>
      </dgm:t>
    </dgm:pt>
    <dgm:pt modelId="{01041FC1-19AF-4F25-BA9D-AF472DDC2A14}">
      <dgm:prSet/>
      <dgm:spPr/>
      <dgm:t>
        <a:bodyPr/>
        <a:lstStyle/>
        <a:p>
          <a:r>
            <a:rPr lang="en-US"/>
            <a:t>3 khoảng trống: ‘4’</a:t>
          </a:r>
        </a:p>
      </dgm:t>
    </dgm:pt>
    <dgm:pt modelId="{375E3439-496F-43CA-9BEB-DBD6F480D696}" type="parTrans" cxnId="{3F450479-282A-4BF3-A9BA-8478FE67C0CE}">
      <dgm:prSet/>
      <dgm:spPr/>
      <dgm:t>
        <a:bodyPr/>
        <a:lstStyle/>
        <a:p>
          <a:endParaRPr lang="en-US"/>
        </a:p>
      </dgm:t>
    </dgm:pt>
    <dgm:pt modelId="{5B04BDE2-E408-4EA4-8595-351CAF855C5F}" type="sibTrans" cxnId="{3F450479-282A-4BF3-A9BA-8478FE67C0CE}">
      <dgm:prSet/>
      <dgm:spPr/>
      <dgm:t>
        <a:bodyPr/>
        <a:lstStyle/>
        <a:p>
          <a:endParaRPr lang="en-US"/>
        </a:p>
      </dgm:t>
    </dgm:pt>
    <dgm:pt modelId="{38E177B7-37A2-472E-872C-8DD6B2BF3181}">
      <dgm:prSet/>
      <dgm:spPr/>
      <dgm:t>
        <a:bodyPr/>
        <a:lstStyle/>
        <a:p>
          <a:r>
            <a:rPr lang="en-US"/>
            <a:t>4 khoảng trống: ‘5’</a:t>
          </a:r>
        </a:p>
      </dgm:t>
    </dgm:pt>
    <dgm:pt modelId="{4A81E92B-762D-4A5E-A7CC-51D1626782E9}" type="parTrans" cxnId="{8425B5D7-4A5D-4A0E-9524-C05865861903}">
      <dgm:prSet/>
      <dgm:spPr/>
      <dgm:t>
        <a:bodyPr/>
        <a:lstStyle/>
        <a:p>
          <a:endParaRPr lang="en-US"/>
        </a:p>
      </dgm:t>
    </dgm:pt>
    <dgm:pt modelId="{BF0C5CE5-6EAC-40DA-832B-BBF94BFB6EC3}" type="sibTrans" cxnId="{8425B5D7-4A5D-4A0E-9524-C05865861903}">
      <dgm:prSet/>
      <dgm:spPr/>
      <dgm:t>
        <a:bodyPr/>
        <a:lstStyle/>
        <a:p>
          <a:endParaRPr lang="en-US"/>
        </a:p>
      </dgm:t>
    </dgm:pt>
    <dgm:pt modelId="{735201B1-775B-4804-83D3-9458BC2ADF8F}" type="pres">
      <dgm:prSet presAssocID="{7667A750-91F8-4A0E-89D8-666B9F888861}" presName="linear" presStyleCnt="0">
        <dgm:presLayoutVars>
          <dgm:dir/>
          <dgm:animLvl val="lvl"/>
          <dgm:resizeHandles val="exact"/>
        </dgm:presLayoutVars>
      </dgm:prSet>
      <dgm:spPr/>
    </dgm:pt>
    <dgm:pt modelId="{08EE5557-2558-4A48-8186-57F1D58FA996}" type="pres">
      <dgm:prSet presAssocID="{8FE1A61A-2CC4-4331-85FD-2DE604DBE3EF}" presName="parentLin" presStyleCnt="0"/>
      <dgm:spPr/>
    </dgm:pt>
    <dgm:pt modelId="{A03D8141-330B-4BB8-AE4B-C15BA52964E6}" type="pres">
      <dgm:prSet presAssocID="{8FE1A61A-2CC4-4331-85FD-2DE604DBE3EF}" presName="parentLeftMargin" presStyleLbl="node1" presStyleIdx="0" presStyleCnt="5"/>
      <dgm:spPr/>
    </dgm:pt>
    <dgm:pt modelId="{E22DF137-379F-41DE-83E9-83886DD5608C}" type="pres">
      <dgm:prSet presAssocID="{8FE1A61A-2CC4-4331-85FD-2DE604DBE3EF}" presName="parentText" presStyleLbl="node1" presStyleIdx="0" presStyleCnt="5">
        <dgm:presLayoutVars>
          <dgm:chMax val="0"/>
          <dgm:bulletEnabled val="1"/>
        </dgm:presLayoutVars>
      </dgm:prSet>
      <dgm:spPr/>
    </dgm:pt>
    <dgm:pt modelId="{E2AE45EC-CF39-4A99-BFAF-C35D89F3EF6C}" type="pres">
      <dgm:prSet presAssocID="{8FE1A61A-2CC4-4331-85FD-2DE604DBE3EF}" presName="negativeSpace" presStyleCnt="0"/>
      <dgm:spPr/>
    </dgm:pt>
    <dgm:pt modelId="{FB10E526-5117-41BE-A167-393422211A51}" type="pres">
      <dgm:prSet presAssocID="{8FE1A61A-2CC4-4331-85FD-2DE604DBE3EF}" presName="childText" presStyleLbl="conFgAcc1" presStyleIdx="0" presStyleCnt="5">
        <dgm:presLayoutVars>
          <dgm:bulletEnabled val="1"/>
        </dgm:presLayoutVars>
      </dgm:prSet>
      <dgm:spPr/>
    </dgm:pt>
    <dgm:pt modelId="{5C7C494D-90E1-429A-B817-EA47D3694B97}" type="pres">
      <dgm:prSet presAssocID="{D163B266-5C82-4D8A-988B-C17043DD3EC9}" presName="spaceBetweenRectangles" presStyleCnt="0"/>
      <dgm:spPr/>
    </dgm:pt>
    <dgm:pt modelId="{A3BB3C96-652B-46BB-AB7C-02890E4A8CB9}" type="pres">
      <dgm:prSet presAssocID="{08E76EFD-833B-48E9-BB97-377B4F5AC79F}" presName="parentLin" presStyleCnt="0"/>
      <dgm:spPr/>
    </dgm:pt>
    <dgm:pt modelId="{C888EE7D-45CA-48F0-BCAB-1DD22AE9B073}" type="pres">
      <dgm:prSet presAssocID="{08E76EFD-833B-48E9-BB97-377B4F5AC79F}" presName="parentLeftMargin" presStyleLbl="node1" presStyleIdx="0" presStyleCnt="5"/>
      <dgm:spPr/>
    </dgm:pt>
    <dgm:pt modelId="{859778B7-7778-4E92-A46C-A79D860531D8}" type="pres">
      <dgm:prSet presAssocID="{08E76EFD-833B-48E9-BB97-377B4F5AC79F}" presName="parentText" presStyleLbl="node1" presStyleIdx="1" presStyleCnt="5">
        <dgm:presLayoutVars>
          <dgm:chMax val="0"/>
          <dgm:bulletEnabled val="1"/>
        </dgm:presLayoutVars>
      </dgm:prSet>
      <dgm:spPr/>
    </dgm:pt>
    <dgm:pt modelId="{0D1760C0-A11B-4377-A19B-FB512CE59E86}" type="pres">
      <dgm:prSet presAssocID="{08E76EFD-833B-48E9-BB97-377B4F5AC79F}" presName="negativeSpace" presStyleCnt="0"/>
      <dgm:spPr/>
    </dgm:pt>
    <dgm:pt modelId="{9264E22D-AB65-486C-877D-8CBD7B275711}" type="pres">
      <dgm:prSet presAssocID="{08E76EFD-833B-48E9-BB97-377B4F5AC79F}" presName="childText" presStyleLbl="conFgAcc1" presStyleIdx="1" presStyleCnt="5">
        <dgm:presLayoutVars>
          <dgm:bulletEnabled val="1"/>
        </dgm:presLayoutVars>
      </dgm:prSet>
      <dgm:spPr/>
    </dgm:pt>
    <dgm:pt modelId="{A997A975-6E08-469C-B72F-EAA450F9815A}" type="pres">
      <dgm:prSet presAssocID="{DD76C59E-056E-4A9D-B253-E1EF6E1BA665}" presName="spaceBetweenRectangles" presStyleCnt="0"/>
      <dgm:spPr/>
    </dgm:pt>
    <dgm:pt modelId="{38EA0FDE-262D-4794-AA24-3E02DE958ACB}" type="pres">
      <dgm:prSet presAssocID="{0736195E-ED22-465F-8691-95DC3EF16CD5}" presName="parentLin" presStyleCnt="0"/>
      <dgm:spPr/>
    </dgm:pt>
    <dgm:pt modelId="{614893D7-E231-4CDB-BBB5-73955587C12B}" type="pres">
      <dgm:prSet presAssocID="{0736195E-ED22-465F-8691-95DC3EF16CD5}" presName="parentLeftMargin" presStyleLbl="node1" presStyleIdx="1" presStyleCnt="5"/>
      <dgm:spPr/>
    </dgm:pt>
    <dgm:pt modelId="{F064BC1A-AD0D-4B4B-8247-10FC2700EB44}" type="pres">
      <dgm:prSet presAssocID="{0736195E-ED22-465F-8691-95DC3EF16CD5}" presName="parentText" presStyleLbl="node1" presStyleIdx="2" presStyleCnt="5">
        <dgm:presLayoutVars>
          <dgm:chMax val="0"/>
          <dgm:bulletEnabled val="1"/>
        </dgm:presLayoutVars>
      </dgm:prSet>
      <dgm:spPr/>
    </dgm:pt>
    <dgm:pt modelId="{545EF6F4-44DA-4D4A-A08D-A207D49BF6D9}" type="pres">
      <dgm:prSet presAssocID="{0736195E-ED22-465F-8691-95DC3EF16CD5}" presName="negativeSpace" presStyleCnt="0"/>
      <dgm:spPr/>
    </dgm:pt>
    <dgm:pt modelId="{0C4CBEF6-B610-4582-B48B-3E1F95009D7C}" type="pres">
      <dgm:prSet presAssocID="{0736195E-ED22-465F-8691-95DC3EF16CD5}" presName="childText" presStyleLbl="conFgAcc1" presStyleIdx="2" presStyleCnt="5">
        <dgm:presLayoutVars>
          <dgm:bulletEnabled val="1"/>
        </dgm:presLayoutVars>
      </dgm:prSet>
      <dgm:spPr/>
    </dgm:pt>
    <dgm:pt modelId="{6A76907A-5AF4-47F0-AD7C-FAEDD2949BFE}" type="pres">
      <dgm:prSet presAssocID="{D3E82D89-034D-4DD0-873F-51AEF87CE964}" presName="spaceBetweenRectangles" presStyleCnt="0"/>
      <dgm:spPr/>
    </dgm:pt>
    <dgm:pt modelId="{28085CAE-17A3-4E6E-904B-F192429BA233}" type="pres">
      <dgm:prSet presAssocID="{01041FC1-19AF-4F25-BA9D-AF472DDC2A14}" presName="parentLin" presStyleCnt="0"/>
      <dgm:spPr/>
    </dgm:pt>
    <dgm:pt modelId="{9C17BD42-293F-4D81-B764-4490EC065662}" type="pres">
      <dgm:prSet presAssocID="{01041FC1-19AF-4F25-BA9D-AF472DDC2A14}" presName="parentLeftMargin" presStyleLbl="node1" presStyleIdx="2" presStyleCnt="5"/>
      <dgm:spPr/>
    </dgm:pt>
    <dgm:pt modelId="{069DD490-B6A5-47F1-AEB1-0C7DFE24E4B3}" type="pres">
      <dgm:prSet presAssocID="{01041FC1-19AF-4F25-BA9D-AF472DDC2A14}" presName="parentText" presStyleLbl="node1" presStyleIdx="3" presStyleCnt="5">
        <dgm:presLayoutVars>
          <dgm:chMax val="0"/>
          <dgm:bulletEnabled val="1"/>
        </dgm:presLayoutVars>
      </dgm:prSet>
      <dgm:spPr/>
    </dgm:pt>
    <dgm:pt modelId="{669ECEB6-D3D9-46EC-A4F1-6B7A19FF9E77}" type="pres">
      <dgm:prSet presAssocID="{01041FC1-19AF-4F25-BA9D-AF472DDC2A14}" presName="negativeSpace" presStyleCnt="0"/>
      <dgm:spPr/>
    </dgm:pt>
    <dgm:pt modelId="{C9F83314-A7BB-4D70-9054-C986CD7501D6}" type="pres">
      <dgm:prSet presAssocID="{01041FC1-19AF-4F25-BA9D-AF472DDC2A14}" presName="childText" presStyleLbl="conFgAcc1" presStyleIdx="3" presStyleCnt="5">
        <dgm:presLayoutVars>
          <dgm:bulletEnabled val="1"/>
        </dgm:presLayoutVars>
      </dgm:prSet>
      <dgm:spPr/>
    </dgm:pt>
    <dgm:pt modelId="{CF7DCD19-69D5-4C05-B70A-643002D636A9}" type="pres">
      <dgm:prSet presAssocID="{5B04BDE2-E408-4EA4-8595-351CAF855C5F}" presName="spaceBetweenRectangles" presStyleCnt="0"/>
      <dgm:spPr/>
    </dgm:pt>
    <dgm:pt modelId="{BC459520-2B12-45AE-9D38-D894B9E41C50}" type="pres">
      <dgm:prSet presAssocID="{38E177B7-37A2-472E-872C-8DD6B2BF3181}" presName="parentLin" presStyleCnt="0"/>
      <dgm:spPr/>
    </dgm:pt>
    <dgm:pt modelId="{BD25DD71-CA47-4C00-8FF1-0DBFE7EBA4A2}" type="pres">
      <dgm:prSet presAssocID="{38E177B7-37A2-472E-872C-8DD6B2BF3181}" presName="parentLeftMargin" presStyleLbl="node1" presStyleIdx="3" presStyleCnt="5"/>
      <dgm:spPr/>
    </dgm:pt>
    <dgm:pt modelId="{7BD8D72D-3762-4943-B303-4A0FDE90D432}" type="pres">
      <dgm:prSet presAssocID="{38E177B7-37A2-472E-872C-8DD6B2BF3181}" presName="parentText" presStyleLbl="node1" presStyleIdx="4" presStyleCnt="5">
        <dgm:presLayoutVars>
          <dgm:chMax val="0"/>
          <dgm:bulletEnabled val="1"/>
        </dgm:presLayoutVars>
      </dgm:prSet>
      <dgm:spPr/>
    </dgm:pt>
    <dgm:pt modelId="{7E3584BD-3821-4855-B2C6-B8778B58E9DD}" type="pres">
      <dgm:prSet presAssocID="{38E177B7-37A2-472E-872C-8DD6B2BF3181}" presName="negativeSpace" presStyleCnt="0"/>
      <dgm:spPr/>
    </dgm:pt>
    <dgm:pt modelId="{159246A9-9676-4099-BC87-087BF8D630C7}" type="pres">
      <dgm:prSet presAssocID="{38E177B7-37A2-472E-872C-8DD6B2BF3181}" presName="childText" presStyleLbl="conFgAcc1" presStyleIdx="4" presStyleCnt="5">
        <dgm:presLayoutVars>
          <dgm:bulletEnabled val="1"/>
        </dgm:presLayoutVars>
      </dgm:prSet>
      <dgm:spPr/>
    </dgm:pt>
  </dgm:ptLst>
  <dgm:cxnLst>
    <dgm:cxn modelId="{3ACA0036-3F70-4235-A6F4-FAE977B0613D}" type="presOf" srcId="{01041FC1-19AF-4F25-BA9D-AF472DDC2A14}" destId="{9C17BD42-293F-4D81-B764-4490EC065662}" srcOrd="0" destOrd="0" presId="urn:microsoft.com/office/officeart/2005/8/layout/list1"/>
    <dgm:cxn modelId="{9CE01936-4E78-4BD5-8B56-FACB0009C87E}" srcId="{7667A750-91F8-4A0E-89D8-666B9F888861}" destId="{08E76EFD-833B-48E9-BB97-377B4F5AC79F}" srcOrd="1" destOrd="0" parTransId="{FDB01C91-B61F-4F88-BB5F-34527512C478}" sibTransId="{DD76C59E-056E-4A9D-B253-E1EF6E1BA665}"/>
    <dgm:cxn modelId="{CBB99F37-D2E5-4968-AEA0-F8F9B8A14E82}" type="presOf" srcId="{38E177B7-37A2-472E-872C-8DD6B2BF3181}" destId="{7BD8D72D-3762-4943-B303-4A0FDE90D432}" srcOrd="1" destOrd="0" presId="urn:microsoft.com/office/officeart/2005/8/layout/list1"/>
    <dgm:cxn modelId="{F3FE675D-918D-4C02-B249-797FDD3CDBD8}" type="presOf" srcId="{0736195E-ED22-465F-8691-95DC3EF16CD5}" destId="{F064BC1A-AD0D-4B4B-8247-10FC2700EB44}" srcOrd="1" destOrd="0" presId="urn:microsoft.com/office/officeart/2005/8/layout/list1"/>
    <dgm:cxn modelId="{2C1CF545-6DFD-45FF-A16F-3D33393C2E97}" srcId="{7667A750-91F8-4A0E-89D8-666B9F888861}" destId="{0736195E-ED22-465F-8691-95DC3EF16CD5}" srcOrd="2" destOrd="0" parTransId="{9357CD44-A8B1-4D72-BF94-B567CD004A49}" sibTransId="{D3E82D89-034D-4DD0-873F-51AEF87CE964}"/>
    <dgm:cxn modelId="{B7FABA48-6192-4093-8E16-76E5CD9FC583}" type="presOf" srcId="{08E76EFD-833B-48E9-BB97-377B4F5AC79F}" destId="{859778B7-7778-4E92-A46C-A79D860531D8}" srcOrd="1" destOrd="0" presId="urn:microsoft.com/office/officeart/2005/8/layout/list1"/>
    <dgm:cxn modelId="{98FFDA56-951A-45DF-BB82-1DBB9CA2E805}" type="presOf" srcId="{7667A750-91F8-4A0E-89D8-666B9F888861}" destId="{735201B1-775B-4804-83D3-9458BC2ADF8F}" srcOrd="0" destOrd="0" presId="urn:microsoft.com/office/officeart/2005/8/layout/list1"/>
    <dgm:cxn modelId="{3F450479-282A-4BF3-A9BA-8478FE67C0CE}" srcId="{7667A750-91F8-4A0E-89D8-666B9F888861}" destId="{01041FC1-19AF-4F25-BA9D-AF472DDC2A14}" srcOrd="3" destOrd="0" parTransId="{375E3439-496F-43CA-9BEB-DBD6F480D696}" sibTransId="{5B04BDE2-E408-4EA4-8595-351CAF855C5F}"/>
    <dgm:cxn modelId="{F2F1468A-62E3-47EA-8F7E-F957CFF0E269}" type="presOf" srcId="{0736195E-ED22-465F-8691-95DC3EF16CD5}" destId="{614893D7-E231-4CDB-BBB5-73955587C12B}" srcOrd="0" destOrd="0" presId="urn:microsoft.com/office/officeart/2005/8/layout/list1"/>
    <dgm:cxn modelId="{5017628F-BABD-4373-A37A-74D230F7AEDD}" type="presOf" srcId="{8FE1A61A-2CC4-4331-85FD-2DE604DBE3EF}" destId="{A03D8141-330B-4BB8-AE4B-C15BA52964E6}" srcOrd="0" destOrd="0" presId="urn:microsoft.com/office/officeart/2005/8/layout/list1"/>
    <dgm:cxn modelId="{05EA87B2-BCAC-4664-95BE-7B2257F06599}" srcId="{8FE1A61A-2CC4-4331-85FD-2DE604DBE3EF}" destId="{7D188916-07FB-4063-823C-BEB86AD03E75}" srcOrd="1" destOrd="0" parTransId="{F6D1AABA-C548-4D64-B8C0-FDF2C9E1BC97}" sibTransId="{01DD8373-474D-42F7-8F60-B40EC2F43092}"/>
    <dgm:cxn modelId="{69568EC3-9459-4AEF-B22D-4808655F52C7}" type="presOf" srcId="{08E76EFD-833B-48E9-BB97-377B4F5AC79F}" destId="{C888EE7D-45CA-48F0-BCAB-1DD22AE9B073}" srcOrd="0" destOrd="0" presId="urn:microsoft.com/office/officeart/2005/8/layout/list1"/>
    <dgm:cxn modelId="{D1A75BC4-FF73-4405-B6FD-6528B6DBB6B9}" type="presOf" srcId="{01041FC1-19AF-4F25-BA9D-AF472DDC2A14}" destId="{069DD490-B6A5-47F1-AEB1-0C7DFE24E4B3}" srcOrd="1" destOrd="0" presId="urn:microsoft.com/office/officeart/2005/8/layout/list1"/>
    <dgm:cxn modelId="{143968C9-FFDC-4E76-B828-5E81DB281B39}" type="presOf" srcId="{5BC6DAAF-18EE-4019-8376-BD2B1374F8AF}" destId="{FB10E526-5117-41BE-A167-393422211A51}" srcOrd="0" destOrd="0" presId="urn:microsoft.com/office/officeart/2005/8/layout/list1"/>
    <dgm:cxn modelId="{CD136BCB-5647-454D-9C7B-849558874008}" type="presOf" srcId="{38E177B7-37A2-472E-872C-8DD6B2BF3181}" destId="{BD25DD71-CA47-4C00-8FF1-0DBFE7EBA4A2}" srcOrd="0" destOrd="0" presId="urn:microsoft.com/office/officeart/2005/8/layout/list1"/>
    <dgm:cxn modelId="{1C2649D1-AF01-4CAB-8F16-1304440548C7}" type="presOf" srcId="{7D188916-07FB-4063-823C-BEB86AD03E75}" destId="{FB10E526-5117-41BE-A167-393422211A51}" srcOrd="0" destOrd="1" presId="urn:microsoft.com/office/officeart/2005/8/layout/list1"/>
    <dgm:cxn modelId="{1276FBD4-DDAB-49C2-8CCB-0EC999F7977F}" type="presOf" srcId="{8FE1A61A-2CC4-4331-85FD-2DE604DBE3EF}" destId="{E22DF137-379F-41DE-83E9-83886DD5608C}" srcOrd="1" destOrd="0" presId="urn:microsoft.com/office/officeart/2005/8/layout/list1"/>
    <dgm:cxn modelId="{8425B5D7-4A5D-4A0E-9524-C05865861903}" srcId="{7667A750-91F8-4A0E-89D8-666B9F888861}" destId="{38E177B7-37A2-472E-872C-8DD6B2BF3181}" srcOrd="4" destOrd="0" parTransId="{4A81E92B-762D-4A5E-A7CC-51D1626782E9}" sibTransId="{BF0C5CE5-6EAC-40DA-832B-BBF94BFB6EC3}"/>
    <dgm:cxn modelId="{BFB8A6E3-E0EF-4CE0-AEF9-A6200A0BFDDF}" srcId="{7667A750-91F8-4A0E-89D8-666B9F888861}" destId="{8FE1A61A-2CC4-4331-85FD-2DE604DBE3EF}" srcOrd="0" destOrd="0" parTransId="{4139D364-6F0A-4AB8-9A24-0AAE15193DB5}" sibTransId="{D163B266-5C82-4D8A-988B-C17043DD3EC9}"/>
    <dgm:cxn modelId="{15F7A5F8-4237-4914-B818-E638831EB9F5}" srcId="{8FE1A61A-2CC4-4331-85FD-2DE604DBE3EF}" destId="{5BC6DAAF-18EE-4019-8376-BD2B1374F8AF}" srcOrd="0" destOrd="0" parTransId="{B21F1AA0-ED9B-4A69-B991-1CF75FD6B840}" sibTransId="{55FC0A41-56EB-475C-9E6A-A7F650380BD4}"/>
    <dgm:cxn modelId="{433FDB5C-1FC5-4690-B9CE-A2D72FA9F5F2}" type="presParOf" srcId="{735201B1-775B-4804-83D3-9458BC2ADF8F}" destId="{08EE5557-2558-4A48-8186-57F1D58FA996}" srcOrd="0" destOrd="0" presId="urn:microsoft.com/office/officeart/2005/8/layout/list1"/>
    <dgm:cxn modelId="{1C90EFBC-CDF7-4E3D-AF62-FCB0785468A5}" type="presParOf" srcId="{08EE5557-2558-4A48-8186-57F1D58FA996}" destId="{A03D8141-330B-4BB8-AE4B-C15BA52964E6}" srcOrd="0" destOrd="0" presId="urn:microsoft.com/office/officeart/2005/8/layout/list1"/>
    <dgm:cxn modelId="{89E2B17A-04F7-4E81-BBC6-E4FE9781CD57}" type="presParOf" srcId="{08EE5557-2558-4A48-8186-57F1D58FA996}" destId="{E22DF137-379F-41DE-83E9-83886DD5608C}" srcOrd="1" destOrd="0" presId="urn:microsoft.com/office/officeart/2005/8/layout/list1"/>
    <dgm:cxn modelId="{E20C3CEE-A1A2-4FB9-B0F2-630E147A90A7}" type="presParOf" srcId="{735201B1-775B-4804-83D3-9458BC2ADF8F}" destId="{E2AE45EC-CF39-4A99-BFAF-C35D89F3EF6C}" srcOrd="1" destOrd="0" presId="urn:microsoft.com/office/officeart/2005/8/layout/list1"/>
    <dgm:cxn modelId="{F51AC712-AC89-4060-83C0-18053E171116}" type="presParOf" srcId="{735201B1-775B-4804-83D3-9458BC2ADF8F}" destId="{FB10E526-5117-41BE-A167-393422211A51}" srcOrd="2" destOrd="0" presId="urn:microsoft.com/office/officeart/2005/8/layout/list1"/>
    <dgm:cxn modelId="{4BCBDC24-A0AB-4493-B5DE-CC19ECB5B1E5}" type="presParOf" srcId="{735201B1-775B-4804-83D3-9458BC2ADF8F}" destId="{5C7C494D-90E1-429A-B817-EA47D3694B97}" srcOrd="3" destOrd="0" presId="urn:microsoft.com/office/officeart/2005/8/layout/list1"/>
    <dgm:cxn modelId="{2FE2813E-414C-4451-97AF-955D5755F9C2}" type="presParOf" srcId="{735201B1-775B-4804-83D3-9458BC2ADF8F}" destId="{A3BB3C96-652B-46BB-AB7C-02890E4A8CB9}" srcOrd="4" destOrd="0" presId="urn:microsoft.com/office/officeart/2005/8/layout/list1"/>
    <dgm:cxn modelId="{6A752CAC-BF67-47E4-AA64-9650FB794730}" type="presParOf" srcId="{A3BB3C96-652B-46BB-AB7C-02890E4A8CB9}" destId="{C888EE7D-45CA-48F0-BCAB-1DD22AE9B073}" srcOrd="0" destOrd="0" presId="urn:microsoft.com/office/officeart/2005/8/layout/list1"/>
    <dgm:cxn modelId="{B8AC6908-8D49-4CF4-85FE-B72FE65A6CEC}" type="presParOf" srcId="{A3BB3C96-652B-46BB-AB7C-02890E4A8CB9}" destId="{859778B7-7778-4E92-A46C-A79D860531D8}" srcOrd="1" destOrd="0" presId="urn:microsoft.com/office/officeart/2005/8/layout/list1"/>
    <dgm:cxn modelId="{FC7B8975-4CA3-4579-A0D4-F8CB561C5D08}" type="presParOf" srcId="{735201B1-775B-4804-83D3-9458BC2ADF8F}" destId="{0D1760C0-A11B-4377-A19B-FB512CE59E86}" srcOrd="5" destOrd="0" presId="urn:microsoft.com/office/officeart/2005/8/layout/list1"/>
    <dgm:cxn modelId="{1A358062-D242-4D08-8DA4-BD5C1A974030}" type="presParOf" srcId="{735201B1-775B-4804-83D3-9458BC2ADF8F}" destId="{9264E22D-AB65-486C-877D-8CBD7B275711}" srcOrd="6" destOrd="0" presId="urn:microsoft.com/office/officeart/2005/8/layout/list1"/>
    <dgm:cxn modelId="{FD075459-BA61-4C1C-8BFE-F2E8B067640D}" type="presParOf" srcId="{735201B1-775B-4804-83D3-9458BC2ADF8F}" destId="{A997A975-6E08-469C-B72F-EAA450F9815A}" srcOrd="7" destOrd="0" presId="urn:microsoft.com/office/officeart/2005/8/layout/list1"/>
    <dgm:cxn modelId="{1370AA04-FC7B-4F34-977E-577979113A78}" type="presParOf" srcId="{735201B1-775B-4804-83D3-9458BC2ADF8F}" destId="{38EA0FDE-262D-4794-AA24-3E02DE958ACB}" srcOrd="8" destOrd="0" presId="urn:microsoft.com/office/officeart/2005/8/layout/list1"/>
    <dgm:cxn modelId="{3510479B-8148-4BC6-986C-EEC09033F985}" type="presParOf" srcId="{38EA0FDE-262D-4794-AA24-3E02DE958ACB}" destId="{614893D7-E231-4CDB-BBB5-73955587C12B}" srcOrd="0" destOrd="0" presId="urn:microsoft.com/office/officeart/2005/8/layout/list1"/>
    <dgm:cxn modelId="{5C85BEF7-4F15-4E5D-8BD2-807AF47DDFAD}" type="presParOf" srcId="{38EA0FDE-262D-4794-AA24-3E02DE958ACB}" destId="{F064BC1A-AD0D-4B4B-8247-10FC2700EB44}" srcOrd="1" destOrd="0" presId="urn:microsoft.com/office/officeart/2005/8/layout/list1"/>
    <dgm:cxn modelId="{1F0174D1-86EB-492B-BA74-4A9C038F060B}" type="presParOf" srcId="{735201B1-775B-4804-83D3-9458BC2ADF8F}" destId="{545EF6F4-44DA-4D4A-A08D-A207D49BF6D9}" srcOrd="9" destOrd="0" presId="urn:microsoft.com/office/officeart/2005/8/layout/list1"/>
    <dgm:cxn modelId="{10ACD67A-00BD-4ECC-B356-DA8982FC6EE4}" type="presParOf" srcId="{735201B1-775B-4804-83D3-9458BC2ADF8F}" destId="{0C4CBEF6-B610-4582-B48B-3E1F95009D7C}" srcOrd="10" destOrd="0" presId="urn:microsoft.com/office/officeart/2005/8/layout/list1"/>
    <dgm:cxn modelId="{7A20C5F6-C603-489D-9C2F-7DE572A2B293}" type="presParOf" srcId="{735201B1-775B-4804-83D3-9458BC2ADF8F}" destId="{6A76907A-5AF4-47F0-AD7C-FAEDD2949BFE}" srcOrd="11" destOrd="0" presId="urn:microsoft.com/office/officeart/2005/8/layout/list1"/>
    <dgm:cxn modelId="{CF75D9B7-5B58-4935-B47C-448D4FAC555D}" type="presParOf" srcId="{735201B1-775B-4804-83D3-9458BC2ADF8F}" destId="{28085CAE-17A3-4E6E-904B-F192429BA233}" srcOrd="12" destOrd="0" presId="urn:microsoft.com/office/officeart/2005/8/layout/list1"/>
    <dgm:cxn modelId="{F6390BA1-73F1-4EE2-BF78-F795C40D0E66}" type="presParOf" srcId="{28085CAE-17A3-4E6E-904B-F192429BA233}" destId="{9C17BD42-293F-4D81-B764-4490EC065662}" srcOrd="0" destOrd="0" presId="urn:microsoft.com/office/officeart/2005/8/layout/list1"/>
    <dgm:cxn modelId="{7057DABA-4530-4CC5-BA7D-3829D8E630B7}" type="presParOf" srcId="{28085CAE-17A3-4E6E-904B-F192429BA233}" destId="{069DD490-B6A5-47F1-AEB1-0C7DFE24E4B3}" srcOrd="1" destOrd="0" presId="urn:microsoft.com/office/officeart/2005/8/layout/list1"/>
    <dgm:cxn modelId="{CB887DDC-A173-4EEF-8889-D1907C95FEC7}" type="presParOf" srcId="{735201B1-775B-4804-83D3-9458BC2ADF8F}" destId="{669ECEB6-D3D9-46EC-A4F1-6B7A19FF9E77}" srcOrd="13" destOrd="0" presId="urn:microsoft.com/office/officeart/2005/8/layout/list1"/>
    <dgm:cxn modelId="{4FDBCC1D-32EA-40D3-B46C-79A86F119C04}" type="presParOf" srcId="{735201B1-775B-4804-83D3-9458BC2ADF8F}" destId="{C9F83314-A7BB-4D70-9054-C986CD7501D6}" srcOrd="14" destOrd="0" presId="urn:microsoft.com/office/officeart/2005/8/layout/list1"/>
    <dgm:cxn modelId="{D60A7062-A303-4278-826B-335E1473065D}" type="presParOf" srcId="{735201B1-775B-4804-83D3-9458BC2ADF8F}" destId="{CF7DCD19-69D5-4C05-B70A-643002D636A9}" srcOrd="15" destOrd="0" presId="urn:microsoft.com/office/officeart/2005/8/layout/list1"/>
    <dgm:cxn modelId="{482F10D9-D586-4DF4-86E5-6DFAA110B302}" type="presParOf" srcId="{735201B1-775B-4804-83D3-9458BC2ADF8F}" destId="{BC459520-2B12-45AE-9D38-D894B9E41C50}" srcOrd="16" destOrd="0" presId="urn:microsoft.com/office/officeart/2005/8/layout/list1"/>
    <dgm:cxn modelId="{8B960BC9-FA80-4B02-ABC0-B739C553A8B7}" type="presParOf" srcId="{BC459520-2B12-45AE-9D38-D894B9E41C50}" destId="{BD25DD71-CA47-4C00-8FF1-0DBFE7EBA4A2}" srcOrd="0" destOrd="0" presId="urn:microsoft.com/office/officeart/2005/8/layout/list1"/>
    <dgm:cxn modelId="{1E89B99F-A4BE-479A-93B3-8D5EEC2F9F46}" type="presParOf" srcId="{BC459520-2B12-45AE-9D38-D894B9E41C50}" destId="{7BD8D72D-3762-4943-B303-4A0FDE90D432}" srcOrd="1" destOrd="0" presId="urn:microsoft.com/office/officeart/2005/8/layout/list1"/>
    <dgm:cxn modelId="{FBABD425-1447-486E-A03B-E73A6CCC49A7}" type="presParOf" srcId="{735201B1-775B-4804-83D3-9458BC2ADF8F}" destId="{7E3584BD-3821-4855-B2C6-B8778B58E9DD}" srcOrd="17" destOrd="0" presId="urn:microsoft.com/office/officeart/2005/8/layout/list1"/>
    <dgm:cxn modelId="{C2D047DE-2B23-4D48-B2E9-3C824F518531}" type="presParOf" srcId="{735201B1-775B-4804-83D3-9458BC2ADF8F}" destId="{159246A9-9676-4099-BC87-087BF8D630C7}"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1DE22-0683-4E2A-87EA-617C9906677A}">
      <dsp:nvSpPr>
        <dsp:cNvPr id="0" name=""/>
        <dsp:cNvSpPr/>
      </dsp:nvSpPr>
      <dsp:spPr>
        <a:xfrm>
          <a:off x="0" y="0"/>
          <a:ext cx="3000374" cy="2874882"/>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844550">
            <a:lnSpc>
              <a:spcPct val="90000"/>
            </a:lnSpc>
            <a:spcBef>
              <a:spcPct val="0"/>
            </a:spcBef>
            <a:spcAft>
              <a:spcPct val="35000"/>
            </a:spcAft>
            <a:buNone/>
          </a:pPr>
          <a:r>
            <a:rPr lang="en-US" sz="1900" kern="1200"/>
            <a:t>Lấy ng</a:t>
          </a:r>
          <a:r>
            <a:rPr lang="vi-VN" sz="1900" kern="1200"/>
            <a:t>ư</a:t>
          </a:r>
          <a:r>
            <a:rPr lang="en-US" sz="1900" kern="1200"/>
            <a:t>ỡng: từ kết quả đã tính đ</a:t>
          </a:r>
          <a:r>
            <a:rPr lang="vi-VN" sz="1900" kern="1200"/>
            <a:t>ư</a:t>
          </a:r>
          <a:r>
            <a:rPr lang="en-US" sz="1900" kern="1200"/>
            <a:t>ợc ở b</a:t>
          </a:r>
          <a:r>
            <a:rPr lang="vi-VN" sz="1900" kern="1200"/>
            <a:t>ư</a:t>
          </a:r>
          <a:r>
            <a:rPr lang="en-US" sz="1900" kern="1200"/>
            <a:t>ớc trên, ta lấy threshold những vùng có màu da tay.</a:t>
          </a:r>
        </a:p>
      </dsp:txBody>
      <dsp:txXfrm>
        <a:off x="0" y="1092455"/>
        <a:ext cx="3000374" cy="1724929"/>
      </dsp:txXfrm>
    </dsp:sp>
    <dsp:sp modelId="{F884088C-1303-473A-ABA0-E84E598FE4CE}">
      <dsp:nvSpPr>
        <dsp:cNvPr id="0" name=""/>
        <dsp:cNvSpPr/>
      </dsp:nvSpPr>
      <dsp:spPr>
        <a:xfrm>
          <a:off x="1068954" y="287488"/>
          <a:ext cx="862464" cy="862464"/>
        </a:xfrm>
        <a:prstGeom prst="ellips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241" tIns="12700" rIns="67241"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1195259" y="413793"/>
        <a:ext cx="609854" cy="609854"/>
      </dsp:txXfrm>
    </dsp:sp>
    <dsp:sp modelId="{DE69BB10-3EB3-4F85-BA13-13293281800E}">
      <dsp:nvSpPr>
        <dsp:cNvPr id="0" name=""/>
        <dsp:cNvSpPr/>
      </dsp:nvSpPr>
      <dsp:spPr>
        <a:xfrm>
          <a:off x="0" y="2874811"/>
          <a:ext cx="3000374" cy="72"/>
        </a:xfrm>
        <a:prstGeom prst="rect">
          <a:avLst/>
        </a:prstGeom>
        <a:solidFill>
          <a:schemeClr val="accent5">
            <a:hueOff val="-3917"/>
            <a:satOff val="-4294"/>
            <a:lumOff val="-2157"/>
            <a:alphaOff val="0"/>
          </a:schemeClr>
        </a:solidFill>
        <a:ln w="15875" cap="flat" cmpd="sng" algn="ctr">
          <a:solidFill>
            <a:schemeClr val="accent5">
              <a:hueOff val="-3917"/>
              <a:satOff val="-4294"/>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3053D-BF83-427D-B0B8-C4B847F55FBA}">
      <dsp:nvSpPr>
        <dsp:cNvPr id="0" name=""/>
        <dsp:cNvSpPr/>
      </dsp:nvSpPr>
      <dsp:spPr>
        <a:xfrm>
          <a:off x="3300411" y="0"/>
          <a:ext cx="3000374" cy="2874882"/>
        </a:xfrm>
        <a:prstGeom prst="rect">
          <a:avLst/>
        </a:prstGeom>
        <a:solidFill>
          <a:schemeClr val="accent5">
            <a:tint val="40000"/>
            <a:alpha val="90000"/>
            <a:hueOff val="-68729"/>
            <a:satOff val="-9993"/>
            <a:lumOff val="-1294"/>
            <a:alphaOff val="0"/>
          </a:schemeClr>
        </a:solidFill>
        <a:ln w="15875" cap="flat" cmpd="sng" algn="ctr">
          <a:solidFill>
            <a:schemeClr val="accent5">
              <a:tint val="40000"/>
              <a:alpha val="90000"/>
              <a:hueOff val="-68729"/>
              <a:satOff val="-9993"/>
              <a:lumOff val="-1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844550">
            <a:lnSpc>
              <a:spcPct val="90000"/>
            </a:lnSpc>
            <a:spcBef>
              <a:spcPct val="0"/>
            </a:spcBef>
            <a:spcAft>
              <a:spcPct val="35000"/>
            </a:spcAft>
            <a:buNone/>
          </a:pPr>
          <a:r>
            <a:rPr lang="en-US" sz="1900" kern="1200"/>
            <a:t>Closing: thực hiện phép dilation sau đó là erosion. Mục đích là lấp đầy các đốm lõm trên tay.</a:t>
          </a:r>
        </a:p>
      </dsp:txBody>
      <dsp:txXfrm>
        <a:off x="3300411" y="1092455"/>
        <a:ext cx="3000374" cy="1724929"/>
      </dsp:txXfrm>
    </dsp:sp>
    <dsp:sp modelId="{D24E472B-7A49-4C85-A226-CA7BF87B90E9}">
      <dsp:nvSpPr>
        <dsp:cNvPr id="0" name=""/>
        <dsp:cNvSpPr/>
      </dsp:nvSpPr>
      <dsp:spPr>
        <a:xfrm>
          <a:off x="4369366" y="287488"/>
          <a:ext cx="862464" cy="862464"/>
        </a:xfrm>
        <a:prstGeom prst="ellipse">
          <a:avLst/>
        </a:prstGeom>
        <a:solidFill>
          <a:schemeClr val="accent5">
            <a:hueOff val="-7835"/>
            <a:satOff val="-8588"/>
            <a:lumOff val="-4314"/>
            <a:alphaOff val="0"/>
          </a:schemeClr>
        </a:solidFill>
        <a:ln w="15875" cap="flat" cmpd="sng" algn="ctr">
          <a:solidFill>
            <a:schemeClr val="accent5">
              <a:hueOff val="-7835"/>
              <a:satOff val="-8588"/>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241" tIns="12700" rIns="67241"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4495671" y="413793"/>
        <a:ext cx="609854" cy="609854"/>
      </dsp:txXfrm>
    </dsp:sp>
    <dsp:sp modelId="{8762DAC8-9419-48C6-AF4A-02FB9DC394AC}">
      <dsp:nvSpPr>
        <dsp:cNvPr id="0" name=""/>
        <dsp:cNvSpPr/>
      </dsp:nvSpPr>
      <dsp:spPr>
        <a:xfrm>
          <a:off x="3300411" y="2874811"/>
          <a:ext cx="3000374" cy="72"/>
        </a:xfrm>
        <a:prstGeom prst="rect">
          <a:avLst/>
        </a:prstGeom>
        <a:solidFill>
          <a:schemeClr val="accent5">
            <a:hueOff val="-11752"/>
            <a:satOff val="-12883"/>
            <a:lumOff val="-6471"/>
            <a:alphaOff val="0"/>
          </a:schemeClr>
        </a:solidFill>
        <a:ln w="15875" cap="flat" cmpd="sng" algn="ctr">
          <a:solidFill>
            <a:schemeClr val="accent5">
              <a:hueOff val="-11752"/>
              <a:satOff val="-12883"/>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F32963-0C61-49D7-A209-F0327C2BCCCD}">
      <dsp:nvSpPr>
        <dsp:cNvPr id="0" name=""/>
        <dsp:cNvSpPr/>
      </dsp:nvSpPr>
      <dsp:spPr>
        <a:xfrm>
          <a:off x="6600822" y="0"/>
          <a:ext cx="3000374" cy="2874882"/>
        </a:xfrm>
        <a:prstGeom prst="rect">
          <a:avLst/>
        </a:prstGeom>
        <a:solidFill>
          <a:schemeClr val="accent5">
            <a:tint val="40000"/>
            <a:alpha val="90000"/>
            <a:hueOff val="-137457"/>
            <a:satOff val="-19987"/>
            <a:lumOff val="-2588"/>
            <a:alphaOff val="0"/>
          </a:schemeClr>
        </a:solidFill>
        <a:ln w="15875" cap="flat" cmpd="sng" algn="ctr">
          <a:solidFill>
            <a:schemeClr val="accent5">
              <a:tint val="40000"/>
              <a:alpha val="90000"/>
              <a:hueOff val="-137457"/>
              <a:satOff val="-19987"/>
              <a:lumOff val="-2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844550">
            <a:lnSpc>
              <a:spcPct val="90000"/>
            </a:lnSpc>
            <a:spcBef>
              <a:spcPct val="0"/>
            </a:spcBef>
            <a:spcAft>
              <a:spcPct val="35000"/>
            </a:spcAft>
            <a:buNone/>
          </a:pPr>
          <a:r>
            <a:rPr lang="en-US" sz="1900" kern="1200"/>
            <a:t>Gaussian blur: Có công dụng loại bỏ nhiễu  do các thuật toán phát hiện cạnh rất nhạy cảm với nhiễu</a:t>
          </a:r>
        </a:p>
      </dsp:txBody>
      <dsp:txXfrm>
        <a:off x="6600822" y="1092455"/>
        <a:ext cx="3000374" cy="1724929"/>
      </dsp:txXfrm>
    </dsp:sp>
    <dsp:sp modelId="{A1577784-4187-414D-BAF5-7DCA35F38F84}">
      <dsp:nvSpPr>
        <dsp:cNvPr id="0" name=""/>
        <dsp:cNvSpPr/>
      </dsp:nvSpPr>
      <dsp:spPr>
        <a:xfrm>
          <a:off x="7669777" y="287488"/>
          <a:ext cx="862464" cy="862464"/>
        </a:xfrm>
        <a:prstGeom prst="ellipse">
          <a:avLst/>
        </a:prstGeom>
        <a:solidFill>
          <a:schemeClr val="accent5">
            <a:hueOff val="-15669"/>
            <a:satOff val="-17177"/>
            <a:lumOff val="-8628"/>
            <a:alphaOff val="0"/>
          </a:schemeClr>
        </a:solidFill>
        <a:ln w="15875" cap="flat" cmpd="sng" algn="ctr">
          <a:solidFill>
            <a:schemeClr val="accent5">
              <a:hueOff val="-15669"/>
              <a:satOff val="-17177"/>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241" tIns="12700" rIns="67241"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7796082" y="413793"/>
        <a:ext cx="609854" cy="609854"/>
      </dsp:txXfrm>
    </dsp:sp>
    <dsp:sp modelId="{FC209485-14DF-4717-96B8-5552139F0F7B}">
      <dsp:nvSpPr>
        <dsp:cNvPr id="0" name=""/>
        <dsp:cNvSpPr/>
      </dsp:nvSpPr>
      <dsp:spPr>
        <a:xfrm>
          <a:off x="6600822" y="2874811"/>
          <a:ext cx="3000374" cy="72"/>
        </a:xfrm>
        <a:prstGeom prst="rect">
          <a:avLst/>
        </a:prstGeom>
        <a:solidFill>
          <a:schemeClr val="accent5">
            <a:hueOff val="-19587"/>
            <a:satOff val="-21471"/>
            <a:lumOff val="-10785"/>
            <a:alphaOff val="0"/>
          </a:schemeClr>
        </a:solidFill>
        <a:ln w="15875" cap="flat" cmpd="sng" algn="ctr">
          <a:solidFill>
            <a:schemeClr val="accent5">
              <a:hueOff val="-19587"/>
              <a:satOff val="-21471"/>
              <a:lumOff val="-107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30EFA-E0BF-4250-8879-230C0A4B0AE9}">
      <dsp:nvSpPr>
        <dsp:cNvPr id="0" name=""/>
        <dsp:cNvSpPr/>
      </dsp:nvSpPr>
      <dsp:spPr>
        <a:xfrm>
          <a:off x="0" y="0"/>
          <a:ext cx="5027077" cy="1574597"/>
        </a:xfrm>
        <a:prstGeom prst="roundRect">
          <a:avLst>
            <a:gd name="adj" fmla="val 10000"/>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Sau công đoạn xử lý, ta tính contour của ảnh. Contour có diện tích lớn nhất sẽ là bàn tay.</a:t>
          </a:r>
        </a:p>
      </dsp:txBody>
      <dsp:txXfrm>
        <a:off x="46118" y="46118"/>
        <a:ext cx="3327965" cy="1482361"/>
      </dsp:txXfrm>
    </dsp:sp>
    <dsp:sp modelId="{1106EC4F-ED0E-4591-AD0E-DD2F46272AEE}">
      <dsp:nvSpPr>
        <dsp:cNvPr id="0" name=""/>
        <dsp:cNvSpPr/>
      </dsp:nvSpPr>
      <dsp:spPr>
        <a:xfrm>
          <a:off x="443565" y="1837029"/>
          <a:ext cx="5027077" cy="1574597"/>
        </a:xfrm>
        <a:prstGeom prst="roundRect">
          <a:avLst>
            <a:gd name="adj" fmla="val 10000"/>
          </a:avLst>
        </a:prstGeom>
        <a:blipFill>
          <a:blip xmlns:r="http://schemas.openxmlformats.org/officeDocument/2006/relationships" r:embed="rId1">
            <a:duotone>
              <a:schemeClr val="accent2">
                <a:hueOff val="1125205"/>
                <a:satOff val="-19789"/>
                <a:lumOff val="784"/>
                <a:alphaOff val="0"/>
                <a:shade val="74000"/>
                <a:satMod val="130000"/>
                <a:lumMod val="90000"/>
              </a:schemeClr>
              <a:schemeClr val="accent2">
                <a:hueOff val="1125205"/>
                <a:satOff val="-19789"/>
                <a:lumOff val="78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Tính</a:t>
          </a:r>
          <a:r>
            <a:rPr lang="en-US" sz="2300" kern="1200" dirty="0"/>
            <a:t> </a:t>
          </a:r>
          <a:r>
            <a:rPr lang="en-US" sz="2300" kern="1200" dirty="0" err="1"/>
            <a:t>xấp</a:t>
          </a:r>
          <a:r>
            <a:rPr lang="en-US" sz="2300" kern="1200" dirty="0"/>
            <a:t> </a:t>
          </a:r>
          <a:r>
            <a:rPr lang="en-US" sz="2300" kern="1200" dirty="0" err="1"/>
            <a:t>xỉ</a:t>
          </a:r>
          <a:r>
            <a:rPr lang="en-US" sz="2300" kern="1200" dirty="0"/>
            <a:t> contour </a:t>
          </a:r>
          <a:r>
            <a:rPr lang="en-US" sz="2300" kern="1200" dirty="0" err="1"/>
            <a:t>bằng</a:t>
          </a:r>
          <a:r>
            <a:rPr lang="en-US" sz="2300" kern="1200" dirty="0"/>
            <a:t> </a:t>
          </a:r>
          <a:r>
            <a:rPr lang="en-US" sz="2300" kern="1200" dirty="0" err="1"/>
            <a:t>thuật</a:t>
          </a:r>
          <a:r>
            <a:rPr lang="en-US" sz="2300" kern="1200" dirty="0"/>
            <a:t> </a:t>
          </a:r>
          <a:r>
            <a:rPr lang="en-US" sz="2300" kern="1200" dirty="0" err="1"/>
            <a:t>toán</a:t>
          </a:r>
          <a:r>
            <a:rPr lang="en-US" sz="2300" kern="1200" dirty="0"/>
            <a:t> Ramer-Douglas-</a:t>
          </a:r>
          <a:r>
            <a:rPr lang="en-US" sz="2300" kern="1200" dirty="0" err="1"/>
            <a:t>Peucker</a:t>
          </a:r>
          <a:r>
            <a:rPr lang="en-US" sz="2300" kern="1200" dirty="0"/>
            <a:t>.</a:t>
          </a:r>
        </a:p>
      </dsp:txBody>
      <dsp:txXfrm>
        <a:off x="489683" y="1883147"/>
        <a:ext cx="3467787" cy="1482361"/>
      </dsp:txXfrm>
    </dsp:sp>
    <dsp:sp modelId="{8073FAE5-8963-4F57-815B-F8068638E348}">
      <dsp:nvSpPr>
        <dsp:cNvPr id="0" name=""/>
        <dsp:cNvSpPr/>
      </dsp:nvSpPr>
      <dsp:spPr>
        <a:xfrm>
          <a:off x="887131" y="3674059"/>
          <a:ext cx="5027077" cy="1574597"/>
        </a:xfrm>
        <a:prstGeom prst="roundRect">
          <a:avLst>
            <a:gd name="adj" fmla="val 10000"/>
          </a:avLst>
        </a:prstGeom>
        <a:blipFill>
          <a:blip xmlns:r="http://schemas.openxmlformats.org/officeDocument/2006/relationships" r:embed="rId1">
            <a:duotone>
              <a:schemeClr val="accent2">
                <a:hueOff val="2250410"/>
                <a:satOff val="-39578"/>
                <a:lumOff val="1569"/>
                <a:alphaOff val="0"/>
                <a:shade val="74000"/>
                <a:satMod val="130000"/>
                <a:lumMod val="90000"/>
              </a:schemeClr>
              <a:schemeClr val="accent2">
                <a:hueOff val="2250410"/>
                <a:satOff val="-39578"/>
                <a:lumOff val="156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Tính</a:t>
          </a:r>
          <a:r>
            <a:rPr lang="en-US" sz="2300" kern="1200" dirty="0"/>
            <a:t> convex hull: </a:t>
          </a:r>
          <a:r>
            <a:rPr lang="en-US" sz="2300" kern="1200" dirty="0" err="1"/>
            <a:t>tìm</a:t>
          </a:r>
          <a:r>
            <a:rPr lang="en-US" sz="2300" kern="1200" dirty="0"/>
            <a:t> ra </a:t>
          </a:r>
          <a:r>
            <a:rPr lang="en-US" sz="2300" kern="1200" dirty="0" err="1"/>
            <a:t>các</a:t>
          </a:r>
          <a:r>
            <a:rPr lang="en-US" sz="2300" kern="1200" dirty="0"/>
            <a:t> </a:t>
          </a:r>
          <a:r>
            <a:rPr lang="en-US" sz="2300" kern="1200" dirty="0" err="1"/>
            <a:t>khoảng</a:t>
          </a:r>
          <a:r>
            <a:rPr lang="en-US" sz="2300" kern="1200" dirty="0"/>
            <a:t> </a:t>
          </a:r>
          <a:r>
            <a:rPr lang="en-US" sz="2300" kern="1200" dirty="0" err="1"/>
            <a:t>trống</a:t>
          </a:r>
          <a:r>
            <a:rPr lang="en-US" sz="2300" kern="1200" dirty="0"/>
            <a:t> </a:t>
          </a:r>
          <a:r>
            <a:rPr lang="en-US" sz="2300" kern="1200" dirty="0" err="1"/>
            <a:t>giữa</a:t>
          </a:r>
          <a:r>
            <a:rPr lang="en-US" sz="2300" kern="1200" dirty="0"/>
            <a:t> </a:t>
          </a:r>
          <a:r>
            <a:rPr lang="en-US" sz="2300" kern="1200" dirty="0" err="1"/>
            <a:t>các</a:t>
          </a:r>
          <a:r>
            <a:rPr lang="en-US" sz="2300" kern="1200" dirty="0"/>
            <a:t> </a:t>
          </a:r>
          <a:r>
            <a:rPr lang="en-US" sz="2300" kern="1200" dirty="0" err="1"/>
            <a:t>ngón</a:t>
          </a:r>
          <a:r>
            <a:rPr lang="en-US" sz="2300" kern="1200" dirty="0"/>
            <a:t> </a:t>
          </a:r>
          <a:r>
            <a:rPr lang="en-US" sz="2300" kern="1200" dirty="0" err="1"/>
            <a:t>tay</a:t>
          </a:r>
          <a:endParaRPr lang="en-US" sz="2300" kern="1200" dirty="0"/>
        </a:p>
      </dsp:txBody>
      <dsp:txXfrm>
        <a:off x="933249" y="3720177"/>
        <a:ext cx="3467787" cy="1482361"/>
      </dsp:txXfrm>
    </dsp:sp>
    <dsp:sp modelId="{1324A3D6-8D55-4D27-86DB-77B47D0F3DE7}">
      <dsp:nvSpPr>
        <dsp:cNvPr id="0" name=""/>
        <dsp:cNvSpPr/>
      </dsp:nvSpPr>
      <dsp:spPr>
        <a:xfrm>
          <a:off x="4003589" y="1194069"/>
          <a:ext cx="1023488" cy="102348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33874" y="1194069"/>
        <a:ext cx="562918" cy="770175"/>
      </dsp:txXfrm>
    </dsp:sp>
    <dsp:sp modelId="{DCDABDCD-AB29-441E-AD19-C725C5050262}">
      <dsp:nvSpPr>
        <dsp:cNvPr id="0" name=""/>
        <dsp:cNvSpPr/>
      </dsp:nvSpPr>
      <dsp:spPr>
        <a:xfrm>
          <a:off x="4447155" y="3020602"/>
          <a:ext cx="1023488" cy="1023488"/>
        </a:xfrm>
        <a:prstGeom prst="downArrow">
          <a:avLst>
            <a:gd name="adj1" fmla="val 55000"/>
            <a:gd name="adj2" fmla="val 45000"/>
          </a:avLst>
        </a:prstGeom>
        <a:solidFill>
          <a:schemeClr val="accent2">
            <a:tint val="40000"/>
            <a:alpha val="90000"/>
            <a:hueOff val="2214922"/>
            <a:satOff val="-18848"/>
            <a:lumOff val="-1071"/>
            <a:alphaOff val="0"/>
          </a:schemeClr>
        </a:solidFill>
        <a:ln w="9525" cap="flat" cmpd="sng" algn="ctr">
          <a:solidFill>
            <a:schemeClr val="accent2">
              <a:tint val="40000"/>
              <a:alpha val="90000"/>
              <a:hueOff val="2214922"/>
              <a:satOff val="-18848"/>
              <a:lumOff val="-10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7440" y="3020602"/>
        <a:ext cx="562918" cy="770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0E526-5117-41BE-A167-393422211A51}">
      <dsp:nvSpPr>
        <dsp:cNvPr id="0" name=""/>
        <dsp:cNvSpPr/>
      </dsp:nvSpPr>
      <dsp:spPr>
        <a:xfrm>
          <a:off x="0" y="390528"/>
          <a:ext cx="5914209" cy="1134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9008" tIns="416560" rIns="45900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area &lt; 17 </a:t>
          </a:r>
          <a:r>
            <a:rPr lang="en-US" sz="2000" kern="1200">
              <a:sym typeface="Wingdings" panose="05000000000000000000" pitchFamily="2" charset="2"/>
            </a:rPr>
            <a:t></a:t>
          </a:r>
          <a:r>
            <a:rPr lang="en-US" sz="2000" kern="1200"/>
            <a:t> ‘0’</a:t>
          </a:r>
        </a:p>
        <a:p>
          <a:pPr marL="228600" lvl="1" indent="-228600" algn="l" defTabSz="889000">
            <a:lnSpc>
              <a:spcPct val="90000"/>
            </a:lnSpc>
            <a:spcBef>
              <a:spcPct val="0"/>
            </a:spcBef>
            <a:spcAft>
              <a:spcPct val="15000"/>
            </a:spcAft>
            <a:buChar char="•"/>
          </a:pPr>
          <a:r>
            <a:rPr lang="en-US" sz="2000" kern="1200"/>
            <a:t>Else: ‘1’</a:t>
          </a:r>
        </a:p>
      </dsp:txBody>
      <dsp:txXfrm>
        <a:off x="0" y="390528"/>
        <a:ext cx="5914209" cy="1134000"/>
      </dsp:txXfrm>
    </dsp:sp>
    <dsp:sp modelId="{E22DF137-379F-41DE-83E9-83886DD5608C}">
      <dsp:nvSpPr>
        <dsp:cNvPr id="0" name=""/>
        <dsp:cNvSpPr/>
      </dsp:nvSpPr>
      <dsp:spPr>
        <a:xfrm>
          <a:off x="295710" y="95328"/>
          <a:ext cx="4139946" cy="5904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889000">
            <a:lnSpc>
              <a:spcPct val="90000"/>
            </a:lnSpc>
            <a:spcBef>
              <a:spcPct val="0"/>
            </a:spcBef>
            <a:spcAft>
              <a:spcPct val="35000"/>
            </a:spcAft>
            <a:buNone/>
          </a:pPr>
          <a:r>
            <a:rPr lang="en-US" sz="2000" kern="1200"/>
            <a:t>0 khoảng trống: </a:t>
          </a:r>
        </a:p>
      </dsp:txBody>
      <dsp:txXfrm>
        <a:off x="324531" y="124149"/>
        <a:ext cx="4082304" cy="532758"/>
      </dsp:txXfrm>
    </dsp:sp>
    <dsp:sp modelId="{9264E22D-AB65-486C-877D-8CBD7B275711}">
      <dsp:nvSpPr>
        <dsp:cNvPr id="0" name=""/>
        <dsp:cNvSpPr/>
      </dsp:nvSpPr>
      <dsp:spPr>
        <a:xfrm>
          <a:off x="0" y="1927728"/>
          <a:ext cx="5914209" cy="504000"/>
        </a:xfrm>
        <a:prstGeom prst="rect">
          <a:avLst/>
        </a:prstGeom>
        <a:solidFill>
          <a:schemeClr val="lt1">
            <a:alpha val="90000"/>
            <a:hueOff val="0"/>
            <a:satOff val="0"/>
            <a:lumOff val="0"/>
            <a:alphaOff val="0"/>
          </a:schemeClr>
        </a:solidFill>
        <a:ln w="9525" cap="flat" cmpd="sng" algn="ctr">
          <a:solidFill>
            <a:schemeClr val="accent2">
              <a:hueOff val="562602"/>
              <a:satOff val="-9895"/>
              <a:lumOff val="392"/>
              <a:alphaOff val="0"/>
            </a:schemeClr>
          </a:solidFill>
          <a:prstDash val="solid"/>
        </a:ln>
        <a:effectLst/>
      </dsp:spPr>
      <dsp:style>
        <a:lnRef idx="1">
          <a:scrgbClr r="0" g="0" b="0"/>
        </a:lnRef>
        <a:fillRef idx="1">
          <a:scrgbClr r="0" g="0" b="0"/>
        </a:fillRef>
        <a:effectRef idx="0">
          <a:scrgbClr r="0" g="0" b="0"/>
        </a:effectRef>
        <a:fontRef idx="minor"/>
      </dsp:style>
    </dsp:sp>
    <dsp:sp modelId="{859778B7-7778-4E92-A46C-A79D860531D8}">
      <dsp:nvSpPr>
        <dsp:cNvPr id="0" name=""/>
        <dsp:cNvSpPr/>
      </dsp:nvSpPr>
      <dsp:spPr>
        <a:xfrm>
          <a:off x="295710" y="1632528"/>
          <a:ext cx="4139946" cy="590400"/>
        </a:xfrm>
        <a:prstGeom prst="roundRect">
          <a:avLst/>
        </a:prstGeom>
        <a:blipFill>
          <a:blip xmlns:r="http://schemas.openxmlformats.org/officeDocument/2006/relationships" r:embed="rId1">
            <a:duotone>
              <a:schemeClr val="accent2">
                <a:hueOff val="562602"/>
                <a:satOff val="-9895"/>
                <a:lumOff val="392"/>
                <a:alphaOff val="0"/>
                <a:shade val="74000"/>
                <a:satMod val="130000"/>
                <a:lumMod val="90000"/>
              </a:schemeClr>
              <a:schemeClr val="accent2">
                <a:hueOff val="562602"/>
                <a:satOff val="-9895"/>
                <a:lumOff val="39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889000">
            <a:lnSpc>
              <a:spcPct val="90000"/>
            </a:lnSpc>
            <a:spcBef>
              <a:spcPct val="0"/>
            </a:spcBef>
            <a:spcAft>
              <a:spcPct val="35000"/>
            </a:spcAft>
            <a:buNone/>
          </a:pPr>
          <a:r>
            <a:rPr lang="en-US" sz="2000" kern="1200"/>
            <a:t>1 khoảng trống: ‘2’</a:t>
          </a:r>
        </a:p>
      </dsp:txBody>
      <dsp:txXfrm>
        <a:off x="324531" y="1661349"/>
        <a:ext cx="4082304" cy="532758"/>
      </dsp:txXfrm>
    </dsp:sp>
    <dsp:sp modelId="{0C4CBEF6-B610-4582-B48B-3E1F95009D7C}">
      <dsp:nvSpPr>
        <dsp:cNvPr id="0" name=""/>
        <dsp:cNvSpPr/>
      </dsp:nvSpPr>
      <dsp:spPr>
        <a:xfrm>
          <a:off x="0" y="2834928"/>
          <a:ext cx="5914209" cy="504000"/>
        </a:xfrm>
        <a:prstGeom prst="rect">
          <a:avLst/>
        </a:prstGeom>
        <a:solidFill>
          <a:schemeClr val="lt1">
            <a:alpha val="90000"/>
            <a:hueOff val="0"/>
            <a:satOff val="0"/>
            <a:lumOff val="0"/>
            <a:alphaOff val="0"/>
          </a:schemeClr>
        </a:solidFill>
        <a:ln w="9525" cap="flat" cmpd="sng" algn="ctr">
          <a:solidFill>
            <a:schemeClr val="accent2">
              <a:hueOff val="1125205"/>
              <a:satOff val="-19789"/>
              <a:lumOff val="784"/>
              <a:alphaOff val="0"/>
            </a:schemeClr>
          </a:solidFill>
          <a:prstDash val="solid"/>
        </a:ln>
        <a:effectLst/>
      </dsp:spPr>
      <dsp:style>
        <a:lnRef idx="1">
          <a:scrgbClr r="0" g="0" b="0"/>
        </a:lnRef>
        <a:fillRef idx="1">
          <a:scrgbClr r="0" g="0" b="0"/>
        </a:fillRef>
        <a:effectRef idx="0">
          <a:scrgbClr r="0" g="0" b="0"/>
        </a:effectRef>
        <a:fontRef idx="minor"/>
      </dsp:style>
    </dsp:sp>
    <dsp:sp modelId="{F064BC1A-AD0D-4B4B-8247-10FC2700EB44}">
      <dsp:nvSpPr>
        <dsp:cNvPr id="0" name=""/>
        <dsp:cNvSpPr/>
      </dsp:nvSpPr>
      <dsp:spPr>
        <a:xfrm>
          <a:off x="295710" y="2539728"/>
          <a:ext cx="4139946" cy="590400"/>
        </a:xfrm>
        <a:prstGeom prst="roundRect">
          <a:avLst/>
        </a:prstGeom>
        <a:blipFill>
          <a:blip xmlns:r="http://schemas.openxmlformats.org/officeDocument/2006/relationships" r:embed="rId1">
            <a:duotone>
              <a:schemeClr val="accent2">
                <a:hueOff val="1125205"/>
                <a:satOff val="-19789"/>
                <a:lumOff val="784"/>
                <a:alphaOff val="0"/>
                <a:shade val="74000"/>
                <a:satMod val="130000"/>
                <a:lumMod val="90000"/>
              </a:schemeClr>
              <a:schemeClr val="accent2">
                <a:hueOff val="1125205"/>
                <a:satOff val="-19789"/>
                <a:lumOff val="78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889000">
            <a:lnSpc>
              <a:spcPct val="90000"/>
            </a:lnSpc>
            <a:spcBef>
              <a:spcPct val="0"/>
            </a:spcBef>
            <a:spcAft>
              <a:spcPct val="35000"/>
            </a:spcAft>
            <a:buNone/>
          </a:pPr>
          <a:r>
            <a:rPr lang="en-US" sz="2000" kern="1200"/>
            <a:t>2 khoảng trống: ‘3’</a:t>
          </a:r>
        </a:p>
      </dsp:txBody>
      <dsp:txXfrm>
        <a:off x="324531" y="2568549"/>
        <a:ext cx="4082304" cy="532758"/>
      </dsp:txXfrm>
    </dsp:sp>
    <dsp:sp modelId="{C9F83314-A7BB-4D70-9054-C986CD7501D6}">
      <dsp:nvSpPr>
        <dsp:cNvPr id="0" name=""/>
        <dsp:cNvSpPr/>
      </dsp:nvSpPr>
      <dsp:spPr>
        <a:xfrm>
          <a:off x="0" y="3742128"/>
          <a:ext cx="5914209" cy="504000"/>
        </a:xfrm>
        <a:prstGeom prst="rect">
          <a:avLst/>
        </a:prstGeom>
        <a:solidFill>
          <a:schemeClr val="lt1">
            <a:alpha val="90000"/>
            <a:hueOff val="0"/>
            <a:satOff val="0"/>
            <a:lumOff val="0"/>
            <a:alphaOff val="0"/>
          </a:schemeClr>
        </a:solidFill>
        <a:ln w="9525" cap="flat" cmpd="sng" algn="ctr">
          <a:solidFill>
            <a:schemeClr val="accent2">
              <a:hueOff val="1687807"/>
              <a:satOff val="-29684"/>
              <a:lumOff val="1177"/>
              <a:alphaOff val="0"/>
            </a:schemeClr>
          </a:solidFill>
          <a:prstDash val="solid"/>
        </a:ln>
        <a:effectLst/>
      </dsp:spPr>
      <dsp:style>
        <a:lnRef idx="1">
          <a:scrgbClr r="0" g="0" b="0"/>
        </a:lnRef>
        <a:fillRef idx="1">
          <a:scrgbClr r="0" g="0" b="0"/>
        </a:fillRef>
        <a:effectRef idx="0">
          <a:scrgbClr r="0" g="0" b="0"/>
        </a:effectRef>
        <a:fontRef idx="minor"/>
      </dsp:style>
    </dsp:sp>
    <dsp:sp modelId="{069DD490-B6A5-47F1-AEB1-0C7DFE24E4B3}">
      <dsp:nvSpPr>
        <dsp:cNvPr id="0" name=""/>
        <dsp:cNvSpPr/>
      </dsp:nvSpPr>
      <dsp:spPr>
        <a:xfrm>
          <a:off x="295710" y="3446928"/>
          <a:ext cx="4139946" cy="590400"/>
        </a:xfrm>
        <a:prstGeom prst="roundRect">
          <a:avLst/>
        </a:prstGeom>
        <a:blipFill>
          <a:blip xmlns:r="http://schemas.openxmlformats.org/officeDocument/2006/relationships" r:embed="rId1">
            <a:duotone>
              <a:schemeClr val="accent2">
                <a:hueOff val="1687807"/>
                <a:satOff val="-29684"/>
                <a:lumOff val="1177"/>
                <a:alphaOff val="0"/>
                <a:shade val="74000"/>
                <a:satMod val="130000"/>
                <a:lumMod val="90000"/>
              </a:schemeClr>
              <a:schemeClr val="accent2">
                <a:hueOff val="1687807"/>
                <a:satOff val="-29684"/>
                <a:lumOff val="1177"/>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889000">
            <a:lnSpc>
              <a:spcPct val="90000"/>
            </a:lnSpc>
            <a:spcBef>
              <a:spcPct val="0"/>
            </a:spcBef>
            <a:spcAft>
              <a:spcPct val="35000"/>
            </a:spcAft>
            <a:buNone/>
          </a:pPr>
          <a:r>
            <a:rPr lang="en-US" sz="2000" kern="1200"/>
            <a:t>3 khoảng trống: ‘4’</a:t>
          </a:r>
        </a:p>
      </dsp:txBody>
      <dsp:txXfrm>
        <a:off x="324531" y="3475749"/>
        <a:ext cx="4082304" cy="532758"/>
      </dsp:txXfrm>
    </dsp:sp>
    <dsp:sp modelId="{159246A9-9676-4099-BC87-087BF8D630C7}">
      <dsp:nvSpPr>
        <dsp:cNvPr id="0" name=""/>
        <dsp:cNvSpPr/>
      </dsp:nvSpPr>
      <dsp:spPr>
        <a:xfrm>
          <a:off x="0" y="4649328"/>
          <a:ext cx="5914209" cy="504000"/>
        </a:xfrm>
        <a:prstGeom prst="rect">
          <a:avLst/>
        </a:prstGeom>
        <a:solidFill>
          <a:schemeClr val="lt1">
            <a:alpha val="90000"/>
            <a:hueOff val="0"/>
            <a:satOff val="0"/>
            <a:lumOff val="0"/>
            <a:alphaOff val="0"/>
          </a:schemeClr>
        </a:solidFill>
        <a:ln w="9525" cap="flat" cmpd="sng" algn="ctr">
          <a:solidFill>
            <a:schemeClr val="accent2">
              <a:hueOff val="2250410"/>
              <a:satOff val="-39578"/>
              <a:lumOff val="1569"/>
              <a:alphaOff val="0"/>
            </a:schemeClr>
          </a:solidFill>
          <a:prstDash val="solid"/>
        </a:ln>
        <a:effectLst/>
      </dsp:spPr>
      <dsp:style>
        <a:lnRef idx="1">
          <a:scrgbClr r="0" g="0" b="0"/>
        </a:lnRef>
        <a:fillRef idx="1">
          <a:scrgbClr r="0" g="0" b="0"/>
        </a:fillRef>
        <a:effectRef idx="0">
          <a:scrgbClr r="0" g="0" b="0"/>
        </a:effectRef>
        <a:fontRef idx="minor"/>
      </dsp:style>
    </dsp:sp>
    <dsp:sp modelId="{7BD8D72D-3762-4943-B303-4A0FDE90D432}">
      <dsp:nvSpPr>
        <dsp:cNvPr id="0" name=""/>
        <dsp:cNvSpPr/>
      </dsp:nvSpPr>
      <dsp:spPr>
        <a:xfrm>
          <a:off x="295710" y="4354128"/>
          <a:ext cx="4139946" cy="590400"/>
        </a:xfrm>
        <a:prstGeom prst="roundRect">
          <a:avLst/>
        </a:prstGeom>
        <a:blipFill>
          <a:blip xmlns:r="http://schemas.openxmlformats.org/officeDocument/2006/relationships" r:embed="rId1">
            <a:duotone>
              <a:schemeClr val="accent2">
                <a:hueOff val="2250410"/>
                <a:satOff val="-39578"/>
                <a:lumOff val="1569"/>
                <a:alphaOff val="0"/>
                <a:shade val="74000"/>
                <a:satMod val="130000"/>
                <a:lumMod val="90000"/>
              </a:schemeClr>
              <a:schemeClr val="accent2">
                <a:hueOff val="2250410"/>
                <a:satOff val="-39578"/>
                <a:lumOff val="156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6480" tIns="0" rIns="156480" bIns="0" numCol="1" spcCol="1270" anchor="ctr" anchorCtr="0">
          <a:noAutofit/>
        </a:bodyPr>
        <a:lstStyle/>
        <a:p>
          <a:pPr marL="0" lvl="0" indent="0" algn="l" defTabSz="889000">
            <a:lnSpc>
              <a:spcPct val="90000"/>
            </a:lnSpc>
            <a:spcBef>
              <a:spcPct val="0"/>
            </a:spcBef>
            <a:spcAft>
              <a:spcPct val="35000"/>
            </a:spcAft>
            <a:buNone/>
          </a:pPr>
          <a:r>
            <a:rPr lang="en-US" sz="2000" kern="1200"/>
            <a:t>4 khoảng trống: ‘5’</a:t>
          </a:r>
        </a:p>
      </dsp:txBody>
      <dsp:txXfrm>
        <a:off x="324531" y="4382949"/>
        <a:ext cx="4082304" cy="53275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randomBar dir="vert"/>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0D2D66-7835-4213-A70E-EB24DA435DCC}"/>
              </a:ext>
            </a:extLst>
          </p:cNvPr>
          <p:cNvPicPr>
            <a:picLocks noChangeAspect="1"/>
          </p:cNvPicPr>
          <p:nvPr/>
        </p:nvPicPr>
        <p:blipFill rotWithShape="1">
          <a:blip r:embed="rId2">
            <a:alphaModFix amt="50000"/>
          </a:blip>
          <a:srcRect t="9584" b="6146"/>
          <a:stretch/>
        </p:blipFill>
        <p:spPr>
          <a:xfrm>
            <a:off x="20" y="10"/>
            <a:ext cx="12191980" cy="6857990"/>
          </a:xfrm>
          <a:prstGeom prst="rect">
            <a:avLst/>
          </a:prstGeom>
        </p:spPr>
      </p:pic>
      <p:sp>
        <p:nvSpPr>
          <p:cNvPr id="2" name="Title 1">
            <a:extLst>
              <a:ext uri="{FF2B5EF4-FFF2-40B4-BE49-F238E27FC236}">
                <a16:creationId xmlns:a16="http://schemas.microsoft.com/office/drawing/2014/main" id="{ABA34355-DF7F-4DF6-BF1D-DAC963655F86}"/>
              </a:ext>
            </a:extLst>
          </p:cNvPr>
          <p:cNvSpPr>
            <a:spLocks noGrp="1"/>
          </p:cNvSpPr>
          <p:nvPr>
            <p:ph type="ctrTitle"/>
          </p:nvPr>
        </p:nvSpPr>
        <p:spPr>
          <a:xfrm>
            <a:off x="2692398" y="1871131"/>
            <a:ext cx="6815669" cy="151553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FINGER TRACKING</a:t>
            </a:r>
          </a:p>
        </p:txBody>
      </p:sp>
      <p:sp>
        <p:nvSpPr>
          <p:cNvPr id="3" name="Subtitle 2">
            <a:extLst>
              <a:ext uri="{FF2B5EF4-FFF2-40B4-BE49-F238E27FC236}">
                <a16:creationId xmlns:a16="http://schemas.microsoft.com/office/drawing/2014/main" id="{FDE55999-EEB6-4F3C-A0CF-551D521B0FAD}"/>
              </a:ext>
            </a:extLst>
          </p:cNvPr>
          <p:cNvSpPr>
            <a:spLocks noGrp="1"/>
          </p:cNvSpPr>
          <p:nvPr>
            <p:ph type="subTitle" idx="1"/>
          </p:nvPr>
        </p:nvSpPr>
        <p:spPr>
          <a:xfrm>
            <a:off x="2692398" y="3657597"/>
            <a:ext cx="6815669" cy="1320802"/>
          </a:xfrm>
        </p:spPr>
        <p:txBody>
          <a:bodyPr>
            <a:normAutofit/>
          </a:bodyPr>
          <a:lstStyle/>
          <a:p>
            <a:pPr algn="r">
              <a:spcBef>
                <a:spcPts val="0"/>
              </a:spcBef>
            </a:pPr>
            <a:r>
              <a:rPr lang="en-US" i="1" dirty="0">
                <a:solidFill>
                  <a:srgbClr val="FFFFFF"/>
                </a:solidFill>
                <a:latin typeface="Times New Roman" panose="02020603050405020304" pitchFamily="18" charset="0"/>
                <a:cs typeface="Times New Roman" panose="02020603050405020304" pitchFamily="18" charset="0"/>
              </a:rPr>
              <a:t>GVHD: NGUYỄN VINH TIỆP</a:t>
            </a:r>
          </a:p>
          <a:p>
            <a:pPr algn="r">
              <a:spcBef>
                <a:spcPts val="0"/>
              </a:spcBef>
            </a:pPr>
            <a:r>
              <a:rPr lang="en-US" i="1" dirty="0">
                <a:solidFill>
                  <a:srgbClr val="FFFFFF"/>
                </a:solidFill>
                <a:latin typeface="Times New Roman" panose="02020603050405020304" pitchFamily="18" charset="0"/>
                <a:cs typeface="Times New Roman" panose="02020603050405020304" pitchFamily="18" charset="0"/>
              </a:rPr>
              <a:t>SV: NGUYỄN NGỌC THIỆN</a:t>
            </a:r>
          </a:p>
          <a:p>
            <a:pPr algn="r">
              <a:spcBef>
                <a:spcPts val="0"/>
              </a:spcBef>
            </a:pPr>
            <a:r>
              <a:rPr lang="en-US" i="1" dirty="0">
                <a:solidFill>
                  <a:srgbClr val="FFFFFF"/>
                </a:solidFill>
                <a:latin typeface="Times New Roman" panose="02020603050405020304" pitchFamily="18" charset="0"/>
                <a:cs typeface="Times New Roman" panose="02020603050405020304" pitchFamily="18" charset="0"/>
              </a:rPr>
              <a:t>16521811</a:t>
            </a:r>
          </a:p>
        </p:txBody>
      </p:sp>
      <p:cxnSp>
        <p:nvCxnSpPr>
          <p:cNvPr id="11"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186658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9EA27C-DE62-4CEC-A6D3-4FA9EF40A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B5F9AF6-3517-40E5-99E9-A38767E7C11F}"/>
              </a:ext>
            </a:extLst>
          </p:cNvPr>
          <p:cNvPicPr>
            <a:picLocks noChangeAspect="1"/>
          </p:cNvPicPr>
          <p:nvPr/>
        </p:nvPicPr>
        <p:blipFill>
          <a:blip r:embed="rId3"/>
          <a:stretch>
            <a:fillRect/>
          </a:stretch>
        </p:blipFill>
        <p:spPr>
          <a:xfrm>
            <a:off x="1399541" y="804334"/>
            <a:ext cx="3779518" cy="5249332"/>
          </a:xfrm>
          <a:prstGeom prst="rect">
            <a:avLst/>
          </a:prstGeom>
          <a:ln w="127000" cap="sq">
            <a:solidFill>
              <a:srgbClr val="FFFFFF"/>
            </a:solidFill>
            <a:miter lim="800000"/>
          </a:ln>
        </p:spPr>
      </p:pic>
      <p:pic>
        <p:nvPicPr>
          <p:cNvPr id="3" name="Picture 2">
            <a:extLst>
              <a:ext uri="{FF2B5EF4-FFF2-40B4-BE49-F238E27FC236}">
                <a16:creationId xmlns:a16="http://schemas.microsoft.com/office/drawing/2014/main" id="{D5B202D2-78E2-42C5-ADD2-EC97755C7314}"/>
              </a:ext>
            </a:extLst>
          </p:cNvPr>
          <p:cNvPicPr>
            <a:picLocks noChangeAspect="1"/>
          </p:cNvPicPr>
          <p:nvPr/>
        </p:nvPicPr>
        <p:blipFill>
          <a:blip r:embed="rId4"/>
          <a:stretch>
            <a:fillRect/>
          </a:stretch>
        </p:blipFill>
        <p:spPr>
          <a:xfrm>
            <a:off x="7006378" y="804334"/>
            <a:ext cx="3792641" cy="5249332"/>
          </a:xfrm>
          <a:prstGeom prst="rect">
            <a:avLst/>
          </a:prstGeom>
          <a:ln w="127000" cap="sq">
            <a:solidFill>
              <a:srgbClr val="FFFFFF"/>
            </a:solidFill>
            <a:miter lim="800000"/>
          </a:ln>
        </p:spPr>
      </p:pic>
    </p:spTree>
    <p:extLst>
      <p:ext uri="{BB962C8B-B14F-4D97-AF65-F5344CB8AC3E}">
        <p14:creationId xmlns:p14="http://schemas.microsoft.com/office/powerpoint/2010/main" val="102627155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3FC4BC-4D0B-41E8-BD93-2D1A0C0AB566}"/>
              </a:ext>
            </a:extLst>
          </p:cNvPr>
          <p:cNvSpPr>
            <a:spLocks noGrp="1"/>
          </p:cNvSpPr>
          <p:nvPr>
            <p:ph type="title"/>
          </p:nvPr>
        </p:nvSpPr>
        <p:spPr>
          <a:xfrm>
            <a:off x="1055599" y="1055077"/>
            <a:ext cx="2532909" cy="4794578"/>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Contour &amp; Convex Hull	</a:t>
            </a:r>
          </a:p>
        </p:txBody>
      </p:sp>
      <p:sp useBgFill="1">
        <p:nvSpPr>
          <p:cNvPr id="23" name="Rectangle 15">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AA02413-668F-4C5C-B2BE-D765CA0E94FA}"/>
              </a:ext>
            </a:extLst>
          </p:cNvPr>
          <p:cNvGraphicFramePr>
            <a:graphicFrameLocks noGrp="1"/>
          </p:cNvGraphicFramePr>
          <p:nvPr>
            <p:ph idx="1"/>
            <p:extLst>
              <p:ext uri="{D42A27DB-BD31-4B8C-83A1-F6EECF244321}">
                <p14:modId xmlns:p14="http://schemas.microsoft.com/office/powerpoint/2010/main" val="176778357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23502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9CA23-551C-43AC-B8EB-1B7255E6413C}"/>
              </a:ext>
            </a:extLst>
          </p:cNvPr>
          <p:cNvPicPr>
            <a:picLocks noChangeAspect="1"/>
          </p:cNvPicPr>
          <p:nvPr/>
        </p:nvPicPr>
        <p:blipFill>
          <a:blip r:embed="rId2"/>
          <a:stretch>
            <a:fillRect/>
          </a:stretch>
        </p:blipFill>
        <p:spPr>
          <a:xfrm>
            <a:off x="596976" y="1123527"/>
            <a:ext cx="3292431" cy="4604800"/>
          </a:xfrm>
          <a:prstGeom prst="rect">
            <a:avLst/>
          </a:prstGeom>
        </p:spPr>
      </p:pic>
      <p:cxnSp>
        <p:nvCxnSpPr>
          <p:cNvPr id="31" name="Straight Connector 30">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7F3C607-29AF-49FB-8843-DE0CD0496F70}"/>
              </a:ext>
            </a:extLst>
          </p:cNvPr>
          <p:cNvPicPr>
            <a:picLocks noChangeAspect="1"/>
          </p:cNvPicPr>
          <p:nvPr/>
        </p:nvPicPr>
        <p:blipFill>
          <a:blip r:embed="rId3"/>
          <a:stretch>
            <a:fillRect/>
          </a:stretch>
        </p:blipFill>
        <p:spPr>
          <a:xfrm>
            <a:off x="8243869" y="1123527"/>
            <a:ext cx="3303944" cy="4604800"/>
          </a:xfrm>
          <a:prstGeom prst="rect">
            <a:avLst/>
          </a:prstGeom>
        </p:spPr>
      </p:pic>
      <p:cxnSp>
        <p:nvCxnSpPr>
          <p:cNvPr id="33" name="Straight Connector 32">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C922A7-6B86-4811-880A-636AAE24E8CA}"/>
              </a:ext>
            </a:extLst>
          </p:cNvPr>
          <p:cNvPicPr>
            <a:picLocks noChangeAspect="1"/>
          </p:cNvPicPr>
          <p:nvPr/>
        </p:nvPicPr>
        <p:blipFill>
          <a:blip r:embed="rId4"/>
          <a:stretch>
            <a:fillRect/>
          </a:stretch>
        </p:blipFill>
        <p:spPr>
          <a:xfrm>
            <a:off x="4444028" y="1123527"/>
            <a:ext cx="3303944" cy="4604800"/>
          </a:xfrm>
          <a:prstGeom prst="rect">
            <a:avLst/>
          </a:prstGeom>
        </p:spPr>
      </p:pic>
    </p:spTree>
    <p:extLst>
      <p:ext uri="{BB962C8B-B14F-4D97-AF65-F5344CB8AC3E}">
        <p14:creationId xmlns:p14="http://schemas.microsoft.com/office/powerpoint/2010/main" val="75706685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E8F9B7-0C2D-4D74-8CA0-2835BA79022C}"/>
              </a:ext>
            </a:extLst>
          </p:cNvPr>
          <p:cNvSpPr>
            <a:spLocks noGrp="1"/>
          </p:cNvSpPr>
          <p:nvPr>
            <p:ph type="title"/>
          </p:nvPr>
        </p:nvSpPr>
        <p:spPr>
          <a:xfrm>
            <a:off x="952108" y="954756"/>
            <a:ext cx="2730414" cy="494600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Nhận Diện Cử Chỉ</a:t>
            </a:r>
          </a:p>
        </p:txBody>
      </p:sp>
      <p:sp>
        <p:nvSpPr>
          <p:cNvPr id="14" name="Rectangle 13">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6A1276-F829-4161-A635-FFFF7384C320}"/>
              </a:ext>
            </a:extLst>
          </p:cNvPr>
          <p:cNvSpPr>
            <a:spLocks noGrp="1"/>
          </p:cNvSpPr>
          <p:nvPr>
            <p:ph idx="1"/>
          </p:nvPr>
        </p:nvSpPr>
        <p:spPr>
          <a:xfrm>
            <a:off x="5150360" y="469900"/>
            <a:ext cx="5953630" cy="5405968"/>
          </a:xfrm>
        </p:spPr>
        <p:txBody>
          <a:bodyPr anchor="ctr">
            <a:normAutofit/>
          </a:bodyPr>
          <a:lstStyle/>
          <a:p>
            <a:r>
              <a:rPr lang="en-US" dirty="0" err="1">
                <a:solidFill>
                  <a:schemeClr val="tx1"/>
                </a:solidFill>
                <a:latin typeface="Times New Roman" panose="02020603050405020304" pitchFamily="18" charset="0"/>
                <a:cs typeface="Times New Roman" panose="02020603050405020304" pitchFamily="18" charset="0"/>
              </a:rPr>
              <a:t>Tính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hiệu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convex hull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contour (area).</a:t>
            </a:r>
          </a:p>
          <a:p>
            <a:r>
              <a:rPr lang="en-US" dirty="0" err="1">
                <a:solidFill>
                  <a:schemeClr val="tx1"/>
                </a:solidFill>
                <a:latin typeface="Times New Roman" panose="02020603050405020304" pitchFamily="18" charset="0"/>
                <a:cs typeface="Times New Roman" panose="02020603050405020304" pitchFamily="18" charset="0"/>
              </a:rPr>
              <a:t>Đếm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bao </a:t>
            </a:r>
            <a:r>
              <a:rPr lang="en-US" dirty="0" err="1">
                <a:solidFill>
                  <a:schemeClr val="tx1"/>
                </a:solidFill>
                <a:latin typeface="Times New Roman" panose="02020603050405020304" pitchFamily="18" charset="0"/>
                <a:cs typeface="Times New Roman" panose="02020603050405020304" pitchFamily="18" charset="0"/>
              </a:rPr>
              <a:t>nhiêu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khoảng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trống</a:t>
            </a:r>
            <a:r>
              <a:rPr lang="en-US" dirty="0">
                <a:solidFill>
                  <a:schemeClr val="tx1"/>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8616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E8F9B7-0C2D-4D74-8CA0-2835BA79022C}"/>
              </a:ext>
            </a:extLst>
          </p:cNvPr>
          <p:cNvSpPr>
            <a:spLocks noGrp="1"/>
          </p:cNvSpPr>
          <p:nvPr>
            <p:ph type="title"/>
          </p:nvPr>
        </p:nvSpPr>
        <p:spPr>
          <a:xfrm>
            <a:off x="1055599" y="1055077"/>
            <a:ext cx="2532909" cy="4794578"/>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Nhận Diện Cử Chỉ</a:t>
            </a:r>
          </a:p>
        </p:txBody>
      </p:sp>
      <p:sp useBgFill="1">
        <p:nvSpPr>
          <p:cNvPr id="21" name="Rectangle 15">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F1732F55-9F42-40DE-A9CA-861E2F9173C7}"/>
              </a:ext>
            </a:extLst>
          </p:cNvPr>
          <p:cNvGraphicFramePr>
            <a:graphicFrameLocks noGrp="1"/>
          </p:cNvGraphicFramePr>
          <p:nvPr>
            <p:ph idx="1"/>
            <p:extLst>
              <p:ext uri="{D42A27DB-BD31-4B8C-83A1-F6EECF244321}">
                <p14:modId xmlns:p14="http://schemas.microsoft.com/office/powerpoint/2010/main" val="2868601333"/>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661111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icrophone&#10;&#10;Description automatically generated">
            <a:extLst>
              <a:ext uri="{FF2B5EF4-FFF2-40B4-BE49-F238E27FC236}">
                <a16:creationId xmlns:a16="http://schemas.microsoft.com/office/drawing/2014/main" id="{3EA73CD3-B8AF-46C1-8CBA-CADA9CA101C1}"/>
              </a:ext>
            </a:extLst>
          </p:cNvPr>
          <p:cNvPicPr>
            <a:picLocks noChangeAspect="1"/>
          </p:cNvPicPr>
          <p:nvPr/>
        </p:nvPicPr>
        <p:blipFill rotWithShape="1">
          <a:blip r:embed="rId2">
            <a:alphaModFix amt="50000"/>
          </a:blip>
          <a:srcRect t="5260" b="9189"/>
          <a:stretch/>
        </p:blipFill>
        <p:spPr>
          <a:xfrm>
            <a:off x="20" y="10"/>
            <a:ext cx="12191980" cy="6857990"/>
          </a:xfrm>
          <a:prstGeom prst="rect">
            <a:avLst/>
          </a:prstGeom>
        </p:spPr>
      </p:pic>
      <p:sp>
        <p:nvSpPr>
          <p:cNvPr id="2" name="Title 1">
            <a:extLst>
              <a:ext uri="{FF2B5EF4-FFF2-40B4-BE49-F238E27FC236}">
                <a16:creationId xmlns:a16="http://schemas.microsoft.com/office/drawing/2014/main" id="{B65744EF-2449-4662-B386-EECDABB16E4B}"/>
              </a:ext>
            </a:extLst>
          </p:cNvPr>
          <p:cNvSpPr>
            <a:spLocks noGrp="1"/>
          </p:cNvSpPr>
          <p:nvPr>
            <p:ph type="ctrTitle"/>
          </p:nvPr>
        </p:nvSpPr>
        <p:spPr>
          <a:xfrm>
            <a:off x="2692398" y="1871131"/>
            <a:ext cx="6815669" cy="151553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DEMO</a:t>
            </a:r>
          </a:p>
        </p:txBody>
      </p:sp>
      <p:sp>
        <p:nvSpPr>
          <p:cNvPr id="3" name="Subtitle 2">
            <a:extLst>
              <a:ext uri="{FF2B5EF4-FFF2-40B4-BE49-F238E27FC236}">
                <a16:creationId xmlns:a16="http://schemas.microsoft.com/office/drawing/2014/main" id="{ED2408AC-C19B-4D1C-BB9D-6818217487D4}"/>
              </a:ext>
            </a:extLst>
          </p:cNvPr>
          <p:cNvSpPr>
            <a:spLocks noGrp="1"/>
          </p:cNvSpPr>
          <p:nvPr>
            <p:ph type="subTitle" idx="1"/>
          </p:nvPr>
        </p:nvSpPr>
        <p:spPr>
          <a:xfrm>
            <a:off x="2692398" y="3657597"/>
            <a:ext cx="6815669" cy="1320802"/>
          </a:xfrm>
        </p:spPr>
        <p:txBody>
          <a:bodyPr>
            <a:normAutofit/>
          </a:bodyPr>
          <a:lstStyle/>
          <a:p>
            <a:endParaRPr lang="en-US">
              <a:solidFill>
                <a:srgbClr val="FFFFFF"/>
              </a:solidFill>
            </a:endParaRPr>
          </a:p>
        </p:txBody>
      </p:sp>
      <p:cxnSp>
        <p:nvCxnSpPr>
          <p:cNvPr id="11"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74140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A8983F0-7B3A-4418-8701-68E9CA2AE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0EC70F26-6C2F-4FF4-9892-FBDABF45F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5A270E-3F18-4580-A3AD-796F2FFAA02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3" name="Picture 12">
                <a:extLst>
                  <a:ext uri="{FF2B5EF4-FFF2-40B4-BE49-F238E27FC236}">
                    <a16:creationId xmlns:a16="http://schemas.microsoft.com/office/drawing/2014/main" id="{E8D29381-D504-4491-8AF8-F62883DE311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5BD9536-8B76-4DF0-B8F7-0549CC111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DECCCDF-9FB2-40A1-9379-BD2C2245D8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6" name="Picture 15">
                <a:extLst>
                  <a:ext uri="{FF2B5EF4-FFF2-40B4-BE49-F238E27FC236}">
                    <a16:creationId xmlns:a16="http://schemas.microsoft.com/office/drawing/2014/main" id="{5339C017-9A98-4397-9A19-7C32104D66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9C134D79-319B-4F4A-B184-E1585A8E527D}"/>
              </a:ext>
            </a:extLst>
          </p:cNvPr>
          <p:cNvSpPr>
            <a:spLocks noGrp="1"/>
          </p:cNvSpPr>
          <p:nvPr>
            <p:ph type="ctrTitle"/>
          </p:nvPr>
        </p:nvSpPr>
        <p:spPr>
          <a:xfrm>
            <a:off x="1102619" y="4404852"/>
            <a:ext cx="9989677" cy="1054745"/>
          </a:xfrm>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D77FEEEB-248A-49FC-9024-C9C6C225E47C}"/>
              </a:ext>
            </a:extLst>
          </p:cNvPr>
          <p:cNvSpPr>
            <a:spLocks noGrp="1"/>
          </p:cNvSpPr>
          <p:nvPr>
            <p:ph type="subTitle" idx="1"/>
          </p:nvPr>
        </p:nvSpPr>
        <p:spPr>
          <a:xfrm>
            <a:off x="1298448" y="5540582"/>
            <a:ext cx="9603727" cy="388793"/>
          </a:xfrm>
        </p:spPr>
        <p:txBody>
          <a:bodyPr>
            <a:normAutofit lnSpcReduction="10000"/>
          </a:bodyPr>
          <a:lstStyle/>
          <a:p>
            <a:endParaRPr lang="en-US"/>
          </a:p>
        </p:txBody>
      </p:sp>
      <p:sp>
        <p:nvSpPr>
          <p:cNvPr id="18" name="Rectangle 17">
            <a:extLst>
              <a:ext uri="{FF2B5EF4-FFF2-40B4-BE49-F238E27FC236}">
                <a16:creationId xmlns:a16="http://schemas.microsoft.com/office/drawing/2014/main" id="{2E2C404C-D4AE-4C1C-A675-EF7605842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9999652"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3126292C-7998-4364-B5D9-64FC902DB0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71244" y="1410207"/>
            <a:ext cx="2455875" cy="2455875"/>
          </a:xfrm>
          <a:prstGeom prst="rect">
            <a:avLst/>
          </a:prstGeom>
        </p:spPr>
      </p:pic>
      <p:cxnSp>
        <p:nvCxnSpPr>
          <p:cNvPr id="20" name="Straight Connector 19">
            <a:extLst>
              <a:ext uri="{FF2B5EF4-FFF2-40B4-BE49-F238E27FC236}">
                <a16:creationId xmlns:a16="http://schemas.microsoft.com/office/drawing/2014/main" id="{A3B8160F-915C-485D-B2FB-ACDDE0E822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448" y="5501254"/>
            <a:ext cx="96037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73995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7C669134-01BC-4650-A5F6-B1DF1C1AC820}"/>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1260F60-9176-4B55-877B-B75057A74645}"/>
              </a:ext>
            </a:extLst>
          </p:cNvPr>
          <p:cNvSpPr>
            <a:spLocks noGrp="1"/>
          </p:cNvSpPr>
          <p:nvPr>
            <p:ph type="title"/>
          </p:nvPr>
        </p:nvSpPr>
        <p:spPr>
          <a:xfrm>
            <a:off x="1295402" y="982132"/>
            <a:ext cx="9601196" cy="1303867"/>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NỘI DUNG TRÌNH BÀY</a:t>
            </a: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069CB0C-9094-4A30-92FC-2FE482D0FDB0}"/>
              </a:ext>
            </a:extLst>
          </p:cNvPr>
          <p:cNvSpPr>
            <a:spLocks noGrp="1"/>
          </p:cNvSpPr>
          <p:nvPr>
            <p:ph idx="1"/>
          </p:nvPr>
        </p:nvSpPr>
        <p:spPr>
          <a:xfrm>
            <a:off x="1295401" y="2556932"/>
            <a:ext cx="9601196" cy="3318936"/>
          </a:xfrm>
        </p:spPr>
        <p:txBody>
          <a:bodyPr>
            <a:normAutofit/>
          </a:bodyPr>
          <a:lstStyle/>
          <a:p>
            <a:pPr marL="514350" indent="-514350">
              <a:buFont typeface="+mj-lt"/>
              <a:buAutoNum type="romanUcPeriod"/>
            </a:pPr>
            <a:r>
              <a:rPr lang="en-US" dirty="0" err="1">
                <a:solidFill>
                  <a:srgbClr val="FFFFFF"/>
                </a:solidFill>
                <a:latin typeface="Times New Roman" panose="02020603050405020304" pitchFamily="18" charset="0"/>
                <a:cs typeface="Times New Roman" panose="02020603050405020304" pitchFamily="18" charset="0"/>
              </a:rPr>
              <a:t>Giới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thiệu</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chung</a:t>
            </a:r>
            <a:r>
              <a:rPr lang="en-US" dirty="0">
                <a:solidFill>
                  <a:srgbClr val="FFFFFF"/>
                </a:solidFill>
                <a:latin typeface="Times New Roman" panose="02020603050405020304" pitchFamily="18" charset="0"/>
                <a:cs typeface="Times New Roman" panose="02020603050405020304" pitchFamily="18" charset="0"/>
              </a:rPr>
              <a:t>.</a:t>
            </a:r>
          </a:p>
          <a:p>
            <a:pPr marL="457200" indent="-457200">
              <a:buFont typeface="+mj-lt"/>
              <a:buAutoNum type="romanUcPeriod"/>
            </a:pPr>
            <a:r>
              <a:rPr lang="en-US" dirty="0" err="1">
                <a:solidFill>
                  <a:srgbClr val="FFFFFF"/>
                </a:solidFill>
                <a:latin typeface="Times New Roman" panose="02020603050405020304" pitchFamily="18" charset="0"/>
                <a:cs typeface="Times New Roman" panose="02020603050405020304" pitchFamily="18" charset="0"/>
              </a:rPr>
              <a:t>Các</a:t>
            </a:r>
            <a:r>
              <a:rPr lang="en-US" dirty="0">
                <a:solidFill>
                  <a:srgbClr val="FFFFFF"/>
                </a:solidFill>
                <a:latin typeface="Times New Roman" panose="02020603050405020304" pitchFamily="18" charset="0"/>
                <a:cs typeface="Times New Roman" panose="02020603050405020304" pitchFamily="18" charset="0"/>
              </a:rPr>
              <a:t> b</a:t>
            </a:r>
            <a:r>
              <a:rPr lang="vi-VN" dirty="0">
                <a:solidFill>
                  <a:srgbClr val="FFFFFF"/>
                </a:solidFill>
                <a:latin typeface="Times New Roman" panose="02020603050405020304" pitchFamily="18" charset="0"/>
                <a:cs typeface="Times New Roman" panose="02020603050405020304" pitchFamily="18" charset="0"/>
              </a:rPr>
              <a:t>ư</a:t>
            </a:r>
            <a:r>
              <a:rPr lang="en-US" dirty="0" err="1">
                <a:solidFill>
                  <a:srgbClr val="FFFFFF"/>
                </a:solidFill>
                <a:latin typeface="Times New Roman" panose="02020603050405020304" pitchFamily="18" charset="0"/>
                <a:cs typeface="Times New Roman" panose="02020603050405020304" pitchFamily="18" charset="0"/>
              </a:rPr>
              <a:t>ớc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xử</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lý</a:t>
            </a:r>
            <a:r>
              <a:rPr lang="en-US" dirty="0">
                <a:solidFill>
                  <a:srgbClr val="FFFFFF"/>
                </a:solidFill>
                <a:latin typeface="Times New Roman" panose="02020603050405020304" pitchFamily="18" charset="0"/>
                <a:cs typeface="Times New Roman" panose="02020603050405020304" pitchFamily="18" charset="0"/>
              </a:rPr>
              <a:t>.</a:t>
            </a:r>
          </a:p>
          <a:p>
            <a:pPr marL="457200" indent="-457200">
              <a:buFont typeface="+mj-lt"/>
              <a:buAutoNum type="romanUcPeriod"/>
            </a:pPr>
            <a:r>
              <a:rPr lang="en-US" dirty="0">
                <a:solidFill>
                  <a:srgbClr val="FFFFFF"/>
                </a:solidFill>
                <a:latin typeface="Times New Roman" panose="02020603050405020304" pitchFamily="18" charset="0"/>
                <a:cs typeface="Times New Roman" panose="02020603050405020304" pitchFamily="18" charset="0"/>
              </a:rPr>
              <a:t>Contour </a:t>
            </a:r>
            <a:r>
              <a:rPr lang="en-US" dirty="0" err="1">
                <a:solidFill>
                  <a:srgbClr val="FFFFFF"/>
                </a:solidFill>
                <a:latin typeface="Times New Roman" panose="02020603050405020304" pitchFamily="18" charset="0"/>
                <a:cs typeface="Times New Roman" panose="02020603050405020304" pitchFamily="18" charset="0"/>
              </a:rPr>
              <a:t>và</a:t>
            </a:r>
            <a:r>
              <a:rPr lang="en-US" dirty="0">
                <a:solidFill>
                  <a:srgbClr val="FFFFFF"/>
                </a:solidFill>
                <a:latin typeface="Times New Roman" panose="02020603050405020304" pitchFamily="18" charset="0"/>
                <a:cs typeface="Times New Roman" panose="02020603050405020304" pitchFamily="18" charset="0"/>
              </a:rPr>
              <a:t> convex hull.</a:t>
            </a:r>
          </a:p>
          <a:p>
            <a:pPr marL="457200" indent="-457200">
              <a:buFont typeface="+mj-lt"/>
              <a:buAutoNum type="romanUcPeriod"/>
            </a:pPr>
            <a:r>
              <a:rPr lang="en-US" dirty="0" err="1">
                <a:solidFill>
                  <a:srgbClr val="FFFFFF"/>
                </a:solidFill>
                <a:latin typeface="Times New Roman" panose="02020603050405020304" pitchFamily="18" charset="0"/>
                <a:cs typeface="Times New Roman" panose="02020603050405020304" pitchFamily="18" charset="0"/>
              </a:rPr>
              <a:t>Nhận</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diện</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cử</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chỉ</a:t>
            </a:r>
            <a:r>
              <a:rPr lang="en-US" dirty="0">
                <a:solidFill>
                  <a:srgbClr val="FFFFFF"/>
                </a:solidFill>
                <a:latin typeface="Times New Roman" panose="02020603050405020304" pitchFamily="18" charset="0"/>
                <a:cs typeface="Times New Roman" panose="02020603050405020304" pitchFamily="18" charset="0"/>
              </a:rPr>
              <a:t>.</a:t>
            </a:r>
          </a:p>
          <a:p>
            <a:pPr marL="457200" indent="-457200">
              <a:buFont typeface="+mj-lt"/>
              <a:buAutoNum type="romanUcPeriod"/>
            </a:pPr>
            <a:r>
              <a:rPr lang="en-US" dirty="0">
                <a:solidFill>
                  <a:srgbClr val="FFFFFF"/>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9230115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A3EB4-E008-47EE-ABE3-C9DF8F599569}"/>
              </a:ext>
            </a:extLst>
          </p:cNvPr>
          <p:cNvSpPr>
            <a:spLocks noGrp="1"/>
          </p:cNvSpPr>
          <p:nvPr>
            <p:ph type="title"/>
          </p:nvPr>
        </p:nvSpPr>
        <p:spPr>
          <a:xfrm>
            <a:off x="1295402" y="982132"/>
            <a:ext cx="9601196" cy="1303867"/>
          </a:xfrm>
        </p:spPr>
        <p:txBody>
          <a:bodyPr>
            <a:normAutofit/>
          </a:bodyPr>
          <a:lstStyle/>
          <a:p>
            <a:r>
              <a:rPr lang="en-US" b="1">
                <a:solidFill>
                  <a:schemeClr val="bg1"/>
                </a:solidFill>
                <a:latin typeface="Times New Roman" panose="02020603050405020304" pitchFamily="18" charset="0"/>
                <a:cs typeface="Times New Roman" panose="02020603050405020304" pitchFamily="18" charset="0"/>
              </a:rPr>
              <a:t>Giới Thiệu Chung</a:t>
            </a:r>
          </a:p>
        </p:txBody>
      </p:sp>
      <p:cxnSp>
        <p:nvCxnSpPr>
          <p:cNvPr id="12" name="Straight Connector 11">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022E8CD-B565-42B8-AA27-CDD617FC4E07}"/>
              </a:ext>
            </a:extLst>
          </p:cNvPr>
          <p:cNvSpPr>
            <a:spLocks noGrp="1"/>
          </p:cNvSpPr>
          <p:nvPr>
            <p:ph idx="1"/>
          </p:nvPr>
        </p:nvSpPr>
        <p:spPr>
          <a:xfrm>
            <a:off x="1295401" y="2556932"/>
            <a:ext cx="9601196" cy="3318936"/>
          </a:xfrm>
        </p:spPr>
        <p:txBody>
          <a:bodyPr>
            <a:normAutofit/>
          </a:bodyPr>
          <a:lstStyle/>
          <a:p>
            <a:r>
              <a:rPr lang="vi-VN">
                <a:solidFill>
                  <a:schemeClr val="bg1"/>
                </a:solidFill>
              </a:rPr>
              <a:t>Nhận dạng cử chỉ của tay là xác định xem cử chỉ mà người đó thực hiện thuộc cử chỉ nào trong số tập cử chỉ đã định nghĩa từ trước.</a:t>
            </a:r>
            <a:endParaRPr lang="en-US" dirty="0">
              <a:solidFill>
                <a:schemeClr val="bg1"/>
              </a:solidFill>
            </a:endParaRPr>
          </a:p>
          <a:p>
            <a:r>
              <a:rPr lang="en-US" dirty="0" err="1">
                <a:solidFill>
                  <a:schemeClr val="bg1"/>
                </a:solidFill>
                <a:latin typeface="Times New Roman" panose="02020603050405020304" pitchFamily="18" charset="0"/>
                <a:cs typeface="Times New Roman" panose="02020603050405020304" pitchFamily="18" charset="0"/>
              </a:rPr>
              <a:t>Trong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bài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toán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này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chúng</a:t>
            </a:r>
            <a:r>
              <a:rPr lang="en-US" dirty="0">
                <a:solidFill>
                  <a:schemeClr val="bg1"/>
                </a:solidFill>
                <a:latin typeface="Times New Roman" panose="02020603050405020304" pitchFamily="18" charset="0"/>
                <a:cs typeface="Times New Roman" panose="02020603050405020304" pitchFamily="18" charset="0"/>
              </a:rPr>
              <a:t> ta </a:t>
            </a:r>
            <a:r>
              <a:rPr lang="en-US" dirty="0" err="1">
                <a:solidFill>
                  <a:schemeClr val="bg1"/>
                </a:solidFill>
                <a:latin typeface="Times New Roman" panose="02020603050405020304" pitchFamily="18" charset="0"/>
                <a:cs typeface="Times New Roman" panose="02020603050405020304" pitchFamily="18" charset="0"/>
              </a:rPr>
              <a:t>sẽ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dùng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đặc</a:t>
            </a:r>
            <a:r>
              <a:rPr lang="en-US" dirty="0">
                <a:solidFill>
                  <a:schemeClr val="bg1"/>
                </a:solidFill>
                <a:latin typeface="Times New Roman" panose="02020603050405020304" pitchFamily="18" charset="0"/>
                <a:cs typeface="Times New Roman" panose="02020603050405020304" pitchFamily="18" charset="0"/>
              </a:rPr>
              <a:t> tr</a:t>
            </a:r>
            <a:r>
              <a:rPr lang="vi-VN" dirty="0">
                <a:solidFill>
                  <a:schemeClr val="bg1"/>
                </a:solidFill>
                <a:latin typeface="Times New Roman" panose="02020603050405020304" pitchFamily="18" charset="0"/>
                <a:cs typeface="Times New Roman" panose="02020603050405020304" pitchFamily="18" charset="0"/>
              </a:rPr>
              <a:t>ư</a:t>
            </a:r>
            <a:r>
              <a:rPr lang="en-US" dirty="0">
                <a:solidFill>
                  <a:schemeClr val="bg1"/>
                </a:solidFill>
                <a:latin typeface="Times New Roman" panose="02020603050405020304" pitchFamily="18" charset="0"/>
                <a:cs typeface="Times New Roman" panose="02020603050405020304" pitchFamily="18" charset="0"/>
              </a:rPr>
              <a:t>ng </a:t>
            </a:r>
            <a:r>
              <a:rPr lang="en-US" dirty="0" err="1">
                <a:solidFill>
                  <a:schemeClr val="bg1"/>
                </a:solidFill>
                <a:latin typeface="Times New Roman" panose="02020603050405020304" pitchFamily="18" charset="0"/>
                <a:cs typeface="Times New Roman" panose="02020603050405020304" pitchFamily="18" charset="0"/>
              </a:rPr>
              <a:t>về</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màu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sắc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số</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đặc</a:t>
            </a:r>
            <a:r>
              <a:rPr lang="en-US" dirty="0">
                <a:solidFill>
                  <a:schemeClr val="bg1"/>
                </a:solidFill>
                <a:latin typeface="Times New Roman" panose="02020603050405020304" pitchFamily="18" charset="0"/>
                <a:cs typeface="Times New Roman" panose="02020603050405020304" pitchFamily="18" charset="0"/>
              </a:rPr>
              <a:t> tr</a:t>
            </a:r>
            <a:r>
              <a:rPr lang="vi-VN" dirty="0">
                <a:solidFill>
                  <a:schemeClr val="bg1"/>
                </a:solidFill>
                <a:latin typeface="Times New Roman" panose="02020603050405020304" pitchFamily="18" charset="0"/>
                <a:cs typeface="Times New Roman" panose="02020603050405020304" pitchFamily="18" charset="0"/>
              </a:rPr>
              <a:t>ư</a:t>
            </a:r>
            <a:r>
              <a:rPr lang="en-US" dirty="0">
                <a:solidFill>
                  <a:schemeClr val="bg1"/>
                </a:solidFill>
                <a:latin typeface="Times New Roman" panose="02020603050405020304" pitchFamily="18" charset="0"/>
                <a:cs typeface="Times New Roman" panose="02020603050405020304" pitchFamily="18" charset="0"/>
              </a:rPr>
              <a:t>ng </a:t>
            </a:r>
            <a:r>
              <a:rPr lang="en-US" dirty="0" err="1">
                <a:solidFill>
                  <a:schemeClr val="bg1"/>
                </a:solidFill>
                <a:latin typeface="Times New Roman" panose="02020603050405020304" pitchFamily="18" charset="0"/>
                <a:cs typeface="Times New Roman" panose="02020603050405020304" pitchFamily="18" charset="0"/>
              </a:rPr>
              <a:t>cấp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thấp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thực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hiện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nhận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diện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chỉ</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tay</a:t>
            </a:r>
            <a:r>
              <a:rPr lang="en-US" dirty="0">
                <a:solidFill>
                  <a:schemeClr val="bg1"/>
                </a:solidFill>
                <a:latin typeface="Times New Roman" panose="02020603050405020304" pitchFamily="18" charset="0"/>
                <a:cs typeface="Times New Roman" panose="02020603050405020304" pitchFamily="18" charset="0"/>
              </a:rPr>
              <a:t>.</a:t>
            </a:r>
          </a:p>
          <a:p>
            <a:pPr marL="0" indent="0">
              <a:buNone/>
            </a:pPr>
            <a:endParaRPr lang="en-US" dirty="0">
              <a:solidFill>
                <a:schemeClr val="bg1"/>
              </a:solidFill>
            </a:endParaRPr>
          </a:p>
        </p:txBody>
      </p:sp>
    </p:spTree>
    <p:extLst>
      <p:ext uri="{BB962C8B-B14F-4D97-AF65-F5344CB8AC3E}">
        <p14:creationId xmlns:p14="http://schemas.microsoft.com/office/powerpoint/2010/main" val="352467811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CAF7D5-2AD8-4BDF-BE92-13524EA04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8C92429-C2FF-43F8-9F54-FF73D1271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8E75E6-FD49-46E3-B23E-9D5C97110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8539"/>
            <a:ext cx="10905066" cy="5600922"/>
          </a:xfrm>
          <a:prstGeom prst="rect">
            <a:avLst/>
          </a:prstGeom>
          <a:solidFill>
            <a:schemeClr val="accent6"/>
          </a:solidFill>
          <a:ln cap="sq">
            <a:noFill/>
            <a:miter lim="800000"/>
          </a:ln>
          <a:effectLst>
            <a:outerShdw blurRad="114300" dist="127000" dir="5400000" sx="99000" sy="99000" algn="t" rotWithShape="0">
              <a:prstClr val="black">
                <a:alpha val="40000"/>
              </a:prstClr>
            </a:outerShdw>
          </a:effectLst>
          <a:scene3d>
            <a:camera prst="orthographicFront"/>
            <a:lightRig rig="twoPt" dir="t"/>
          </a:scene3d>
          <a:sp3d contourW="6350">
            <a:contourClr>
              <a:schemeClr val="accent6"/>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EE6BA1-F87F-4073-B5AB-365A42AD3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790956"/>
            <a:ext cx="10579608" cy="527608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0C0CC2-DFEE-43A0-8F98-35D33C1E5A02}"/>
              </a:ext>
            </a:extLst>
          </p:cNvPr>
          <p:cNvSpPr>
            <a:spLocks noGrp="1"/>
          </p:cNvSpPr>
          <p:nvPr>
            <p:ph type="ctrTitle"/>
          </p:nvPr>
        </p:nvSpPr>
        <p:spPr>
          <a:xfrm>
            <a:off x="1304330" y="1275587"/>
            <a:ext cx="9596842" cy="3319285"/>
          </a:xfrm>
        </p:spPr>
        <p:txBody>
          <a:bodyPr anchor="ctr">
            <a:normAutofit/>
          </a:bodyPr>
          <a:lstStyle/>
          <a:p>
            <a:r>
              <a:rPr lang="en-US" sz="6000" b="1" dirty="0" err="1">
                <a:solidFill>
                  <a:srgbClr val="FFFFFF"/>
                </a:solidFill>
                <a:latin typeface="Times New Roman" panose="02020603050405020304" pitchFamily="18" charset="0"/>
                <a:cs typeface="Times New Roman" panose="02020603050405020304" pitchFamily="18" charset="0"/>
              </a:rPr>
              <a:t>Giải</a:t>
            </a:r>
            <a:r>
              <a:rPr lang="en-US" sz="6000" b="1" dirty="0">
                <a:solidFill>
                  <a:srgbClr val="FFFFFF"/>
                </a:solidFill>
                <a:latin typeface="Times New Roman" panose="02020603050405020304" pitchFamily="18" charset="0"/>
                <a:cs typeface="Times New Roman" panose="02020603050405020304" pitchFamily="18" charset="0"/>
              </a:rPr>
              <a:t> </a:t>
            </a:r>
            <a:r>
              <a:rPr lang="en-US" sz="6000" b="1" dirty="0" err="1">
                <a:solidFill>
                  <a:srgbClr val="FFFFFF"/>
                </a:solidFill>
                <a:latin typeface="Times New Roman" panose="02020603050405020304" pitchFamily="18" charset="0"/>
                <a:cs typeface="Times New Roman" panose="02020603050405020304" pitchFamily="18" charset="0"/>
              </a:rPr>
              <a:t>Quyết</a:t>
            </a:r>
            <a:r>
              <a:rPr lang="en-US" sz="6000" b="1" dirty="0">
                <a:solidFill>
                  <a:srgbClr val="FFFFFF"/>
                </a:solidFill>
                <a:latin typeface="Times New Roman" panose="02020603050405020304" pitchFamily="18" charset="0"/>
                <a:cs typeface="Times New Roman" panose="02020603050405020304" pitchFamily="18" charset="0"/>
              </a:rPr>
              <a:t> </a:t>
            </a:r>
            <a:r>
              <a:rPr lang="en-US" sz="6000" b="1" dirty="0" err="1">
                <a:solidFill>
                  <a:srgbClr val="FFFFFF"/>
                </a:solidFill>
                <a:latin typeface="Times New Roman" panose="02020603050405020304" pitchFamily="18" charset="0"/>
                <a:cs typeface="Times New Roman" panose="02020603050405020304" pitchFamily="18" charset="0"/>
              </a:rPr>
              <a:t>Bài</a:t>
            </a:r>
            <a:r>
              <a:rPr lang="en-US" sz="6000" b="1" dirty="0">
                <a:solidFill>
                  <a:srgbClr val="FFFFFF"/>
                </a:solidFill>
                <a:latin typeface="Times New Roman" panose="02020603050405020304" pitchFamily="18" charset="0"/>
                <a:cs typeface="Times New Roman" panose="02020603050405020304" pitchFamily="18" charset="0"/>
              </a:rPr>
              <a:t> </a:t>
            </a:r>
            <a:r>
              <a:rPr lang="en-US" sz="6000" b="1" dirty="0" err="1">
                <a:solidFill>
                  <a:srgbClr val="FFFFFF"/>
                </a:solidFill>
                <a:latin typeface="Times New Roman" panose="02020603050405020304" pitchFamily="18" charset="0"/>
                <a:cs typeface="Times New Roman" panose="02020603050405020304" pitchFamily="18" charset="0"/>
              </a:rPr>
              <a:t>Toán</a:t>
            </a:r>
            <a:r>
              <a:rPr lang="en-US" sz="6000" b="1" dirty="0">
                <a:solidFill>
                  <a:srgbClr val="FFFFFF"/>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0828F6D3-2EA4-432B-869B-8D2223660F23}"/>
              </a:ext>
            </a:extLst>
          </p:cNvPr>
          <p:cNvSpPr>
            <a:spLocks noGrp="1"/>
          </p:cNvSpPr>
          <p:nvPr>
            <p:ph type="subTitle" idx="1"/>
          </p:nvPr>
        </p:nvSpPr>
        <p:spPr>
          <a:xfrm>
            <a:off x="1960035" y="4981075"/>
            <a:ext cx="8271930" cy="653506"/>
          </a:xfrm>
        </p:spPr>
        <p:txBody>
          <a:bodyPr>
            <a:normAutofit/>
          </a:bodyPr>
          <a:lstStyle/>
          <a:p>
            <a:endParaRPr lang="en-US">
              <a:solidFill>
                <a:srgbClr val="FFFFFF"/>
              </a:solidFill>
            </a:endParaRPr>
          </a:p>
        </p:txBody>
      </p:sp>
      <p:cxnSp>
        <p:nvCxnSpPr>
          <p:cNvPr id="16" name="Straight Connector 15">
            <a:extLst>
              <a:ext uri="{FF2B5EF4-FFF2-40B4-BE49-F238E27FC236}">
                <a16:creationId xmlns:a16="http://schemas.microsoft.com/office/drawing/2014/main" id="{19B678A5-A064-46A6-817F-AE02396CCF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5551" y="4769963"/>
            <a:ext cx="130089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59529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66550-EBB4-43DB-B012-ABA26D43E511}"/>
              </a:ext>
            </a:extLst>
          </p:cNvPr>
          <p:cNvSpPr>
            <a:spLocks noGrp="1"/>
          </p:cNvSpPr>
          <p:nvPr>
            <p:ph type="title"/>
          </p:nvPr>
        </p:nvSpPr>
        <p:spPr>
          <a:xfrm>
            <a:off x="1295402" y="982132"/>
            <a:ext cx="9601196" cy="1303867"/>
          </a:xfrm>
        </p:spPr>
        <p:txBody>
          <a:bodyPr>
            <a:normAutofit/>
          </a:bodyPr>
          <a:lstStyle/>
          <a:p>
            <a:pPr marL="857250" indent="-857250">
              <a:buFont typeface="+mj-lt"/>
              <a:buAutoNum type="arabicPeriod"/>
            </a:pPr>
            <a:r>
              <a:rPr lang="en-US" b="1" dirty="0" err="1">
                <a:solidFill>
                  <a:schemeClr val="bg1"/>
                </a:solidFill>
                <a:latin typeface="Times New Roman" panose="02020603050405020304" pitchFamily="18" charset="0"/>
                <a:cs typeface="Times New Roman" panose="02020603050405020304" pitchFamily="18" charset="0"/>
              </a:rPr>
              <a:t>Lấy</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Màu</a:t>
            </a:r>
            <a:r>
              <a:rPr lang="en-US" b="1" dirty="0">
                <a:solidFill>
                  <a:schemeClr val="bg1"/>
                </a:solidFill>
                <a:latin typeface="Times New Roman" panose="02020603050405020304" pitchFamily="18" charset="0"/>
                <a:cs typeface="Times New Roman" panose="02020603050405020304" pitchFamily="18" charset="0"/>
              </a:rPr>
              <a:t> Da</a:t>
            </a:r>
          </a:p>
        </p:txBody>
      </p:sp>
      <p:cxnSp>
        <p:nvCxnSpPr>
          <p:cNvPr id="12" name="Straight Connector 11">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4E9F92B-912E-41BF-98BB-064ABCF8673C}"/>
              </a:ext>
            </a:extLst>
          </p:cNvPr>
          <p:cNvSpPr>
            <a:spLocks noGrp="1"/>
          </p:cNvSpPr>
          <p:nvPr>
            <p:ph idx="1"/>
          </p:nvPr>
        </p:nvSpPr>
        <p:spPr>
          <a:xfrm>
            <a:off x="1295401" y="2556932"/>
            <a:ext cx="9601196" cy="3318936"/>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Capture bàn tay, chọn vùng da giữa bàn tay.</a:t>
            </a:r>
          </a:p>
          <a:p>
            <a:r>
              <a:rPr lang="en-US">
                <a:solidFill>
                  <a:schemeClr val="bg1"/>
                </a:solidFill>
                <a:latin typeface="Times New Roman" panose="02020603050405020304" pitchFamily="18" charset="0"/>
                <a:cs typeface="Times New Roman" panose="02020603050405020304" pitchFamily="18" charset="0"/>
              </a:rPr>
              <a:t>Chuyển RGB sang HSV.</a:t>
            </a:r>
          </a:p>
          <a:p>
            <a:r>
              <a:rPr lang="en-US">
                <a:solidFill>
                  <a:schemeClr val="bg1"/>
                </a:solidFill>
                <a:latin typeface="Times New Roman" panose="02020603050405020304" pitchFamily="18" charset="0"/>
                <a:cs typeface="Times New Roman" panose="02020603050405020304" pitchFamily="18" charset="0"/>
              </a:rPr>
              <a:t>Lấy giá trị trung bình, min và max.</a:t>
            </a:r>
          </a:p>
          <a:p>
            <a:r>
              <a:rPr lang="en-US">
                <a:solidFill>
                  <a:schemeClr val="bg1"/>
                </a:solidFill>
                <a:latin typeface="Times New Roman" panose="02020603050405020304" pitchFamily="18" charset="0"/>
                <a:cs typeface="Times New Roman" panose="02020603050405020304" pitchFamily="18" charset="0"/>
              </a:rPr>
              <a:t>Giá trị trung bình sẽ dùng để nhận diện màu da trong phần detect.</a:t>
            </a:r>
          </a:p>
        </p:txBody>
      </p:sp>
    </p:spTree>
    <p:extLst>
      <p:ext uri="{BB962C8B-B14F-4D97-AF65-F5344CB8AC3E}">
        <p14:creationId xmlns:p14="http://schemas.microsoft.com/office/powerpoint/2010/main" val="4254477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63BBAB-D99F-4387-92E0-31CEE4A77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28347C9-1BAC-4DB4-979F-9961974D79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ACDB5F81-17F6-41FB-98F9-D59B8E451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3136D06-4F8F-469F-85C4-46D61735C2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8" name="Picture 17">
                <a:extLst>
                  <a:ext uri="{FF2B5EF4-FFF2-40B4-BE49-F238E27FC236}">
                    <a16:creationId xmlns:a16="http://schemas.microsoft.com/office/drawing/2014/main" id="{F47D621C-7FFE-42AA-8B9E-7490E71092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D1811DB7-2CED-4B9C-B62F-B0A8C60E4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A1506B71-CCAE-4982-9C0E-DAA3EB211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1" name="Picture 20">
                <a:extLst>
                  <a:ext uri="{FF2B5EF4-FFF2-40B4-BE49-F238E27FC236}">
                    <a16:creationId xmlns:a16="http://schemas.microsoft.com/office/drawing/2014/main" id="{8B7CC64B-CE8B-4090-AF00-7723FE3876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10C101D2-32D1-4936-B714-E4B88DF26FF5}"/>
              </a:ext>
            </a:extLst>
          </p:cNvPr>
          <p:cNvSpPr>
            <a:spLocks noGrp="1"/>
          </p:cNvSpPr>
          <p:nvPr>
            <p:ph type="title"/>
          </p:nvPr>
        </p:nvSpPr>
        <p:spPr>
          <a:xfrm>
            <a:off x="1180101" y="982132"/>
            <a:ext cx="6354633" cy="1303867"/>
          </a:xfrm>
        </p:spPr>
        <p:txBody>
          <a:bodyPr>
            <a:normAutofit/>
          </a:bodyPr>
          <a:lstStyle/>
          <a:p>
            <a:pPr marL="857250" indent="-857250">
              <a:buFont typeface="+mj-lt"/>
              <a:buAutoNum type="arabicPeriod" startAt="2"/>
            </a:pP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endParaRPr lang="en-US" b="1"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0D11F6E6-91B8-40B6-9C25-EF9C2D0EA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9">
            <a:extLst>
              <a:ext uri="{FF2B5EF4-FFF2-40B4-BE49-F238E27FC236}">
                <a16:creationId xmlns:a16="http://schemas.microsoft.com/office/drawing/2014/main" id="{497B9000-2535-41AB-BC03-DF8F5C51D0D9}"/>
              </a:ext>
            </a:extLst>
          </p:cNvPr>
          <p:cNvSpPr>
            <a:spLocks noGrp="1"/>
          </p:cNvSpPr>
          <p:nvPr>
            <p:ph idx="1"/>
          </p:nvPr>
        </p:nvSpPr>
        <p:spPr>
          <a:xfrm>
            <a:off x="1167385" y="2556932"/>
            <a:ext cx="6380065" cy="3318936"/>
          </a:xfrm>
        </p:spPr>
        <p:txBody>
          <a:bodyPr>
            <a:normAutofit/>
          </a:bodyPr>
          <a:lstStyle/>
          <a:p>
            <a:r>
              <a:rPr lang="en-US" dirty="0">
                <a:latin typeface="Times New Roman" panose="02020603050405020304" pitchFamily="18" charset="0"/>
                <a:cs typeface="Times New Roman" panose="02020603050405020304" pitchFamily="18" charset="0"/>
              </a:rPr>
              <a:t>Min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max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 sensitivity </a:t>
            </a:r>
            <a:r>
              <a:rPr lang="en-US" dirty="0" err="1">
                <a:latin typeface="Times New Roman" panose="02020603050405020304" pitchFamily="18" charset="0"/>
                <a:cs typeface="Times New Roman" panose="02020603050405020304" pitchFamily="18" charset="0"/>
              </a:rPr>
              <a:t>xung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0% sensitivity: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100% sensitivity: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min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max</a:t>
            </a:r>
          </a:p>
        </p:txBody>
      </p:sp>
      <p:pic>
        <p:nvPicPr>
          <p:cNvPr id="4" name="Content Placeholder 3">
            <a:extLst>
              <a:ext uri="{FF2B5EF4-FFF2-40B4-BE49-F238E27FC236}">
                <a16:creationId xmlns:a16="http://schemas.microsoft.com/office/drawing/2014/main" id="{1E0C2D93-682E-4AC5-B595-52460F7E21F2}"/>
              </a:ext>
            </a:extLst>
          </p:cNvPr>
          <p:cNvPicPr>
            <a:picLocks noChangeAspect="1"/>
          </p:cNvPicPr>
          <p:nvPr/>
        </p:nvPicPr>
        <p:blipFill rotWithShape="1">
          <a:blip r:embed="rId5"/>
          <a:srcRect t="13530" r="-1" b="15141"/>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7" name="Picture 6">
            <a:extLst>
              <a:ext uri="{FF2B5EF4-FFF2-40B4-BE49-F238E27FC236}">
                <a16:creationId xmlns:a16="http://schemas.microsoft.com/office/drawing/2014/main" id="{B378F090-860B-41B4-A5DC-F9AC612E8881}"/>
              </a:ext>
            </a:extLst>
          </p:cNvPr>
          <p:cNvPicPr>
            <a:picLocks noChangeAspect="1"/>
          </p:cNvPicPr>
          <p:nvPr/>
        </p:nvPicPr>
        <p:blipFill>
          <a:blip r:embed="rId6"/>
          <a:stretch>
            <a:fillRect/>
          </a:stretch>
        </p:blipFill>
        <p:spPr>
          <a:xfrm>
            <a:off x="8106823" y="3503521"/>
            <a:ext cx="2917792" cy="2443355"/>
          </a:xfrm>
          <a:prstGeom prst="rect">
            <a:avLst/>
          </a:prstGeom>
        </p:spPr>
      </p:pic>
    </p:spTree>
    <p:extLst>
      <p:ext uri="{BB962C8B-B14F-4D97-AF65-F5344CB8AC3E}">
        <p14:creationId xmlns:p14="http://schemas.microsoft.com/office/powerpoint/2010/main" val="412892809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F1B47-28A3-443F-8AA6-BA134D320641}"/>
              </a:ext>
            </a:extLst>
          </p:cNvPr>
          <p:cNvSpPr>
            <a:spLocks noGrp="1"/>
          </p:cNvSpPr>
          <p:nvPr>
            <p:ph type="title"/>
          </p:nvPr>
        </p:nvSpPr>
        <p:spPr>
          <a:xfrm>
            <a:off x="1295402" y="982132"/>
            <a:ext cx="9601196" cy="1303867"/>
          </a:xfrm>
        </p:spPr>
        <p:txBody>
          <a:bodyPr>
            <a:normAutofit/>
          </a:bodyPr>
          <a:lstStyle/>
          <a:p>
            <a:pPr marL="857250" indent="-857250">
              <a:buFont typeface="+mj-lt"/>
              <a:buAutoNum type="arabicPeriod" startAt="3"/>
            </a:pPr>
            <a:r>
              <a:rPr lang="en-US" b="1" dirty="0" err="1">
                <a:solidFill>
                  <a:schemeClr val="bg1"/>
                </a:solidFill>
                <a:latin typeface="Times New Roman" panose="02020603050405020304" pitchFamily="18" charset="0"/>
                <a:cs typeface="Times New Roman" panose="02020603050405020304" pitchFamily="18" charset="0"/>
              </a:rPr>
              <a:t>Tăng</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Giảm</a:t>
            </a:r>
            <a:r>
              <a:rPr lang="en-US" b="1" dirty="0">
                <a:solidFill>
                  <a:schemeClr val="bg1"/>
                </a:solidFill>
                <a:latin typeface="Times New Roman" panose="02020603050405020304" pitchFamily="18" charset="0"/>
                <a:cs typeface="Times New Roman" panose="02020603050405020304" pitchFamily="18" charset="0"/>
              </a:rPr>
              <a:t> Sensitivity</a:t>
            </a:r>
          </a:p>
        </p:txBody>
      </p:sp>
      <p:cxnSp>
        <p:nvCxnSpPr>
          <p:cNvPr id="12" name="Straight Connector 11">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D63A021-3115-43F8-845F-341949B12CBE}"/>
              </a:ext>
            </a:extLst>
          </p:cNvPr>
          <p:cNvSpPr>
            <a:spLocks noGrp="1"/>
          </p:cNvSpPr>
          <p:nvPr>
            <p:ph idx="1"/>
          </p:nvPr>
        </p:nvSpPr>
        <p:spPr>
          <a:xfrm>
            <a:off x="1295401" y="2556932"/>
            <a:ext cx="9601196" cy="3318936"/>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Giảm giá trị sensitivity giúp làm giảm thiểu nhiễu gây ra bởi điều kiện ánh sáng và các vật khác có cùng màu sắc với da tay.</a:t>
            </a:r>
          </a:p>
          <a:p>
            <a:r>
              <a:rPr lang="en-US">
                <a:solidFill>
                  <a:schemeClr val="bg1"/>
                </a:solidFill>
                <a:latin typeface="Times New Roman" panose="02020603050405020304" pitchFamily="18" charset="0"/>
                <a:cs typeface="Times New Roman" panose="02020603050405020304" pitchFamily="18" charset="0"/>
              </a:rPr>
              <a:t>Khi giảm sensitivity gần về 0% đồng nghĩa với vùng giá trị màu ta muốn detect hẹp lại dẫn đến không thể detect đ</a:t>
            </a:r>
            <a:r>
              <a:rPr lang="vi-VN">
                <a:solidFill>
                  <a:schemeClr val="bg1"/>
                </a:solidFill>
                <a:latin typeface="Times New Roman" panose="02020603050405020304" pitchFamily="18" charset="0"/>
                <a:cs typeface="Times New Roman" panose="02020603050405020304" pitchFamily="18" charset="0"/>
              </a:rPr>
              <a:t>ư</a:t>
            </a:r>
            <a:r>
              <a:rPr lang="en-US">
                <a:solidFill>
                  <a:schemeClr val="bg1"/>
                </a:solidFill>
                <a:latin typeface="Times New Roman" panose="02020603050405020304" pitchFamily="18" charset="0"/>
                <a:cs typeface="Times New Roman" panose="02020603050405020304" pitchFamily="18" charset="0"/>
              </a:rPr>
              <a:t>ợc</a:t>
            </a:r>
          </a:p>
        </p:txBody>
      </p:sp>
    </p:spTree>
    <p:extLst>
      <p:ext uri="{BB962C8B-B14F-4D97-AF65-F5344CB8AC3E}">
        <p14:creationId xmlns:p14="http://schemas.microsoft.com/office/powerpoint/2010/main" val="225850936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D8AE-39BF-4F1B-9225-2220DAC384CA}"/>
              </a:ext>
            </a:extLst>
          </p:cNvPr>
          <p:cNvSpPr>
            <a:spLocks noGrp="1"/>
          </p:cNvSpPr>
          <p:nvPr>
            <p:ph type="title"/>
          </p:nvPr>
        </p:nvSpPr>
        <p:spPr>
          <a:xfrm>
            <a:off x="1295402" y="982132"/>
            <a:ext cx="9601196" cy="1303867"/>
          </a:xfrm>
        </p:spPr>
        <p:txBody>
          <a:bodyPr>
            <a:normAutofit/>
          </a:bodyPr>
          <a:lstStyle/>
          <a:p>
            <a:pPr marL="857250" indent="-857250">
              <a:buFont typeface="+mj-lt"/>
              <a:buAutoNum type="arabicPeriod" startAt="4"/>
            </a:pPr>
            <a:r>
              <a:rPr lang="en-US" b="1" dirty="0" err="1">
                <a:solidFill>
                  <a:srgbClr val="262626"/>
                </a:solidFill>
                <a:latin typeface="Times New Roman" panose="02020603050405020304" pitchFamily="18" charset="0"/>
                <a:cs typeface="Times New Roman" panose="02020603050405020304" pitchFamily="18" charset="0"/>
              </a:rPr>
              <a:t>Loại</a:t>
            </a:r>
            <a:r>
              <a:rPr lang="en-US" b="1" dirty="0">
                <a:solidFill>
                  <a:srgbClr val="262626"/>
                </a:solidFill>
                <a:latin typeface="Times New Roman" panose="02020603050405020304" pitchFamily="18" charset="0"/>
                <a:cs typeface="Times New Roman" panose="02020603050405020304" pitchFamily="18" charset="0"/>
              </a:rPr>
              <a:t> </a:t>
            </a:r>
            <a:r>
              <a:rPr lang="en-US" b="1" dirty="0" err="1">
                <a:solidFill>
                  <a:srgbClr val="262626"/>
                </a:solidFill>
                <a:latin typeface="Times New Roman" panose="02020603050405020304" pitchFamily="18" charset="0"/>
                <a:cs typeface="Times New Roman" panose="02020603050405020304" pitchFamily="18" charset="0"/>
              </a:rPr>
              <a:t>Bỏ</a:t>
            </a:r>
            <a:r>
              <a:rPr lang="en-US" b="1" dirty="0">
                <a:solidFill>
                  <a:srgbClr val="262626"/>
                </a:solidFill>
                <a:latin typeface="Times New Roman" panose="02020603050405020304" pitchFamily="18" charset="0"/>
                <a:cs typeface="Times New Roman" panose="02020603050405020304" pitchFamily="18" charset="0"/>
              </a:rPr>
              <a:t> </a:t>
            </a:r>
            <a:r>
              <a:rPr lang="en-US" b="1" dirty="0" err="1">
                <a:solidFill>
                  <a:srgbClr val="262626"/>
                </a:solidFill>
                <a:latin typeface="Times New Roman" panose="02020603050405020304" pitchFamily="18" charset="0"/>
                <a:cs typeface="Times New Roman" panose="02020603050405020304" pitchFamily="18" charset="0"/>
              </a:rPr>
              <a:t>Nhiễu</a:t>
            </a:r>
            <a:endParaRPr lang="en-US" b="1" dirty="0">
              <a:solidFill>
                <a:srgbClr val="262626"/>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F64F11F-3221-496E-B091-A42DE9C1FA58}"/>
              </a:ext>
            </a:extLst>
          </p:cNvPr>
          <p:cNvGraphicFramePr>
            <a:graphicFrameLocks noGrp="1"/>
          </p:cNvGraphicFramePr>
          <p:nvPr>
            <p:ph idx="1"/>
            <p:extLst>
              <p:ext uri="{D42A27DB-BD31-4B8C-83A1-F6EECF244321}">
                <p14:modId xmlns:p14="http://schemas.microsoft.com/office/powerpoint/2010/main" val="117092986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4815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9EA27C-DE62-4CEC-A6D3-4FA9EF40A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90DE69E-895A-4494-84CF-C20F6FCB2E3F}"/>
              </a:ext>
            </a:extLst>
          </p:cNvPr>
          <p:cNvPicPr>
            <a:picLocks noChangeAspect="1"/>
          </p:cNvPicPr>
          <p:nvPr/>
        </p:nvPicPr>
        <p:blipFill>
          <a:blip r:embed="rId3"/>
          <a:stretch>
            <a:fillRect/>
          </a:stretch>
        </p:blipFill>
        <p:spPr>
          <a:xfrm>
            <a:off x="1399541" y="804334"/>
            <a:ext cx="3779518" cy="5249332"/>
          </a:xfrm>
          <a:prstGeom prst="rect">
            <a:avLst/>
          </a:prstGeom>
          <a:ln w="127000" cap="sq">
            <a:solidFill>
              <a:srgbClr val="FFFFFF"/>
            </a:solidFill>
            <a:miter lim="800000"/>
          </a:ln>
        </p:spPr>
      </p:pic>
      <p:pic>
        <p:nvPicPr>
          <p:cNvPr id="3" name="Picture 2">
            <a:extLst>
              <a:ext uri="{FF2B5EF4-FFF2-40B4-BE49-F238E27FC236}">
                <a16:creationId xmlns:a16="http://schemas.microsoft.com/office/drawing/2014/main" id="{364DA453-ADA5-433E-B364-9D456363DE01}"/>
              </a:ext>
            </a:extLst>
          </p:cNvPr>
          <p:cNvPicPr>
            <a:picLocks noChangeAspect="1"/>
          </p:cNvPicPr>
          <p:nvPr/>
        </p:nvPicPr>
        <p:blipFill>
          <a:blip r:embed="rId4"/>
          <a:stretch>
            <a:fillRect/>
          </a:stretch>
        </p:blipFill>
        <p:spPr>
          <a:xfrm>
            <a:off x="7006378" y="804334"/>
            <a:ext cx="3792641" cy="5249332"/>
          </a:xfrm>
          <a:prstGeom prst="rect">
            <a:avLst/>
          </a:prstGeom>
          <a:ln w="127000" cap="sq">
            <a:solidFill>
              <a:srgbClr val="FFFFFF"/>
            </a:solidFill>
            <a:miter lim="800000"/>
          </a:ln>
        </p:spPr>
      </p:pic>
    </p:spTree>
    <p:extLst>
      <p:ext uri="{BB962C8B-B14F-4D97-AF65-F5344CB8AC3E}">
        <p14:creationId xmlns:p14="http://schemas.microsoft.com/office/powerpoint/2010/main" val="62472166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otalTime>15</TotalTime>
  <Words>471</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Garamond</vt:lpstr>
      <vt:lpstr>Times New Roman</vt:lpstr>
      <vt:lpstr>Wingdings</vt:lpstr>
      <vt:lpstr>Organic</vt:lpstr>
      <vt:lpstr>FINGER TRACKING</vt:lpstr>
      <vt:lpstr>NỘI DUNG TRÌNH BÀY</vt:lpstr>
      <vt:lpstr>Giới Thiệu Chung</vt:lpstr>
      <vt:lpstr>Giải Quyết Bài Toán </vt:lpstr>
      <vt:lpstr>Lấy Màu Da</vt:lpstr>
      <vt:lpstr>Chọn Khoảng Giá Trị</vt:lpstr>
      <vt:lpstr>Tăng Giảm Sensitivity</vt:lpstr>
      <vt:lpstr>Loại Bỏ Nhiễu</vt:lpstr>
      <vt:lpstr>PowerPoint Presentation</vt:lpstr>
      <vt:lpstr>PowerPoint Presentation</vt:lpstr>
      <vt:lpstr>Contour &amp; Convex Hull </vt:lpstr>
      <vt:lpstr>PowerPoint Presentation</vt:lpstr>
      <vt:lpstr>Nhận Diện Cử Chỉ</vt:lpstr>
      <vt:lpstr>Nhận Diện Cử Chỉ</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 TRACKING</dc:title>
  <dc:creator>Nguyễn Ngọc Thiện</dc:creator>
  <cp:lastModifiedBy>Nguyễn Ngọc Thiện</cp:lastModifiedBy>
  <cp:revision>4</cp:revision>
  <dcterms:created xsi:type="dcterms:W3CDTF">2019-12-20T03:19:22Z</dcterms:created>
  <dcterms:modified xsi:type="dcterms:W3CDTF">2019-12-21T06:26:48Z</dcterms:modified>
</cp:coreProperties>
</file>