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1" r:id="rId4"/>
  </p:sldMasterIdLst>
  <p:notesMasterIdLst>
    <p:notesMasterId r:id="rId15"/>
  </p:notesMasterIdLst>
  <p:handoutMasterIdLst>
    <p:handoutMasterId r:id="rId16"/>
  </p:handoutMasterIdLst>
  <p:sldIdLst>
    <p:sldId id="270" r:id="rId5"/>
    <p:sldId id="308" r:id="rId6"/>
    <p:sldId id="299" r:id="rId7"/>
    <p:sldId id="300" r:id="rId8"/>
    <p:sldId id="306" r:id="rId9"/>
    <p:sldId id="302" r:id="rId10"/>
    <p:sldId id="304" r:id="rId11"/>
    <p:sldId id="305" r:id="rId12"/>
    <p:sldId id="307" r:id="rId13"/>
    <p:sldId id="29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D2E4"/>
    <a:srgbClr val="A679AF"/>
    <a:srgbClr val="EF99A4"/>
    <a:srgbClr val="F8CE85"/>
    <a:srgbClr val="E66677"/>
    <a:srgbClr val="9E71AC"/>
    <a:srgbClr val="E47E8D"/>
    <a:srgbClr val="A580B7"/>
    <a:srgbClr val="E30613"/>
    <a:srgbClr val="9AA6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29A21F-153E-4247-A50E-F9D0EA6AD7EF}" v="73" dt="2022-12-01T21:47:37.673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21" autoAdjust="0"/>
    <p:restoredTop sz="96327" autoAdjust="0"/>
  </p:normalViewPr>
  <p:slideViewPr>
    <p:cSldViewPr snapToGrid="0">
      <p:cViewPr varScale="1">
        <p:scale>
          <a:sx n="114" d="100"/>
          <a:sy n="114" d="100"/>
        </p:scale>
        <p:origin x="2083" y="10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386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en Nguyen Le Quynh" userId="57a43e30-6e77-464d-a565-b6c4b6c26d7f" providerId="ADAL" clId="{BA29A21F-153E-4247-A50E-F9D0EA6AD7EF}"/>
    <pc:docChg chg="undo custSel addSld modSld sldOrd modMainMaster modNotesMaster">
      <pc:chgData name="Thien Nguyen Le Quynh" userId="57a43e30-6e77-464d-a565-b6c4b6c26d7f" providerId="ADAL" clId="{BA29A21F-153E-4247-A50E-F9D0EA6AD7EF}" dt="2022-12-01T21:48:40.205" v="356"/>
      <pc:docMkLst>
        <pc:docMk/>
      </pc:docMkLst>
      <pc:sldChg chg="addSp delSp modSp mod modClrScheme chgLayout">
        <pc:chgData name="Thien Nguyen Le Quynh" userId="57a43e30-6e77-464d-a565-b6c4b6c26d7f" providerId="ADAL" clId="{BA29A21F-153E-4247-A50E-F9D0EA6AD7EF}" dt="2022-11-30T11:45:12.478" v="335" actId="478"/>
        <pc:sldMkLst>
          <pc:docMk/>
          <pc:sldMk cId="1031026826" sldId="270"/>
        </pc:sldMkLst>
        <pc:spChg chg="mod ord">
          <ac:chgData name="Thien Nguyen Le Quynh" userId="57a43e30-6e77-464d-a565-b6c4b6c26d7f" providerId="ADAL" clId="{BA29A21F-153E-4247-A50E-F9D0EA6AD7EF}" dt="2022-11-30T10:57:20.158" v="4" actId="700"/>
          <ac:spMkLst>
            <pc:docMk/>
            <pc:sldMk cId="1031026826" sldId="270"/>
            <ac:spMk id="2" creationId="{BBB6FA2B-BAE5-4D18-85FC-C98453E50232}"/>
          </ac:spMkLst>
        </pc:spChg>
        <pc:spChg chg="mod ord">
          <ac:chgData name="Thien Nguyen Le Quynh" userId="57a43e30-6e77-464d-a565-b6c4b6c26d7f" providerId="ADAL" clId="{BA29A21F-153E-4247-A50E-F9D0EA6AD7EF}" dt="2022-11-30T10:57:20.158" v="4" actId="700"/>
          <ac:spMkLst>
            <pc:docMk/>
            <pc:sldMk cId="1031026826" sldId="270"/>
            <ac:spMk id="3" creationId="{DBF9234A-044A-4AA1-860A-D7346FACC7D5}"/>
          </ac:spMkLst>
        </pc:spChg>
        <pc:spChg chg="mod ord">
          <ac:chgData name="Thien Nguyen Le Quynh" userId="57a43e30-6e77-464d-a565-b6c4b6c26d7f" providerId="ADAL" clId="{BA29A21F-153E-4247-A50E-F9D0EA6AD7EF}" dt="2022-11-30T10:57:20.158" v="4" actId="700"/>
          <ac:spMkLst>
            <pc:docMk/>
            <pc:sldMk cId="1031026826" sldId="270"/>
            <ac:spMk id="4" creationId="{365CCE0D-B5F0-459E-8412-CA125D8388CA}"/>
          </ac:spMkLst>
        </pc:spChg>
        <pc:spChg chg="del">
          <ac:chgData name="Thien Nguyen Le Quynh" userId="57a43e30-6e77-464d-a565-b6c4b6c26d7f" providerId="ADAL" clId="{BA29A21F-153E-4247-A50E-F9D0EA6AD7EF}" dt="2022-11-30T11:45:12.478" v="335" actId="478"/>
          <ac:spMkLst>
            <pc:docMk/>
            <pc:sldMk cId="1031026826" sldId="270"/>
            <ac:spMk id="8" creationId="{DA76CA91-A2B1-4006-985B-C933707D82A5}"/>
          </ac:spMkLst>
        </pc:spChg>
        <pc:picChg chg="add mod">
          <ac:chgData name="Thien Nguyen Le Quynh" userId="57a43e30-6e77-464d-a565-b6c4b6c26d7f" providerId="ADAL" clId="{BA29A21F-153E-4247-A50E-F9D0EA6AD7EF}" dt="2022-11-30T11:27:02.850" v="275" actId="1076"/>
          <ac:picMkLst>
            <pc:docMk/>
            <pc:sldMk cId="1031026826" sldId="270"/>
            <ac:picMk id="6" creationId="{84198D66-6833-4428-BFCE-FE501EB3CF08}"/>
          </ac:picMkLst>
        </pc:picChg>
      </pc:sldChg>
      <pc:sldChg chg="delSp modSp mod delAnim">
        <pc:chgData name="Thien Nguyen Le Quynh" userId="57a43e30-6e77-464d-a565-b6c4b6c26d7f" providerId="ADAL" clId="{BA29A21F-153E-4247-A50E-F9D0EA6AD7EF}" dt="2022-11-30T11:49:51.661" v="340" actId="255"/>
        <pc:sldMkLst>
          <pc:docMk/>
          <pc:sldMk cId="2127852200" sldId="299"/>
        </pc:sldMkLst>
        <pc:spChg chg="mod">
          <ac:chgData name="Thien Nguyen Le Quynh" userId="57a43e30-6e77-464d-a565-b6c4b6c26d7f" providerId="ADAL" clId="{BA29A21F-153E-4247-A50E-F9D0EA6AD7EF}" dt="2022-11-30T11:49:51.661" v="340" actId="255"/>
          <ac:spMkLst>
            <pc:docMk/>
            <pc:sldMk cId="2127852200" sldId="299"/>
            <ac:spMk id="12" creationId="{99964330-AB92-425F-979C-CD1B4AA40B69}"/>
          </ac:spMkLst>
        </pc:spChg>
        <pc:spChg chg="mod">
          <ac:chgData name="Thien Nguyen Le Quynh" userId="57a43e30-6e77-464d-a565-b6c4b6c26d7f" providerId="ADAL" clId="{BA29A21F-153E-4247-A50E-F9D0EA6AD7EF}" dt="2022-11-30T10:56:51.352" v="0"/>
          <ac:spMkLst>
            <pc:docMk/>
            <pc:sldMk cId="2127852200" sldId="299"/>
            <ac:spMk id="36" creationId="{2A0F8764-76F5-4237-807D-17ED472E9374}"/>
          </ac:spMkLst>
        </pc:spChg>
        <pc:spChg chg="mod">
          <ac:chgData name="Thien Nguyen Le Quynh" userId="57a43e30-6e77-464d-a565-b6c4b6c26d7f" providerId="ADAL" clId="{BA29A21F-153E-4247-A50E-F9D0EA6AD7EF}" dt="2022-11-30T10:56:51.352" v="0"/>
          <ac:spMkLst>
            <pc:docMk/>
            <pc:sldMk cId="2127852200" sldId="299"/>
            <ac:spMk id="42" creationId="{23EB6B9A-99EF-45C3-B621-21CB77D4D745}"/>
          </ac:spMkLst>
        </pc:spChg>
        <pc:spChg chg="mod">
          <ac:chgData name="Thien Nguyen Le Quynh" userId="57a43e30-6e77-464d-a565-b6c4b6c26d7f" providerId="ADAL" clId="{BA29A21F-153E-4247-A50E-F9D0EA6AD7EF}" dt="2022-11-30T10:56:51.352" v="0"/>
          <ac:spMkLst>
            <pc:docMk/>
            <pc:sldMk cId="2127852200" sldId="299"/>
            <ac:spMk id="47" creationId="{49A9E4CF-7105-4E9E-862F-6E64EBFC681C}"/>
          </ac:spMkLst>
        </pc:spChg>
        <pc:spChg chg="mod">
          <ac:chgData name="Thien Nguyen Le Quynh" userId="57a43e30-6e77-464d-a565-b6c4b6c26d7f" providerId="ADAL" clId="{BA29A21F-153E-4247-A50E-F9D0EA6AD7EF}" dt="2022-11-30T11:38:08.049" v="319" actId="1035"/>
          <ac:spMkLst>
            <pc:docMk/>
            <pc:sldMk cId="2127852200" sldId="299"/>
            <ac:spMk id="65" creationId="{05CDFA00-E809-40E8-ABA6-81854E201B9C}"/>
          </ac:spMkLst>
        </pc:spChg>
        <pc:spChg chg="mod">
          <ac:chgData name="Thien Nguyen Le Quynh" userId="57a43e30-6e77-464d-a565-b6c4b6c26d7f" providerId="ADAL" clId="{BA29A21F-153E-4247-A50E-F9D0EA6AD7EF}" dt="2022-11-30T10:56:51.352" v="0"/>
          <ac:spMkLst>
            <pc:docMk/>
            <pc:sldMk cId="2127852200" sldId="299"/>
            <ac:spMk id="67" creationId="{B61F9833-49C8-4C5F-A60C-292071DBA340}"/>
          </ac:spMkLst>
        </pc:spChg>
        <pc:spChg chg="mod">
          <ac:chgData name="Thien Nguyen Le Quynh" userId="57a43e30-6e77-464d-a565-b6c4b6c26d7f" providerId="ADAL" clId="{BA29A21F-153E-4247-A50E-F9D0EA6AD7EF}" dt="2022-11-30T10:56:51.352" v="0"/>
          <ac:spMkLst>
            <pc:docMk/>
            <pc:sldMk cId="2127852200" sldId="299"/>
            <ac:spMk id="68" creationId="{759BF2B2-7C3F-4A16-ABF5-47EFAFCA54CA}"/>
          </ac:spMkLst>
        </pc:spChg>
        <pc:spChg chg="mod">
          <ac:chgData name="Thien Nguyen Le Quynh" userId="57a43e30-6e77-464d-a565-b6c4b6c26d7f" providerId="ADAL" clId="{BA29A21F-153E-4247-A50E-F9D0EA6AD7EF}" dt="2022-11-30T11:38:08.049" v="319" actId="1035"/>
          <ac:spMkLst>
            <pc:docMk/>
            <pc:sldMk cId="2127852200" sldId="299"/>
            <ac:spMk id="70" creationId="{4874F782-8906-4830-9830-BC30AE69D361}"/>
          </ac:spMkLst>
        </pc:spChg>
        <pc:spChg chg="mod">
          <ac:chgData name="Thien Nguyen Le Quynh" userId="57a43e30-6e77-464d-a565-b6c4b6c26d7f" providerId="ADAL" clId="{BA29A21F-153E-4247-A50E-F9D0EA6AD7EF}" dt="2022-11-30T11:38:08.049" v="319" actId="1035"/>
          <ac:spMkLst>
            <pc:docMk/>
            <pc:sldMk cId="2127852200" sldId="299"/>
            <ac:spMk id="78" creationId="{940B1B2B-083F-4C0D-BEB6-DCB63D0C9D58}"/>
          </ac:spMkLst>
        </pc:spChg>
        <pc:spChg chg="mod">
          <ac:chgData name="Thien Nguyen Le Quynh" userId="57a43e30-6e77-464d-a565-b6c4b6c26d7f" providerId="ADAL" clId="{BA29A21F-153E-4247-A50E-F9D0EA6AD7EF}" dt="2022-11-30T11:01:39.676" v="161" actId="14100"/>
          <ac:spMkLst>
            <pc:docMk/>
            <pc:sldMk cId="2127852200" sldId="299"/>
            <ac:spMk id="80" creationId="{7629D5EC-5CDE-4386-BED5-ED3418D6C9FE}"/>
          </ac:spMkLst>
        </pc:spChg>
        <pc:spChg chg="mod">
          <ac:chgData name="Thien Nguyen Le Quynh" userId="57a43e30-6e77-464d-a565-b6c4b6c26d7f" providerId="ADAL" clId="{BA29A21F-153E-4247-A50E-F9D0EA6AD7EF}" dt="2022-11-30T10:59:26.218" v="70" actId="1038"/>
          <ac:spMkLst>
            <pc:docMk/>
            <pc:sldMk cId="2127852200" sldId="299"/>
            <ac:spMk id="81" creationId="{E799595C-5F10-4ACD-BEA2-2C6F0E5EF77B}"/>
          </ac:spMkLst>
        </pc:spChg>
        <pc:spChg chg="mod">
          <ac:chgData name="Thien Nguyen Le Quynh" userId="57a43e30-6e77-464d-a565-b6c4b6c26d7f" providerId="ADAL" clId="{BA29A21F-153E-4247-A50E-F9D0EA6AD7EF}" dt="2022-11-30T10:56:51.352" v="0"/>
          <ac:spMkLst>
            <pc:docMk/>
            <pc:sldMk cId="2127852200" sldId="299"/>
            <ac:spMk id="82" creationId="{6D1C03E5-86E6-47AE-BF1D-7EC76283CA73}"/>
          </ac:spMkLst>
        </pc:spChg>
        <pc:spChg chg="mod">
          <ac:chgData name="Thien Nguyen Le Quynh" userId="57a43e30-6e77-464d-a565-b6c4b6c26d7f" providerId="ADAL" clId="{BA29A21F-153E-4247-A50E-F9D0EA6AD7EF}" dt="2022-11-30T10:56:51.352" v="0"/>
          <ac:spMkLst>
            <pc:docMk/>
            <pc:sldMk cId="2127852200" sldId="299"/>
            <ac:spMk id="84" creationId="{070BBC9C-8115-4460-93DF-E56F88C7AA02}"/>
          </ac:spMkLst>
        </pc:spChg>
        <pc:spChg chg="mod">
          <ac:chgData name="Thien Nguyen Le Quynh" userId="57a43e30-6e77-464d-a565-b6c4b6c26d7f" providerId="ADAL" clId="{BA29A21F-153E-4247-A50E-F9D0EA6AD7EF}" dt="2022-11-30T10:56:51.352" v="0"/>
          <ac:spMkLst>
            <pc:docMk/>
            <pc:sldMk cId="2127852200" sldId="299"/>
            <ac:spMk id="85" creationId="{B788D1AD-8AEA-4405-874A-2B81978B42DE}"/>
          </ac:spMkLst>
        </pc:spChg>
        <pc:spChg chg="mod">
          <ac:chgData name="Thien Nguyen Le Quynh" userId="57a43e30-6e77-464d-a565-b6c4b6c26d7f" providerId="ADAL" clId="{BA29A21F-153E-4247-A50E-F9D0EA6AD7EF}" dt="2022-11-30T10:56:51.352" v="0"/>
          <ac:spMkLst>
            <pc:docMk/>
            <pc:sldMk cId="2127852200" sldId="299"/>
            <ac:spMk id="87" creationId="{D9DB7E97-679B-4252-AD27-A2D108A97AAF}"/>
          </ac:spMkLst>
        </pc:spChg>
        <pc:spChg chg="mod">
          <ac:chgData name="Thien Nguyen Le Quynh" userId="57a43e30-6e77-464d-a565-b6c4b6c26d7f" providerId="ADAL" clId="{BA29A21F-153E-4247-A50E-F9D0EA6AD7EF}" dt="2022-11-30T11:00:57.005" v="133" actId="14100"/>
          <ac:spMkLst>
            <pc:docMk/>
            <pc:sldMk cId="2127852200" sldId="299"/>
            <ac:spMk id="95" creationId="{C8777DCB-D19A-46E8-9C95-C58DF7E52FCD}"/>
          </ac:spMkLst>
        </pc:spChg>
        <pc:spChg chg="mod">
          <ac:chgData name="Thien Nguyen Le Quynh" userId="57a43e30-6e77-464d-a565-b6c4b6c26d7f" providerId="ADAL" clId="{BA29A21F-153E-4247-A50E-F9D0EA6AD7EF}" dt="2022-11-30T11:00:52.493" v="132" actId="1037"/>
          <ac:spMkLst>
            <pc:docMk/>
            <pc:sldMk cId="2127852200" sldId="299"/>
            <ac:spMk id="96" creationId="{7CDD6FEF-776D-4FF2-9982-C2E66E57C772}"/>
          </ac:spMkLst>
        </pc:spChg>
        <pc:spChg chg="mod">
          <ac:chgData name="Thien Nguyen Le Quynh" userId="57a43e30-6e77-464d-a565-b6c4b6c26d7f" providerId="ADAL" clId="{BA29A21F-153E-4247-A50E-F9D0EA6AD7EF}" dt="2022-11-30T11:00:52.493" v="132" actId="1037"/>
          <ac:spMkLst>
            <pc:docMk/>
            <pc:sldMk cId="2127852200" sldId="299"/>
            <ac:spMk id="104" creationId="{163F917D-18D9-48D0-915F-4CF4DC0A7D83}"/>
          </ac:spMkLst>
        </pc:spChg>
        <pc:spChg chg="mod">
          <ac:chgData name="Thien Nguyen Le Quynh" userId="57a43e30-6e77-464d-a565-b6c4b6c26d7f" providerId="ADAL" clId="{BA29A21F-153E-4247-A50E-F9D0EA6AD7EF}" dt="2022-11-30T11:00:52.493" v="132" actId="1037"/>
          <ac:spMkLst>
            <pc:docMk/>
            <pc:sldMk cId="2127852200" sldId="299"/>
            <ac:spMk id="107" creationId="{1136D704-43E2-4538-9027-8A1B2349DB4C}"/>
          </ac:spMkLst>
        </pc:spChg>
        <pc:spChg chg="mod">
          <ac:chgData name="Thien Nguyen Le Quynh" userId="57a43e30-6e77-464d-a565-b6c4b6c26d7f" providerId="ADAL" clId="{BA29A21F-153E-4247-A50E-F9D0EA6AD7EF}" dt="2022-11-30T10:56:51.352" v="0"/>
          <ac:spMkLst>
            <pc:docMk/>
            <pc:sldMk cId="2127852200" sldId="299"/>
            <ac:spMk id="110" creationId="{D6C0E2A1-49A1-478F-A59F-9699A439D403}"/>
          </ac:spMkLst>
        </pc:spChg>
        <pc:grpChg chg="mod">
          <ac:chgData name="Thien Nguyen Le Quynh" userId="57a43e30-6e77-464d-a565-b6c4b6c26d7f" providerId="ADAL" clId="{BA29A21F-153E-4247-A50E-F9D0EA6AD7EF}" dt="2022-11-30T11:38:08.049" v="319" actId="1035"/>
          <ac:grpSpMkLst>
            <pc:docMk/>
            <pc:sldMk cId="2127852200" sldId="299"/>
            <ac:grpSpMk id="35" creationId="{0856C69A-9544-4616-AEF7-CCDD749D2C89}"/>
          </ac:grpSpMkLst>
        </pc:grpChg>
        <pc:grpChg chg="mod">
          <ac:chgData name="Thien Nguyen Le Quynh" userId="57a43e30-6e77-464d-a565-b6c4b6c26d7f" providerId="ADAL" clId="{BA29A21F-153E-4247-A50E-F9D0EA6AD7EF}" dt="2022-11-30T10:56:51.352" v="0"/>
          <ac:grpSpMkLst>
            <pc:docMk/>
            <pc:sldMk cId="2127852200" sldId="299"/>
            <ac:grpSpMk id="37" creationId="{1B49E62B-09FB-4D27-8FAF-F77CC300F348}"/>
          </ac:grpSpMkLst>
        </pc:grpChg>
        <pc:grpChg chg="mod">
          <ac:chgData name="Thien Nguyen Le Quynh" userId="57a43e30-6e77-464d-a565-b6c4b6c26d7f" providerId="ADAL" clId="{BA29A21F-153E-4247-A50E-F9D0EA6AD7EF}" dt="2022-11-30T10:56:51.352" v="0"/>
          <ac:grpSpMkLst>
            <pc:docMk/>
            <pc:sldMk cId="2127852200" sldId="299"/>
            <ac:grpSpMk id="38" creationId="{FBF2CD60-825C-4677-BFE9-CBEDA5C2B44E}"/>
          </ac:grpSpMkLst>
        </pc:grpChg>
        <pc:grpChg chg="mod">
          <ac:chgData name="Thien Nguyen Le Quynh" userId="57a43e30-6e77-464d-a565-b6c4b6c26d7f" providerId="ADAL" clId="{BA29A21F-153E-4247-A50E-F9D0EA6AD7EF}" dt="2022-11-30T10:56:51.352" v="0"/>
          <ac:grpSpMkLst>
            <pc:docMk/>
            <pc:sldMk cId="2127852200" sldId="299"/>
            <ac:grpSpMk id="39" creationId="{1D6080AB-8E8D-42C5-AA9D-C2F1742D782D}"/>
          </ac:grpSpMkLst>
        </pc:grpChg>
        <pc:grpChg chg="mod">
          <ac:chgData name="Thien Nguyen Le Quynh" userId="57a43e30-6e77-464d-a565-b6c4b6c26d7f" providerId="ADAL" clId="{BA29A21F-153E-4247-A50E-F9D0EA6AD7EF}" dt="2022-11-30T10:56:51.352" v="0"/>
          <ac:grpSpMkLst>
            <pc:docMk/>
            <pc:sldMk cId="2127852200" sldId="299"/>
            <ac:grpSpMk id="40" creationId="{F193C4DB-8B54-4D1E-AC4A-85D8A1D21EC5}"/>
          </ac:grpSpMkLst>
        </pc:grpChg>
        <pc:grpChg chg="mod">
          <ac:chgData name="Thien Nguyen Le Quynh" userId="57a43e30-6e77-464d-a565-b6c4b6c26d7f" providerId="ADAL" clId="{BA29A21F-153E-4247-A50E-F9D0EA6AD7EF}" dt="2022-11-30T10:56:51.352" v="0"/>
          <ac:grpSpMkLst>
            <pc:docMk/>
            <pc:sldMk cId="2127852200" sldId="299"/>
            <ac:grpSpMk id="44" creationId="{3669379F-7E61-4B90-A1DB-7B29C66E7544}"/>
          </ac:grpSpMkLst>
        </pc:grpChg>
        <pc:grpChg chg="mod">
          <ac:chgData name="Thien Nguyen Le Quynh" userId="57a43e30-6e77-464d-a565-b6c4b6c26d7f" providerId="ADAL" clId="{BA29A21F-153E-4247-A50E-F9D0EA6AD7EF}" dt="2022-11-30T11:38:08.049" v="319" actId="1035"/>
          <ac:grpSpMkLst>
            <pc:docMk/>
            <pc:sldMk cId="2127852200" sldId="299"/>
            <ac:grpSpMk id="66" creationId="{87C493A5-00F1-476E-A824-248BCE94EE9B}"/>
          </ac:grpSpMkLst>
        </pc:grpChg>
        <pc:grpChg chg="mod">
          <ac:chgData name="Thien Nguyen Le Quynh" userId="57a43e30-6e77-464d-a565-b6c4b6c26d7f" providerId="ADAL" clId="{BA29A21F-153E-4247-A50E-F9D0EA6AD7EF}" dt="2022-11-30T11:01:35.322" v="160" actId="1038"/>
          <ac:grpSpMkLst>
            <pc:docMk/>
            <pc:sldMk cId="2127852200" sldId="299"/>
            <ac:grpSpMk id="91" creationId="{33F3076D-836C-4068-B10D-11BA02B30504}"/>
          </ac:grpSpMkLst>
        </pc:grpChg>
        <pc:grpChg chg="mod">
          <ac:chgData name="Thien Nguyen Le Quynh" userId="57a43e30-6e77-464d-a565-b6c4b6c26d7f" providerId="ADAL" clId="{BA29A21F-153E-4247-A50E-F9D0EA6AD7EF}" dt="2022-11-30T11:01:35.322" v="160" actId="1038"/>
          <ac:grpSpMkLst>
            <pc:docMk/>
            <pc:sldMk cId="2127852200" sldId="299"/>
            <ac:grpSpMk id="92" creationId="{1466CC58-80FD-472D-8F7D-0DFDC52526EB}"/>
          </ac:grpSpMkLst>
        </pc:grpChg>
        <pc:grpChg chg="mod">
          <ac:chgData name="Thien Nguyen Le Quynh" userId="57a43e30-6e77-464d-a565-b6c4b6c26d7f" providerId="ADAL" clId="{BA29A21F-153E-4247-A50E-F9D0EA6AD7EF}" dt="2022-11-30T11:01:35.322" v="160" actId="1038"/>
          <ac:grpSpMkLst>
            <pc:docMk/>
            <pc:sldMk cId="2127852200" sldId="299"/>
            <ac:grpSpMk id="93" creationId="{F181A5C2-F545-4566-BC7F-D8D9B742A51D}"/>
          </ac:grpSpMkLst>
        </pc:grpChg>
        <pc:grpChg chg="mod">
          <ac:chgData name="Thien Nguyen Le Quynh" userId="57a43e30-6e77-464d-a565-b6c4b6c26d7f" providerId="ADAL" clId="{BA29A21F-153E-4247-A50E-F9D0EA6AD7EF}" dt="2022-11-30T11:01:35.322" v="160" actId="1038"/>
          <ac:grpSpMkLst>
            <pc:docMk/>
            <pc:sldMk cId="2127852200" sldId="299"/>
            <ac:grpSpMk id="94" creationId="{6E9F31E6-E9CA-4774-9561-B06D22EFB0BC}"/>
          </ac:grpSpMkLst>
        </pc:grpChg>
        <pc:grpChg chg="mod">
          <ac:chgData name="Thien Nguyen Le Quynh" userId="57a43e30-6e77-464d-a565-b6c4b6c26d7f" providerId="ADAL" clId="{BA29A21F-153E-4247-A50E-F9D0EA6AD7EF}" dt="2022-11-30T10:56:51.352" v="0"/>
          <ac:grpSpMkLst>
            <pc:docMk/>
            <pc:sldMk cId="2127852200" sldId="299"/>
            <ac:grpSpMk id="106" creationId="{034756F2-2EB9-483E-BFA6-40C1D3E8183A}"/>
          </ac:grpSpMkLst>
        </pc:grpChg>
        <pc:picChg chg="mod">
          <ac:chgData name="Thien Nguyen Le Quynh" userId="57a43e30-6e77-464d-a565-b6c4b6c26d7f" providerId="ADAL" clId="{BA29A21F-153E-4247-A50E-F9D0EA6AD7EF}" dt="2022-11-30T10:56:51.352" v="0"/>
          <ac:picMkLst>
            <pc:docMk/>
            <pc:sldMk cId="2127852200" sldId="299"/>
            <ac:picMk id="41" creationId="{D0D3227D-090F-49F1-A8E3-D19B50B5DD4A}"/>
          </ac:picMkLst>
        </pc:picChg>
        <pc:picChg chg="mod">
          <ac:chgData name="Thien Nguyen Le Quynh" userId="57a43e30-6e77-464d-a565-b6c4b6c26d7f" providerId="ADAL" clId="{BA29A21F-153E-4247-A50E-F9D0EA6AD7EF}" dt="2022-11-30T10:56:51.352" v="0"/>
          <ac:picMkLst>
            <pc:docMk/>
            <pc:sldMk cId="2127852200" sldId="299"/>
            <ac:picMk id="43" creationId="{9925C6A2-3991-4F6B-AB11-4BF49A473AE1}"/>
          </ac:picMkLst>
        </pc:picChg>
        <pc:picChg chg="mod">
          <ac:chgData name="Thien Nguyen Le Quynh" userId="57a43e30-6e77-464d-a565-b6c4b6c26d7f" providerId="ADAL" clId="{BA29A21F-153E-4247-A50E-F9D0EA6AD7EF}" dt="2022-11-30T10:56:51.352" v="0"/>
          <ac:picMkLst>
            <pc:docMk/>
            <pc:sldMk cId="2127852200" sldId="299"/>
            <ac:picMk id="45" creationId="{1491CACC-1C28-4E70-A1A8-958ECEE18066}"/>
          </ac:picMkLst>
        </pc:picChg>
        <pc:picChg chg="mod">
          <ac:chgData name="Thien Nguyen Le Quynh" userId="57a43e30-6e77-464d-a565-b6c4b6c26d7f" providerId="ADAL" clId="{BA29A21F-153E-4247-A50E-F9D0EA6AD7EF}" dt="2022-11-30T10:56:51.352" v="0"/>
          <ac:picMkLst>
            <pc:docMk/>
            <pc:sldMk cId="2127852200" sldId="299"/>
            <ac:picMk id="46" creationId="{607DCA69-9616-4BB5-B610-D251A16D5369}"/>
          </ac:picMkLst>
        </pc:picChg>
        <pc:picChg chg="mod">
          <ac:chgData name="Thien Nguyen Le Quynh" userId="57a43e30-6e77-464d-a565-b6c4b6c26d7f" providerId="ADAL" clId="{BA29A21F-153E-4247-A50E-F9D0EA6AD7EF}" dt="2022-11-30T10:56:51.352" v="0"/>
          <ac:picMkLst>
            <pc:docMk/>
            <pc:sldMk cId="2127852200" sldId="299"/>
            <ac:picMk id="83" creationId="{16881BA1-25B9-4F5B-A8F4-963C61ED3743}"/>
          </ac:picMkLst>
        </pc:picChg>
        <pc:picChg chg="mod">
          <ac:chgData name="Thien Nguyen Le Quynh" userId="57a43e30-6e77-464d-a565-b6c4b6c26d7f" providerId="ADAL" clId="{BA29A21F-153E-4247-A50E-F9D0EA6AD7EF}" dt="2022-11-30T10:56:51.352" v="0"/>
          <ac:picMkLst>
            <pc:docMk/>
            <pc:sldMk cId="2127852200" sldId="299"/>
            <ac:picMk id="86" creationId="{907AE1B1-679B-47A4-88FB-44D0FE708278}"/>
          </ac:picMkLst>
        </pc:picChg>
        <pc:picChg chg="mod">
          <ac:chgData name="Thien Nguyen Le Quynh" userId="57a43e30-6e77-464d-a565-b6c4b6c26d7f" providerId="ADAL" clId="{BA29A21F-153E-4247-A50E-F9D0EA6AD7EF}" dt="2022-11-30T10:56:51.352" v="0"/>
          <ac:picMkLst>
            <pc:docMk/>
            <pc:sldMk cId="2127852200" sldId="299"/>
            <ac:picMk id="88" creationId="{222AC1F1-185F-418E-BF77-46715E7D4BA0}"/>
          </ac:picMkLst>
        </pc:picChg>
        <pc:picChg chg="mod">
          <ac:chgData name="Thien Nguyen Le Quynh" userId="57a43e30-6e77-464d-a565-b6c4b6c26d7f" providerId="ADAL" clId="{BA29A21F-153E-4247-A50E-F9D0EA6AD7EF}" dt="2022-11-30T10:56:51.352" v="0"/>
          <ac:picMkLst>
            <pc:docMk/>
            <pc:sldMk cId="2127852200" sldId="299"/>
            <ac:picMk id="89" creationId="{6C71E1D1-72F0-4080-A471-0913795FC1C7}"/>
          </ac:picMkLst>
        </pc:picChg>
        <pc:picChg chg="mod">
          <ac:chgData name="Thien Nguyen Le Quynh" userId="57a43e30-6e77-464d-a565-b6c4b6c26d7f" providerId="ADAL" clId="{BA29A21F-153E-4247-A50E-F9D0EA6AD7EF}" dt="2022-11-30T11:00:52.493" v="132" actId="1037"/>
          <ac:picMkLst>
            <pc:docMk/>
            <pc:sldMk cId="2127852200" sldId="299"/>
            <ac:picMk id="100" creationId="{643B29A6-D7B1-4AAB-A708-B2B535A0E256}"/>
          </ac:picMkLst>
        </pc:picChg>
        <pc:picChg chg="mod">
          <ac:chgData name="Thien Nguyen Le Quynh" userId="57a43e30-6e77-464d-a565-b6c4b6c26d7f" providerId="ADAL" clId="{BA29A21F-153E-4247-A50E-F9D0EA6AD7EF}" dt="2022-11-30T11:00:52.493" v="132" actId="1037"/>
          <ac:picMkLst>
            <pc:docMk/>
            <pc:sldMk cId="2127852200" sldId="299"/>
            <ac:picMk id="103" creationId="{3906A1BD-82FC-4B7E-A257-9D126E072270}"/>
          </ac:picMkLst>
        </pc:picChg>
        <pc:picChg chg="mod">
          <ac:chgData name="Thien Nguyen Le Quynh" userId="57a43e30-6e77-464d-a565-b6c4b6c26d7f" providerId="ADAL" clId="{BA29A21F-153E-4247-A50E-F9D0EA6AD7EF}" dt="2022-11-30T10:56:51.352" v="0"/>
          <ac:picMkLst>
            <pc:docMk/>
            <pc:sldMk cId="2127852200" sldId="299"/>
            <ac:picMk id="111" creationId="{7CF040AB-FF35-4F49-A9F3-81123CC20EDF}"/>
          </ac:picMkLst>
        </pc:picChg>
        <pc:picChg chg="mod">
          <ac:chgData name="Thien Nguyen Le Quynh" userId="57a43e30-6e77-464d-a565-b6c4b6c26d7f" providerId="ADAL" clId="{BA29A21F-153E-4247-A50E-F9D0EA6AD7EF}" dt="2022-11-30T11:00:52.493" v="132" actId="1037"/>
          <ac:picMkLst>
            <pc:docMk/>
            <pc:sldMk cId="2127852200" sldId="299"/>
            <ac:picMk id="1026" creationId="{54803916-A9A7-46E2-AD73-19FF51CF7DF8}"/>
          </ac:picMkLst>
        </pc:picChg>
        <pc:picChg chg="mod">
          <ac:chgData name="Thien Nguyen Le Quynh" userId="57a43e30-6e77-464d-a565-b6c4b6c26d7f" providerId="ADAL" clId="{BA29A21F-153E-4247-A50E-F9D0EA6AD7EF}" dt="2022-11-30T11:00:52.493" v="132" actId="1037"/>
          <ac:picMkLst>
            <pc:docMk/>
            <pc:sldMk cId="2127852200" sldId="299"/>
            <ac:picMk id="1028" creationId="{27D53282-B4FB-43EC-A559-A2499775257A}"/>
          </ac:picMkLst>
        </pc:picChg>
        <pc:cxnChg chg="mod">
          <ac:chgData name="Thien Nguyen Le Quynh" userId="57a43e30-6e77-464d-a565-b6c4b6c26d7f" providerId="ADAL" clId="{BA29A21F-153E-4247-A50E-F9D0EA6AD7EF}" dt="2022-11-30T10:56:51.352" v="0"/>
          <ac:cxnSpMkLst>
            <pc:docMk/>
            <pc:sldMk cId="2127852200" sldId="299"/>
            <ac:cxnSpMk id="48" creationId="{9E2B11EE-567B-423B-94FF-9939B5D5C600}"/>
          </ac:cxnSpMkLst>
        </pc:cxnChg>
        <pc:cxnChg chg="mod">
          <ac:chgData name="Thien Nguyen Le Quynh" userId="57a43e30-6e77-464d-a565-b6c4b6c26d7f" providerId="ADAL" clId="{BA29A21F-153E-4247-A50E-F9D0EA6AD7EF}" dt="2022-11-30T10:56:51.352" v="0"/>
          <ac:cxnSpMkLst>
            <pc:docMk/>
            <pc:sldMk cId="2127852200" sldId="299"/>
            <ac:cxnSpMk id="49" creationId="{B2133E65-E071-4779-ABDD-C69875FBC3CE}"/>
          </ac:cxnSpMkLst>
        </pc:cxnChg>
        <pc:cxnChg chg="mod">
          <ac:chgData name="Thien Nguyen Le Quynh" userId="57a43e30-6e77-464d-a565-b6c4b6c26d7f" providerId="ADAL" clId="{BA29A21F-153E-4247-A50E-F9D0EA6AD7EF}" dt="2022-11-30T10:56:51.352" v="0"/>
          <ac:cxnSpMkLst>
            <pc:docMk/>
            <pc:sldMk cId="2127852200" sldId="299"/>
            <ac:cxnSpMk id="50" creationId="{3E2294A5-D9EC-47B9-A0BE-2C417CE37201}"/>
          </ac:cxnSpMkLst>
        </pc:cxnChg>
        <pc:cxnChg chg="mod">
          <ac:chgData name="Thien Nguyen Le Quynh" userId="57a43e30-6e77-464d-a565-b6c4b6c26d7f" providerId="ADAL" clId="{BA29A21F-153E-4247-A50E-F9D0EA6AD7EF}" dt="2022-11-30T10:56:51.352" v="0"/>
          <ac:cxnSpMkLst>
            <pc:docMk/>
            <pc:sldMk cId="2127852200" sldId="299"/>
            <ac:cxnSpMk id="51" creationId="{4E27A9F3-A172-4BB1-A78B-D81E1578196E}"/>
          </ac:cxnSpMkLst>
        </pc:cxnChg>
        <pc:cxnChg chg="mod">
          <ac:chgData name="Thien Nguyen Le Quynh" userId="57a43e30-6e77-464d-a565-b6c4b6c26d7f" providerId="ADAL" clId="{BA29A21F-153E-4247-A50E-F9D0EA6AD7EF}" dt="2022-11-30T10:56:51.352" v="0"/>
          <ac:cxnSpMkLst>
            <pc:docMk/>
            <pc:sldMk cId="2127852200" sldId="299"/>
            <ac:cxnSpMk id="52" creationId="{BE224253-4DE9-4F59-B930-834844133E43}"/>
          </ac:cxnSpMkLst>
        </pc:cxnChg>
        <pc:cxnChg chg="mod">
          <ac:chgData name="Thien Nguyen Le Quynh" userId="57a43e30-6e77-464d-a565-b6c4b6c26d7f" providerId="ADAL" clId="{BA29A21F-153E-4247-A50E-F9D0EA6AD7EF}" dt="2022-11-30T10:56:51.352" v="0"/>
          <ac:cxnSpMkLst>
            <pc:docMk/>
            <pc:sldMk cId="2127852200" sldId="299"/>
            <ac:cxnSpMk id="53" creationId="{3D3251DA-DA42-42D1-A560-94E2E22E26E2}"/>
          </ac:cxnSpMkLst>
        </pc:cxnChg>
        <pc:cxnChg chg="mod">
          <ac:chgData name="Thien Nguyen Le Quynh" userId="57a43e30-6e77-464d-a565-b6c4b6c26d7f" providerId="ADAL" clId="{BA29A21F-153E-4247-A50E-F9D0EA6AD7EF}" dt="2022-11-30T10:56:51.352" v="0"/>
          <ac:cxnSpMkLst>
            <pc:docMk/>
            <pc:sldMk cId="2127852200" sldId="299"/>
            <ac:cxnSpMk id="54" creationId="{233E107C-FED4-4B72-9A05-F177828BF121}"/>
          </ac:cxnSpMkLst>
        </pc:cxnChg>
        <pc:cxnChg chg="mod">
          <ac:chgData name="Thien Nguyen Le Quynh" userId="57a43e30-6e77-464d-a565-b6c4b6c26d7f" providerId="ADAL" clId="{BA29A21F-153E-4247-A50E-F9D0EA6AD7EF}" dt="2022-11-30T10:56:51.352" v="0"/>
          <ac:cxnSpMkLst>
            <pc:docMk/>
            <pc:sldMk cId="2127852200" sldId="299"/>
            <ac:cxnSpMk id="55" creationId="{05D03D37-69DB-42C8-A928-03AF79F0EE9F}"/>
          </ac:cxnSpMkLst>
        </pc:cxnChg>
        <pc:cxnChg chg="mod">
          <ac:chgData name="Thien Nguyen Le Quynh" userId="57a43e30-6e77-464d-a565-b6c4b6c26d7f" providerId="ADAL" clId="{BA29A21F-153E-4247-A50E-F9D0EA6AD7EF}" dt="2022-11-30T11:38:08.049" v="319" actId="1035"/>
          <ac:cxnSpMkLst>
            <pc:docMk/>
            <pc:sldMk cId="2127852200" sldId="299"/>
            <ac:cxnSpMk id="56" creationId="{5CCEFFB3-6F16-4667-88B3-B3362E05EF0A}"/>
          </ac:cxnSpMkLst>
        </pc:cxnChg>
        <pc:cxnChg chg="mod">
          <ac:chgData name="Thien Nguyen Le Quynh" userId="57a43e30-6e77-464d-a565-b6c4b6c26d7f" providerId="ADAL" clId="{BA29A21F-153E-4247-A50E-F9D0EA6AD7EF}" dt="2022-11-30T11:38:08.049" v="319" actId="1035"/>
          <ac:cxnSpMkLst>
            <pc:docMk/>
            <pc:sldMk cId="2127852200" sldId="299"/>
            <ac:cxnSpMk id="58" creationId="{C85ACE3B-9273-430F-89B2-6454569F2CFC}"/>
          </ac:cxnSpMkLst>
        </pc:cxnChg>
        <pc:cxnChg chg="mod">
          <ac:chgData name="Thien Nguyen Le Quynh" userId="57a43e30-6e77-464d-a565-b6c4b6c26d7f" providerId="ADAL" clId="{BA29A21F-153E-4247-A50E-F9D0EA6AD7EF}" dt="2022-11-30T11:38:08.049" v="319" actId="1035"/>
          <ac:cxnSpMkLst>
            <pc:docMk/>
            <pc:sldMk cId="2127852200" sldId="299"/>
            <ac:cxnSpMk id="59" creationId="{B1A29B3F-A66C-4873-8575-45C61F932A15}"/>
          </ac:cxnSpMkLst>
        </pc:cxnChg>
        <pc:cxnChg chg="mod">
          <ac:chgData name="Thien Nguyen Le Quynh" userId="57a43e30-6e77-464d-a565-b6c4b6c26d7f" providerId="ADAL" clId="{BA29A21F-153E-4247-A50E-F9D0EA6AD7EF}" dt="2022-11-30T11:38:08.049" v="319" actId="1035"/>
          <ac:cxnSpMkLst>
            <pc:docMk/>
            <pc:sldMk cId="2127852200" sldId="299"/>
            <ac:cxnSpMk id="60" creationId="{6856A797-59EC-43E9-B11A-7EE06AAE4594}"/>
          </ac:cxnSpMkLst>
        </pc:cxnChg>
        <pc:cxnChg chg="mod">
          <ac:chgData name="Thien Nguyen Le Quynh" userId="57a43e30-6e77-464d-a565-b6c4b6c26d7f" providerId="ADAL" clId="{BA29A21F-153E-4247-A50E-F9D0EA6AD7EF}" dt="2022-11-30T11:38:08.049" v="319" actId="1035"/>
          <ac:cxnSpMkLst>
            <pc:docMk/>
            <pc:sldMk cId="2127852200" sldId="299"/>
            <ac:cxnSpMk id="61" creationId="{488C8539-8B3B-431E-9658-25E6E79B416F}"/>
          </ac:cxnSpMkLst>
        </pc:cxnChg>
        <pc:cxnChg chg="mod">
          <ac:chgData name="Thien Nguyen Le Quynh" userId="57a43e30-6e77-464d-a565-b6c4b6c26d7f" providerId="ADAL" clId="{BA29A21F-153E-4247-A50E-F9D0EA6AD7EF}" dt="2022-11-30T11:38:08.049" v="319" actId="1035"/>
          <ac:cxnSpMkLst>
            <pc:docMk/>
            <pc:sldMk cId="2127852200" sldId="299"/>
            <ac:cxnSpMk id="62" creationId="{F38F3A53-A07A-4083-9E8E-8D0C66D33AB9}"/>
          </ac:cxnSpMkLst>
        </pc:cxnChg>
        <pc:cxnChg chg="mod">
          <ac:chgData name="Thien Nguyen Le Quynh" userId="57a43e30-6e77-464d-a565-b6c4b6c26d7f" providerId="ADAL" clId="{BA29A21F-153E-4247-A50E-F9D0EA6AD7EF}" dt="2022-11-30T11:38:08.049" v="319" actId="1035"/>
          <ac:cxnSpMkLst>
            <pc:docMk/>
            <pc:sldMk cId="2127852200" sldId="299"/>
            <ac:cxnSpMk id="63" creationId="{EB13DC2B-CD65-4EA1-BF30-58FB9CB05CD7}"/>
          </ac:cxnSpMkLst>
        </pc:cxnChg>
        <pc:cxnChg chg="mod">
          <ac:chgData name="Thien Nguyen Le Quynh" userId="57a43e30-6e77-464d-a565-b6c4b6c26d7f" providerId="ADAL" clId="{BA29A21F-153E-4247-A50E-F9D0EA6AD7EF}" dt="2022-11-30T10:56:51.352" v="0"/>
          <ac:cxnSpMkLst>
            <pc:docMk/>
            <pc:sldMk cId="2127852200" sldId="299"/>
            <ac:cxnSpMk id="69" creationId="{2CEA157C-7E96-46D3-B889-822FBEDC2B14}"/>
          </ac:cxnSpMkLst>
        </pc:cxnChg>
        <pc:cxnChg chg="mod">
          <ac:chgData name="Thien Nguyen Le Quynh" userId="57a43e30-6e77-464d-a565-b6c4b6c26d7f" providerId="ADAL" clId="{BA29A21F-153E-4247-A50E-F9D0EA6AD7EF}" dt="2022-11-30T10:59:26.218" v="70" actId="1038"/>
          <ac:cxnSpMkLst>
            <pc:docMk/>
            <pc:sldMk cId="2127852200" sldId="299"/>
            <ac:cxnSpMk id="120" creationId="{AE95E4A8-8B0C-4F0E-B9F2-8B059C24F301}"/>
          </ac:cxnSpMkLst>
        </pc:cxnChg>
        <pc:cxnChg chg="mod">
          <ac:chgData name="Thien Nguyen Le Quynh" userId="57a43e30-6e77-464d-a565-b6c4b6c26d7f" providerId="ADAL" clId="{BA29A21F-153E-4247-A50E-F9D0EA6AD7EF}" dt="2022-11-30T11:01:19.576" v="137" actId="14100"/>
          <ac:cxnSpMkLst>
            <pc:docMk/>
            <pc:sldMk cId="2127852200" sldId="299"/>
            <ac:cxnSpMk id="121" creationId="{B60868BC-26E0-4B16-A54D-D1C28DC5CF05}"/>
          </ac:cxnSpMkLst>
        </pc:cxnChg>
        <pc:cxnChg chg="mod">
          <ac:chgData name="Thien Nguyen Le Quynh" userId="57a43e30-6e77-464d-a565-b6c4b6c26d7f" providerId="ADAL" clId="{BA29A21F-153E-4247-A50E-F9D0EA6AD7EF}" dt="2022-11-30T11:01:16.492" v="136" actId="14100"/>
          <ac:cxnSpMkLst>
            <pc:docMk/>
            <pc:sldMk cId="2127852200" sldId="299"/>
            <ac:cxnSpMk id="122" creationId="{8EBE848B-FFAF-4DDE-A9FE-2FD4FA3EC067}"/>
          </ac:cxnSpMkLst>
        </pc:cxnChg>
        <pc:cxnChg chg="mod">
          <ac:chgData name="Thien Nguyen Le Quynh" userId="57a43e30-6e77-464d-a565-b6c4b6c26d7f" providerId="ADAL" clId="{BA29A21F-153E-4247-A50E-F9D0EA6AD7EF}" dt="2022-11-30T11:01:23.213" v="138" actId="14100"/>
          <ac:cxnSpMkLst>
            <pc:docMk/>
            <pc:sldMk cId="2127852200" sldId="299"/>
            <ac:cxnSpMk id="123" creationId="{20843104-8313-4A0C-BBCE-D003D7218568}"/>
          </ac:cxnSpMkLst>
        </pc:cxnChg>
        <pc:cxnChg chg="mod">
          <ac:chgData name="Thien Nguyen Le Quynh" userId="57a43e30-6e77-464d-a565-b6c4b6c26d7f" providerId="ADAL" clId="{BA29A21F-153E-4247-A50E-F9D0EA6AD7EF}" dt="2022-11-30T11:01:25.836" v="139" actId="14100"/>
          <ac:cxnSpMkLst>
            <pc:docMk/>
            <pc:sldMk cId="2127852200" sldId="299"/>
            <ac:cxnSpMk id="124" creationId="{1FD9DFAF-ECA4-416F-8455-C7CE088D7174}"/>
          </ac:cxnSpMkLst>
        </pc:cxnChg>
        <pc:cxnChg chg="mod">
          <ac:chgData name="Thien Nguyen Le Quynh" userId="57a43e30-6e77-464d-a565-b6c4b6c26d7f" providerId="ADAL" clId="{BA29A21F-153E-4247-A50E-F9D0EA6AD7EF}" dt="2022-11-30T10:59:38.143" v="72" actId="14100"/>
          <ac:cxnSpMkLst>
            <pc:docMk/>
            <pc:sldMk cId="2127852200" sldId="299"/>
            <ac:cxnSpMk id="125" creationId="{07F4BB11-558C-4DAE-BB17-871FB71E3536}"/>
          </ac:cxnSpMkLst>
        </pc:cxnChg>
        <pc:cxnChg chg="mod">
          <ac:chgData name="Thien Nguyen Le Quynh" userId="57a43e30-6e77-464d-a565-b6c4b6c26d7f" providerId="ADAL" clId="{BA29A21F-153E-4247-A50E-F9D0EA6AD7EF}" dt="2022-11-30T10:59:53.297" v="111" actId="1037"/>
          <ac:cxnSpMkLst>
            <pc:docMk/>
            <pc:sldMk cId="2127852200" sldId="299"/>
            <ac:cxnSpMk id="128" creationId="{C5AE2B36-1F83-451E-A84E-EFC345BC493F}"/>
          </ac:cxnSpMkLst>
        </pc:cxnChg>
        <pc:cxnChg chg="mod">
          <ac:chgData name="Thien Nguyen Le Quynh" userId="57a43e30-6e77-464d-a565-b6c4b6c26d7f" providerId="ADAL" clId="{BA29A21F-153E-4247-A50E-F9D0EA6AD7EF}" dt="2022-11-30T11:00:23.788" v="114" actId="14100"/>
          <ac:cxnSpMkLst>
            <pc:docMk/>
            <pc:sldMk cId="2127852200" sldId="299"/>
            <ac:cxnSpMk id="129" creationId="{AC662B57-DF25-4123-B8E5-ADEDE8E30854}"/>
          </ac:cxnSpMkLst>
        </pc:cxnChg>
        <pc:cxnChg chg="mod">
          <ac:chgData name="Thien Nguyen Le Quynh" userId="57a43e30-6e77-464d-a565-b6c4b6c26d7f" providerId="ADAL" clId="{BA29A21F-153E-4247-A50E-F9D0EA6AD7EF}" dt="2022-11-30T11:00:36.179" v="117" actId="14100"/>
          <ac:cxnSpMkLst>
            <pc:docMk/>
            <pc:sldMk cId="2127852200" sldId="299"/>
            <ac:cxnSpMk id="130" creationId="{BA210232-8A93-42A1-87FD-4145E3F52917}"/>
          </ac:cxnSpMkLst>
        </pc:cxnChg>
        <pc:cxnChg chg="mod">
          <ac:chgData name="Thien Nguyen Le Quynh" userId="57a43e30-6e77-464d-a565-b6c4b6c26d7f" providerId="ADAL" clId="{BA29A21F-153E-4247-A50E-F9D0EA6AD7EF}" dt="2022-11-30T11:00:38.392" v="118" actId="14100"/>
          <ac:cxnSpMkLst>
            <pc:docMk/>
            <pc:sldMk cId="2127852200" sldId="299"/>
            <ac:cxnSpMk id="131" creationId="{C3718D8B-7D81-4F88-8C87-65B15138356E}"/>
          </ac:cxnSpMkLst>
        </pc:cxnChg>
        <pc:cxnChg chg="mod">
          <ac:chgData name="Thien Nguyen Le Quynh" userId="57a43e30-6e77-464d-a565-b6c4b6c26d7f" providerId="ADAL" clId="{BA29A21F-153E-4247-A50E-F9D0EA6AD7EF}" dt="2022-11-30T11:00:40.400" v="119" actId="14100"/>
          <ac:cxnSpMkLst>
            <pc:docMk/>
            <pc:sldMk cId="2127852200" sldId="299"/>
            <ac:cxnSpMk id="132" creationId="{B882E0F0-0E24-40AF-990D-1062507EC6AE}"/>
          </ac:cxnSpMkLst>
        </pc:cxnChg>
        <pc:cxnChg chg="del mod">
          <ac:chgData name="Thien Nguyen Le Quynh" userId="57a43e30-6e77-464d-a565-b6c4b6c26d7f" providerId="ADAL" clId="{BA29A21F-153E-4247-A50E-F9D0EA6AD7EF}" dt="2022-11-30T11:01:06.304" v="134" actId="478"/>
          <ac:cxnSpMkLst>
            <pc:docMk/>
            <pc:sldMk cId="2127852200" sldId="299"/>
            <ac:cxnSpMk id="133" creationId="{5A05C4F5-1156-4B04-BA75-689001293531}"/>
          </ac:cxnSpMkLst>
        </pc:cxnChg>
        <pc:cxnChg chg="mod">
          <ac:chgData name="Thien Nguyen Le Quynh" userId="57a43e30-6e77-464d-a565-b6c4b6c26d7f" providerId="ADAL" clId="{BA29A21F-153E-4247-A50E-F9D0EA6AD7EF}" dt="2022-11-30T10:56:51.352" v="0"/>
          <ac:cxnSpMkLst>
            <pc:docMk/>
            <pc:sldMk cId="2127852200" sldId="299"/>
            <ac:cxnSpMk id="139" creationId="{565FEC62-543F-43D7-BB32-3995C2D6F45A}"/>
          </ac:cxnSpMkLst>
        </pc:cxnChg>
      </pc:sldChg>
      <pc:sldChg chg="delSp modSp mod">
        <pc:chgData name="Thien Nguyen Le Quynh" userId="57a43e30-6e77-464d-a565-b6c4b6c26d7f" providerId="ADAL" clId="{BA29A21F-153E-4247-A50E-F9D0EA6AD7EF}" dt="2022-11-30T11:49:00.694" v="336" actId="255"/>
        <pc:sldMkLst>
          <pc:docMk/>
          <pc:sldMk cId="659016639" sldId="300"/>
        </pc:sldMkLst>
        <pc:spChg chg="del mod">
          <ac:chgData name="Thien Nguyen Le Quynh" userId="57a43e30-6e77-464d-a565-b6c4b6c26d7f" providerId="ADAL" clId="{BA29A21F-153E-4247-A50E-F9D0EA6AD7EF}" dt="2022-11-30T11:45:02.646" v="334" actId="478"/>
          <ac:spMkLst>
            <pc:docMk/>
            <pc:sldMk cId="659016639" sldId="300"/>
            <ac:spMk id="2" creationId="{FE187552-CA23-4C6B-B6FC-8D7673A07D7E}"/>
          </ac:spMkLst>
        </pc:spChg>
        <pc:spChg chg="mod">
          <ac:chgData name="Thien Nguyen Le Quynh" userId="57a43e30-6e77-464d-a565-b6c4b6c26d7f" providerId="ADAL" clId="{BA29A21F-153E-4247-A50E-F9D0EA6AD7EF}" dt="2022-11-30T11:49:00.694" v="336" actId="255"/>
          <ac:spMkLst>
            <pc:docMk/>
            <pc:sldMk cId="659016639" sldId="300"/>
            <ac:spMk id="3" creationId="{5AE3D80D-7CCE-4090-A57B-A070F5F0F17D}"/>
          </ac:spMkLst>
        </pc:spChg>
        <pc:spChg chg="mod">
          <ac:chgData name="Thien Nguyen Le Quynh" userId="57a43e30-6e77-464d-a565-b6c4b6c26d7f" providerId="ADAL" clId="{BA29A21F-153E-4247-A50E-F9D0EA6AD7EF}" dt="2022-11-30T11:12:44.268" v="219" actId="1076"/>
          <ac:spMkLst>
            <pc:docMk/>
            <pc:sldMk cId="659016639" sldId="300"/>
            <ac:spMk id="4" creationId="{E501CAE6-45FC-4B8F-9DEB-FF09021939A6}"/>
          </ac:spMkLst>
        </pc:spChg>
        <pc:spChg chg="mod">
          <ac:chgData name="Thien Nguyen Le Quynh" userId="57a43e30-6e77-464d-a565-b6c4b6c26d7f" providerId="ADAL" clId="{BA29A21F-153E-4247-A50E-F9D0EA6AD7EF}" dt="2022-11-30T11:43:49.627" v="328"/>
          <ac:spMkLst>
            <pc:docMk/>
            <pc:sldMk cId="659016639" sldId="300"/>
            <ac:spMk id="6" creationId="{10BAE327-C0E6-4A6D-8018-A7D25B9B7A54}"/>
          </ac:spMkLst>
        </pc:spChg>
        <pc:picChg chg="mod">
          <ac:chgData name="Thien Nguyen Le Quynh" userId="57a43e30-6e77-464d-a565-b6c4b6c26d7f" providerId="ADAL" clId="{BA29A21F-153E-4247-A50E-F9D0EA6AD7EF}" dt="2022-11-30T10:58:28.895" v="9" actId="1076"/>
          <ac:picMkLst>
            <pc:docMk/>
            <pc:sldMk cId="659016639" sldId="300"/>
            <ac:picMk id="5" creationId="{F5D201D2-6F32-4FA6-B9BD-0B2E20C18313}"/>
          </ac:picMkLst>
        </pc:picChg>
      </pc:sldChg>
      <pc:sldChg chg="delSp modSp mod ord">
        <pc:chgData name="Thien Nguyen Le Quynh" userId="57a43e30-6e77-464d-a565-b6c4b6c26d7f" providerId="ADAL" clId="{BA29A21F-153E-4247-A50E-F9D0EA6AD7EF}" dt="2022-12-01T21:48:40.205" v="356"/>
        <pc:sldMkLst>
          <pc:docMk/>
          <pc:sldMk cId="564961877" sldId="302"/>
        </pc:sldMkLst>
        <pc:spChg chg="del mod">
          <ac:chgData name="Thien Nguyen Le Quynh" userId="57a43e30-6e77-464d-a565-b6c4b6c26d7f" providerId="ADAL" clId="{BA29A21F-153E-4247-A50E-F9D0EA6AD7EF}" dt="2022-11-30T11:44:43.175" v="331" actId="478"/>
          <ac:spMkLst>
            <pc:docMk/>
            <pc:sldMk cId="564961877" sldId="302"/>
            <ac:spMk id="2" creationId="{DA97417D-FD0F-41DE-A174-BF047CE21100}"/>
          </ac:spMkLst>
        </pc:spChg>
        <pc:spChg chg="mod">
          <ac:chgData name="Thien Nguyen Le Quynh" userId="57a43e30-6e77-464d-a565-b6c4b6c26d7f" providerId="ADAL" clId="{BA29A21F-153E-4247-A50E-F9D0EA6AD7EF}" dt="2022-11-30T11:43:42.430" v="326"/>
          <ac:spMkLst>
            <pc:docMk/>
            <pc:sldMk cId="564961877" sldId="302"/>
            <ac:spMk id="3" creationId="{C8D79779-1F12-49DF-9435-72F6134DC6D5}"/>
          </ac:spMkLst>
        </pc:spChg>
        <pc:spChg chg="mod">
          <ac:chgData name="Thien Nguyen Le Quynh" userId="57a43e30-6e77-464d-a565-b6c4b6c26d7f" providerId="ADAL" clId="{BA29A21F-153E-4247-A50E-F9D0EA6AD7EF}" dt="2022-11-30T11:50:17.838" v="342" actId="255"/>
          <ac:spMkLst>
            <pc:docMk/>
            <pc:sldMk cId="564961877" sldId="302"/>
            <ac:spMk id="4" creationId="{E9C0A04B-A007-45FD-8860-F1CAAC150761}"/>
          </ac:spMkLst>
        </pc:spChg>
      </pc:sldChg>
      <pc:sldChg chg="delSp modSp mod">
        <pc:chgData name="Thien Nguyen Le Quynh" userId="57a43e30-6e77-464d-a565-b6c4b6c26d7f" providerId="ADAL" clId="{BA29A21F-153E-4247-A50E-F9D0EA6AD7EF}" dt="2022-11-30T11:49:36.955" v="339" actId="255"/>
        <pc:sldMkLst>
          <pc:docMk/>
          <pc:sldMk cId="2626488833" sldId="304"/>
        </pc:sldMkLst>
        <pc:spChg chg="mod">
          <ac:chgData name="Thien Nguyen Le Quynh" userId="57a43e30-6e77-464d-a565-b6c4b6c26d7f" providerId="ADAL" clId="{BA29A21F-153E-4247-A50E-F9D0EA6AD7EF}" dt="2022-11-30T11:49:36.955" v="339" actId="255"/>
          <ac:spMkLst>
            <pc:docMk/>
            <pc:sldMk cId="2626488833" sldId="304"/>
            <ac:spMk id="2" creationId="{EDB17CF5-12A7-47E2-8E94-F562F7C27F5D}"/>
          </ac:spMkLst>
        </pc:spChg>
        <pc:spChg chg="del mod">
          <ac:chgData name="Thien Nguyen Le Quynh" userId="57a43e30-6e77-464d-a565-b6c4b6c26d7f" providerId="ADAL" clId="{BA29A21F-153E-4247-A50E-F9D0EA6AD7EF}" dt="2022-11-30T11:44:31.988" v="329" actId="478"/>
          <ac:spMkLst>
            <pc:docMk/>
            <pc:sldMk cId="2626488833" sldId="304"/>
            <ac:spMk id="3" creationId="{574D7B6E-D2D3-4A67-ABE7-8756728F0B25}"/>
          </ac:spMkLst>
        </pc:spChg>
        <pc:spChg chg="mod">
          <ac:chgData name="Thien Nguyen Le Quynh" userId="57a43e30-6e77-464d-a565-b6c4b6c26d7f" providerId="ADAL" clId="{BA29A21F-153E-4247-A50E-F9D0EA6AD7EF}" dt="2022-11-30T11:14:57.847" v="234" actId="27636"/>
          <ac:spMkLst>
            <pc:docMk/>
            <pc:sldMk cId="2626488833" sldId="304"/>
            <ac:spMk id="4" creationId="{3BC60403-CC44-4296-873D-B8F4A6F3A2D7}"/>
          </ac:spMkLst>
        </pc:spChg>
        <pc:spChg chg="mod">
          <ac:chgData name="Thien Nguyen Le Quynh" userId="57a43e30-6e77-464d-a565-b6c4b6c26d7f" providerId="ADAL" clId="{BA29A21F-153E-4247-A50E-F9D0EA6AD7EF}" dt="2022-11-30T11:14:43.509" v="231" actId="255"/>
          <ac:spMkLst>
            <pc:docMk/>
            <pc:sldMk cId="2626488833" sldId="304"/>
            <ac:spMk id="5" creationId="{287EE6A5-0D05-4614-B3B2-C7AF863BB781}"/>
          </ac:spMkLst>
        </pc:spChg>
        <pc:spChg chg="mod">
          <ac:chgData name="Thien Nguyen Le Quynh" userId="57a43e30-6e77-464d-a565-b6c4b6c26d7f" providerId="ADAL" clId="{BA29A21F-153E-4247-A50E-F9D0EA6AD7EF}" dt="2022-11-30T11:15:27.333" v="236" actId="255"/>
          <ac:spMkLst>
            <pc:docMk/>
            <pc:sldMk cId="2626488833" sldId="304"/>
            <ac:spMk id="6" creationId="{CDD7399D-74CD-4B4A-9C52-F8C3C0DB094D}"/>
          </ac:spMkLst>
        </pc:spChg>
        <pc:spChg chg="mod">
          <ac:chgData name="Thien Nguyen Le Quynh" userId="57a43e30-6e77-464d-a565-b6c4b6c26d7f" providerId="ADAL" clId="{BA29A21F-153E-4247-A50E-F9D0EA6AD7EF}" dt="2022-11-30T11:14:47.796" v="232" actId="255"/>
          <ac:spMkLst>
            <pc:docMk/>
            <pc:sldMk cId="2626488833" sldId="304"/>
            <ac:spMk id="7" creationId="{65604CC6-AE1E-4D8B-8A6C-EEF3D8A40B47}"/>
          </ac:spMkLst>
        </pc:spChg>
        <pc:spChg chg="mod">
          <ac:chgData name="Thien Nguyen Le Quynh" userId="57a43e30-6e77-464d-a565-b6c4b6c26d7f" providerId="ADAL" clId="{BA29A21F-153E-4247-A50E-F9D0EA6AD7EF}" dt="2022-11-30T11:43:27.469" v="325"/>
          <ac:spMkLst>
            <pc:docMk/>
            <pc:sldMk cId="2626488833" sldId="304"/>
            <ac:spMk id="8" creationId="{44ED609F-F929-42F3-922A-C02FF29050D3}"/>
          </ac:spMkLst>
        </pc:spChg>
        <pc:spChg chg="mod">
          <ac:chgData name="Thien Nguyen Le Quynh" userId="57a43e30-6e77-464d-a565-b6c4b6c26d7f" providerId="ADAL" clId="{BA29A21F-153E-4247-A50E-F9D0EA6AD7EF}" dt="2022-11-30T11:14:00.099" v="229" actId="1076"/>
          <ac:spMkLst>
            <pc:docMk/>
            <pc:sldMk cId="2626488833" sldId="304"/>
            <ac:spMk id="9" creationId="{382F9E90-8D64-4527-88F7-3AEB29EC2681}"/>
          </ac:spMkLst>
        </pc:spChg>
        <pc:spChg chg="mod">
          <ac:chgData name="Thien Nguyen Le Quynh" userId="57a43e30-6e77-464d-a565-b6c4b6c26d7f" providerId="ADAL" clId="{BA29A21F-153E-4247-A50E-F9D0EA6AD7EF}" dt="2022-11-30T11:15:58.173" v="239" actId="1076"/>
          <ac:spMkLst>
            <pc:docMk/>
            <pc:sldMk cId="2626488833" sldId="304"/>
            <ac:spMk id="11" creationId="{6776DFFD-6382-4A8A-B7CE-6721FA305F68}"/>
          </ac:spMkLst>
        </pc:spChg>
      </pc:sldChg>
      <pc:sldChg chg="delSp modSp mod">
        <pc:chgData name="Thien Nguyen Le Quynh" userId="57a43e30-6e77-464d-a565-b6c4b6c26d7f" providerId="ADAL" clId="{BA29A21F-153E-4247-A50E-F9D0EA6AD7EF}" dt="2022-11-30T11:49:13.418" v="337" actId="255"/>
        <pc:sldMkLst>
          <pc:docMk/>
          <pc:sldMk cId="4232569241" sldId="305"/>
        </pc:sldMkLst>
        <pc:spChg chg="mod">
          <ac:chgData name="Thien Nguyen Le Quynh" userId="57a43e30-6e77-464d-a565-b6c4b6c26d7f" providerId="ADAL" clId="{BA29A21F-153E-4247-A50E-F9D0EA6AD7EF}" dt="2022-11-30T11:49:13.418" v="337" actId="255"/>
          <ac:spMkLst>
            <pc:docMk/>
            <pc:sldMk cId="4232569241" sldId="305"/>
            <ac:spMk id="2" creationId="{E532F3DD-CED1-4A0E-9EA2-6C25A1010DF9}"/>
          </ac:spMkLst>
        </pc:spChg>
        <pc:spChg chg="del mod">
          <ac:chgData name="Thien Nguyen Le Quynh" userId="57a43e30-6e77-464d-a565-b6c4b6c26d7f" providerId="ADAL" clId="{BA29A21F-153E-4247-A50E-F9D0EA6AD7EF}" dt="2022-11-30T11:44:47.872" v="332" actId="478"/>
          <ac:spMkLst>
            <pc:docMk/>
            <pc:sldMk cId="4232569241" sldId="305"/>
            <ac:spMk id="3" creationId="{829E131D-8C67-4237-9D5E-6FD886E7BA43}"/>
          </ac:spMkLst>
        </pc:spChg>
        <pc:spChg chg="mod">
          <ac:chgData name="Thien Nguyen Le Quynh" userId="57a43e30-6e77-464d-a565-b6c4b6c26d7f" providerId="ADAL" clId="{BA29A21F-153E-4247-A50E-F9D0EA6AD7EF}" dt="2022-11-30T11:43:49.627" v="328"/>
          <ac:spMkLst>
            <pc:docMk/>
            <pc:sldMk cId="4232569241" sldId="305"/>
            <ac:spMk id="5" creationId="{CD1A4039-B910-432B-BD36-53798694CDA6}"/>
          </ac:spMkLst>
        </pc:spChg>
        <pc:spChg chg="mod">
          <ac:chgData name="Thien Nguyen Le Quynh" userId="57a43e30-6e77-464d-a565-b6c4b6c26d7f" providerId="ADAL" clId="{BA29A21F-153E-4247-A50E-F9D0EA6AD7EF}" dt="2022-11-30T11:17:45.996" v="245" actId="1076"/>
          <ac:spMkLst>
            <pc:docMk/>
            <pc:sldMk cId="4232569241" sldId="305"/>
            <ac:spMk id="6" creationId="{B876842E-5A47-41AB-A309-5663E6D92A03}"/>
          </ac:spMkLst>
        </pc:spChg>
        <pc:picChg chg="mod">
          <ac:chgData name="Thien Nguyen Le Quynh" userId="57a43e30-6e77-464d-a565-b6c4b6c26d7f" providerId="ADAL" clId="{BA29A21F-153E-4247-A50E-F9D0EA6AD7EF}" dt="2022-11-30T11:17:30.178" v="240" actId="14100"/>
          <ac:picMkLst>
            <pc:docMk/>
            <pc:sldMk cId="4232569241" sldId="305"/>
            <ac:picMk id="4" creationId="{0002EF5F-B1B3-488C-A4B2-7ED78FAD5A87}"/>
          </ac:picMkLst>
        </pc:picChg>
      </pc:sldChg>
      <pc:sldChg chg="delSp modSp mod">
        <pc:chgData name="Thien Nguyen Le Quynh" userId="57a43e30-6e77-464d-a565-b6c4b6c26d7f" providerId="ADAL" clId="{BA29A21F-153E-4247-A50E-F9D0EA6AD7EF}" dt="2022-12-01T21:47:37.664" v="354" actId="20577"/>
        <pc:sldMkLst>
          <pc:docMk/>
          <pc:sldMk cId="1703075652" sldId="306"/>
        </pc:sldMkLst>
        <pc:spChg chg="mod">
          <ac:chgData name="Thien Nguyen Le Quynh" userId="57a43e30-6e77-464d-a565-b6c4b6c26d7f" providerId="ADAL" clId="{BA29A21F-153E-4247-A50E-F9D0EA6AD7EF}" dt="2022-11-30T11:12:16.740" v="217" actId="1076"/>
          <ac:spMkLst>
            <pc:docMk/>
            <pc:sldMk cId="1703075652" sldId="306"/>
            <ac:spMk id="2" creationId="{A9FBD0FF-DF3C-470B-8D69-D79C053FD85E}"/>
          </ac:spMkLst>
        </pc:spChg>
        <pc:spChg chg="del mod">
          <ac:chgData name="Thien Nguyen Le Quynh" userId="57a43e30-6e77-464d-a565-b6c4b6c26d7f" providerId="ADAL" clId="{BA29A21F-153E-4247-A50E-F9D0EA6AD7EF}" dt="2022-11-30T11:44:57.012" v="333" actId="478"/>
          <ac:spMkLst>
            <pc:docMk/>
            <pc:sldMk cId="1703075652" sldId="306"/>
            <ac:spMk id="3" creationId="{21099239-802E-4624-9E9F-F9C5D45C9051}"/>
          </ac:spMkLst>
        </pc:spChg>
        <pc:spChg chg="mod">
          <ac:chgData name="Thien Nguyen Le Quynh" userId="57a43e30-6e77-464d-a565-b6c4b6c26d7f" providerId="ADAL" clId="{BA29A21F-153E-4247-A50E-F9D0EA6AD7EF}" dt="2022-11-30T11:12:07.531" v="215" actId="1076"/>
          <ac:spMkLst>
            <pc:docMk/>
            <pc:sldMk cId="1703075652" sldId="306"/>
            <ac:spMk id="4" creationId="{CD8C6B16-278E-4032-A35C-1C520434C580}"/>
          </ac:spMkLst>
        </pc:spChg>
        <pc:spChg chg="mod">
          <ac:chgData name="Thien Nguyen Le Quynh" userId="57a43e30-6e77-464d-a565-b6c4b6c26d7f" providerId="ADAL" clId="{BA29A21F-153E-4247-A50E-F9D0EA6AD7EF}" dt="2022-11-30T11:12:07.531" v="215" actId="1076"/>
          <ac:spMkLst>
            <pc:docMk/>
            <pc:sldMk cId="1703075652" sldId="306"/>
            <ac:spMk id="5" creationId="{C4696164-6A47-494D-AB7D-789ED49AB074}"/>
          </ac:spMkLst>
        </pc:spChg>
        <pc:spChg chg="mod">
          <ac:chgData name="Thien Nguyen Le Quynh" userId="57a43e30-6e77-464d-a565-b6c4b6c26d7f" providerId="ADAL" clId="{BA29A21F-153E-4247-A50E-F9D0EA6AD7EF}" dt="2022-11-30T11:12:07.531" v="215" actId="1076"/>
          <ac:spMkLst>
            <pc:docMk/>
            <pc:sldMk cId="1703075652" sldId="306"/>
            <ac:spMk id="6" creationId="{51639F01-7B15-4871-8E57-6813203C99C9}"/>
          </ac:spMkLst>
        </pc:spChg>
        <pc:spChg chg="mod">
          <ac:chgData name="Thien Nguyen Le Quynh" userId="57a43e30-6e77-464d-a565-b6c4b6c26d7f" providerId="ADAL" clId="{BA29A21F-153E-4247-A50E-F9D0EA6AD7EF}" dt="2022-11-30T11:12:07.531" v="215" actId="1076"/>
          <ac:spMkLst>
            <pc:docMk/>
            <pc:sldMk cId="1703075652" sldId="306"/>
            <ac:spMk id="7" creationId="{90445D1E-D2DC-4BCA-86CB-90E94E7278EE}"/>
          </ac:spMkLst>
        </pc:spChg>
        <pc:spChg chg="mod">
          <ac:chgData name="Thien Nguyen Le Quynh" userId="57a43e30-6e77-464d-a565-b6c4b6c26d7f" providerId="ADAL" clId="{BA29A21F-153E-4247-A50E-F9D0EA6AD7EF}" dt="2022-11-30T11:12:07.531" v="215" actId="1076"/>
          <ac:spMkLst>
            <pc:docMk/>
            <pc:sldMk cId="1703075652" sldId="306"/>
            <ac:spMk id="8" creationId="{D2E1C94A-1D7E-4717-BCCA-FF20E66E60C2}"/>
          </ac:spMkLst>
        </pc:spChg>
        <pc:spChg chg="mod">
          <ac:chgData name="Thien Nguyen Le Quynh" userId="57a43e30-6e77-464d-a565-b6c4b6c26d7f" providerId="ADAL" clId="{BA29A21F-153E-4247-A50E-F9D0EA6AD7EF}" dt="2022-11-30T11:12:07.531" v="215" actId="1076"/>
          <ac:spMkLst>
            <pc:docMk/>
            <pc:sldMk cId="1703075652" sldId="306"/>
            <ac:spMk id="9" creationId="{946FD1C5-D919-4C9C-9C88-DF01914F6ED9}"/>
          </ac:spMkLst>
        </pc:spChg>
        <pc:spChg chg="mod">
          <ac:chgData name="Thien Nguyen Le Quynh" userId="57a43e30-6e77-464d-a565-b6c4b6c26d7f" providerId="ADAL" clId="{BA29A21F-153E-4247-A50E-F9D0EA6AD7EF}" dt="2022-11-30T11:12:07.531" v="215" actId="1076"/>
          <ac:spMkLst>
            <pc:docMk/>
            <pc:sldMk cId="1703075652" sldId="306"/>
            <ac:spMk id="10" creationId="{5C359963-97A0-488D-8FFF-5746B3229117}"/>
          </ac:spMkLst>
        </pc:spChg>
        <pc:spChg chg="mod">
          <ac:chgData name="Thien Nguyen Le Quynh" userId="57a43e30-6e77-464d-a565-b6c4b6c26d7f" providerId="ADAL" clId="{BA29A21F-153E-4247-A50E-F9D0EA6AD7EF}" dt="2022-11-30T11:12:07.531" v="215" actId="1076"/>
          <ac:spMkLst>
            <pc:docMk/>
            <pc:sldMk cId="1703075652" sldId="306"/>
            <ac:spMk id="11" creationId="{B7C4AFAC-8060-455C-9E56-E6D8B4A8AABD}"/>
          </ac:spMkLst>
        </pc:spChg>
        <pc:spChg chg="mod">
          <ac:chgData name="Thien Nguyen Le Quynh" userId="57a43e30-6e77-464d-a565-b6c4b6c26d7f" providerId="ADAL" clId="{BA29A21F-153E-4247-A50E-F9D0EA6AD7EF}" dt="2022-12-01T21:47:37.664" v="354" actId="20577"/>
          <ac:spMkLst>
            <pc:docMk/>
            <pc:sldMk cId="1703075652" sldId="306"/>
            <ac:spMk id="13" creationId="{C11506F7-200F-4EAC-B3CC-F1B2B64A2DC1}"/>
          </ac:spMkLst>
        </pc:spChg>
        <pc:spChg chg="mod">
          <ac:chgData name="Thien Nguyen Le Quynh" userId="57a43e30-6e77-464d-a565-b6c4b6c26d7f" providerId="ADAL" clId="{BA29A21F-153E-4247-A50E-F9D0EA6AD7EF}" dt="2022-11-30T11:43:49.627" v="328"/>
          <ac:spMkLst>
            <pc:docMk/>
            <pc:sldMk cId="1703075652" sldId="306"/>
            <ac:spMk id="14" creationId="{6108F0AA-2A9A-44F9-AF1B-511A80B6C1AE}"/>
          </ac:spMkLst>
        </pc:spChg>
        <pc:picChg chg="del mod">
          <ac:chgData name="Thien Nguyen Le Quynh" userId="57a43e30-6e77-464d-a565-b6c4b6c26d7f" providerId="ADAL" clId="{BA29A21F-153E-4247-A50E-F9D0EA6AD7EF}" dt="2022-11-30T11:11:53.803" v="214" actId="478"/>
          <ac:picMkLst>
            <pc:docMk/>
            <pc:sldMk cId="1703075652" sldId="306"/>
            <ac:picMk id="12" creationId="{7A722926-ABC4-40AC-A356-DA37672BAA83}"/>
          </ac:picMkLst>
        </pc:picChg>
      </pc:sldChg>
      <pc:sldChg chg="delSp modSp mod">
        <pc:chgData name="Thien Nguyen Le Quynh" userId="57a43e30-6e77-464d-a565-b6c4b6c26d7f" providerId="ADAL" clId="{BA29A21F-153E-4247-A50E-F9D0EA6AD7EF}" dt="2022-11-30T11:49:22.921" v="338" actId="255"/>
        <pc:sldMkLst>
          <pc:docMk/>
          <pc:sldMk cId="80311430" sldId="307"/>
        </pc:sldMkLst>
        <pc:spChg chg="del mod">
          <ac:chgData name="Thien Nguyen Le Quynh" userId="57a43e30-6e77-464d-a565-b6c4b6c26d7f" providerId="ADAL" clId="{BA29A21F-153E-4247-A50E-F9D0EA6AD7EF}" dt="2022-11-30T11:44:38.658" v="330" actId="478"/>
          <ac:spMkLst>
            <pc:docMk/>
            <pc:sldMk cId="80311430" sldId="307"/>
            <ac:spMk id="2" creationId="{E44BA32C-75B8-4505-BC34-FCEC2479D7B8}"/>
          </ac:spMkLst>
        </pc:spChg>
        <pc:spChg chg="mod">
          <ac:chgData name="Thien Nguyen Le Quynh" userId="57a43e30-6e77-464d-a565-b6c4b6c26d7f" providerId="ADAL" clId="{BA29A21F-153E-4247-A50E-F9D0EA6AD7EF}" dt="2022-11-30T11:43:49.627" v="328"/>
          <ac:spMkLst>
            <pc:docMk/>
            <pc:sldMk cId="80311430" sldId="307"/>
            <ac:spMk id="3" creationId="{E49B3349-6C94-4A90-839C-F961BC6EDF8D}"/>
          </ac:spMkLst>
        </pc:spChg>
        <pc:spChg chg="mod">
          <ac:chgData name="Thien Nguyen Le Quynh" userId="57a43e30-6e77-464d-a565-b6c4b6c26d7f" providerId="ADAL" clId="{BA29A21F-153E-4247-A50E-F9D0EA6AD7EF}" dt="2022-11-30T11:49:22.921" v="338" actId="255"/>
          <ac:spMkLst>
            <pc:docMk/>
            <pc:sldMk cId="80311430" sldId="307"/>
            <ac:spMk id="4" creationId="{B2ADC688-F7F7-4CAD-A9CE-708710DCD7CF}"/>
          </ac:spMkLst>
        </pc:spChg>
        <pc:spChg chg="mod">
          <ac:chgData name="Thien Nguyen Le Quynh" userId="57a43e30-6e77-464d-a565-b6c4b6c26d7f" providerId="ADAL" clId="{BA29A21F-153E-4247-A50E-F9D0EA6AD7EF}" dt="2022-11-30T11:18:38.991" v="255" actId="1076"/>
          <ac:spMkLst>
            <pc:docMk/>
            <pc:sldMk cId="80311430" sldId="307"/>
            <ac:spMk id="5" creationId="{8125F626-21CD-44FE-9B02-0AF4B63BE1F0}"/>
          </ac:spMkLst>
        </pc:spChg>
        <pc:graphicFrameChg chg="mod modGraphic">
          <ac:chgData name="Thien Nguyen Le Quynh" userId="57a43e30-6e77-464d-a565-b6c4b6c26d7f" providerId="ADAL" clId="{BA29A21F-153E-4247-A50E-F9D0EA6AD7EF}" dt="2022-11-30T11:18:31.806" v="254" actId="1076"/>
          <ac:graphicFrameMkLst>
            <pc:docMk/>
            <pc:sldMk cId="80311430" sldId="307"/>
            <ac:graphicFrameMk id="6" creationId="{FE87F84C-E1BD-4257-806C-414FE25C446E}"/>
          </ac:graphicFrameMkLst>
        </pc:graphicFrameChg>
      </pc:sldChg>
      <pc:sldChg chg="addSp delSp modSp new mod modClrScheme chgLayout">
        <pc:chgData name="Thien Nguyen Le Quynh" userId="57a43e30-6e77-464d-a565-b6c4b6c26d7f" providerId="ADAL" clId="{BA29A21F-153E-4247-A50E-F9D0EA6AD7EF}" dt="2022-12-01T21:32:51.172" v="350" actId="14100"/>
        <pc:sldMkLst>
          <pc:docMk/>
          <pc:sldMk cId="2374811290" sldId="308"/>
        </pc:sldMkLst>
        <pc:spChg chg="del">
          <ac:chgData name="Thien Nguyen Le Quynh" userId="57a43e30-6e77-464d-a565-b6c4b6c26d7f" providerId="ADAL" clId="{BA29A21F-153E-4247-A50E-F9D0EA6AD7EF}" dt="2022-11-30T11:36:05.181" v="287" actId="700"/>
          <ac:spMkLst>
            <pc:docMk/>
            <pc:sldMk cId="2374811290" sldId="308"/>
            <ac:spMk id="2" creationId="{6CA1C142-8414-429A-9A9C-A53CF14BFE35}"/>
          </ac:spMkLst>
        </pc:spChg>
        <pc:spChg chg="del mod ord">
          <ac:chgData name="Thien Nguyen Le Quynh" userId="57a43e30-6e77-464d-a565-b6c4b6c26d7f" providerId="ADAL" clId="{BA29A21F-153E-4247-A50E-F9D0EA6AD7EF}" dt="2022-11-30T11:36:05.181" v="287" actId="700"/>
          <ac:spMkLst>
            <pc:docMk/>
            <pc:sldMk cId="2374811290" sldId="308"/>
            <ac:spMk id="3" creationId="{3346D026-2BA5-4AEE-A8AC-3E8BD305ED6B}"/>
          </ac:spMkLst>
        </pc:spChg>
        <pc:spChg chg="del">
          <ac:chgData name="Thien Nguyen Le Quynh" userId="57a43e30-6e77-464d-a565-b6c4b6c26d7f" providerId="ADAL" clId="{BA29A21F-153E-4247-A50E-F9D0EA6AD7EF}" dt="2022-11-30T11:36:05.181" v="287" actId="700"/>
          <ac:spMkLst>
            <pc:docMk/>
            <pc:sldMk cId="2374811290" sldId="308"/>
            <ac:spMk id="4" creationId="{39D37C8C-F903-4DC7-96B0-BA87CAE49FC2}"/>
          </ac:spMkLst>
        </pc:spChg>
        <pc:spChg chg="add mod ord">
          <ac:chgData name="Thien Nguyen Le Quynh" userId="57a43e30-6e77-464d-a565-b6c4b6c26d7f" providerId="ADAL" clId="{BA29A21F-153E-4247-A50E-F9D0EA6AD7EF}" dt="2022-11-30T11:50:00.774" v="341" actId="255"/>
          <ac:spMkLst>
            <pc:docMk/>
            <pc:sldMk cId="2374811290" sldId="308"/>
            <ac:spMk id="5" creationId="{6CE3DA62-8C26-44D9-8F4A-4CF4C60E4C50}"/>
          </ac:spMkLst>
        </pc:spChg>
        <pc:spChg chg="add mod">
          <ac:chgData name="Thien Nguyen Le Quynh" userId="57a43e30-6e77-464d-a565-b6c4b6c26d7f" providerId="ADAL" clId="{BA29A21F-153E-4247-A50E-F9D0EA6AD7EF}" dt="2022-11-30T11:36:55.268" v="308" actId="255"/>
          <ac:spMkLst>
            <pc:docMk/>
            <pc:sldMk cId="2374811290" sldId="308"/>
            <ac:spMk id="8" creationId="{E48D472D-BF6B-4229-B4AE-A043227522D8}"/>
          </ac:spMkLst>
        </pc:spChg>
        <pc:spChg chg="add mod">
          <ac:chgData name="Thien Nguyen Le Quynh" userId="57a43e30-6e77-464d-a565-b6c4b6c26d7f" providerId="ADAL" clId="{BA29A21F-153E-4247-A50E-F9D0EA6AD7EF}" dt="2022-11-30T11:37:02.949" v="310" actId="1076"/>
          <ac:spMkLst>
            <pc:docMk/>
            <pc:sldMk cId="2374811290" sldId="308"/>
            <ac:spMk id="9" creationId="{B366C259-3207-48B5-843E-FB2E5823DFD4}"/>
          </ac:spMkLst>
        </pc:spChg>
        <pc:picChg chg="add mod">
          <ac:chgData name="Thien Nguyen Le Quynh" userId="57a43e30-6e77-464d-a565-b6c4b6c26d7f" providerId="ADAL" clId="{BA29A21F-153E-4247-A50E-F9D0EA6AD7EF}" dt="2022-12-01T21:32:51.172" v="350" actId="14100"/>
          <ac:picMkLst>
            <pc:docMk/>
            <pc:sldMk cId="2374811290" sldId="308"/>
            <ac:picMk id="3" creationId="{9EECF487-D7EB-415C-A529-54F0187CAA35}"/>
          </ac:picMkLst>
        </pc:picChg>
        <pc:picChg chg="add del mod">
          <ac:chgData name="Thien Nguyen Le Quynh" userId="57a43e30-6e77-464d-a565-b6c4b6c26d7f" providerId="ADAL" clId="{BA29A21F-153E-4247-A50E-F9D0EA6AD7EF}" dt="2022-12-01T21:32:06.368" v="343" actId="478"/>
          <ac:picMkLst>
            <pc:docMk/>
            <pc:sldMk cId="2374811290" sldId="308"/>
            <ac:picMk id="6" creationId="{7B0782CD-7B1D-4E87-92CA-9F87C65709EC}"/>
          </ac:picMkLst>
        </pc:picChg>
        <pc:picChg chg="add mod">
          <ac:chgData name="Thien Nguyen Le Quynh" userId="57a43e30-6e77-464d-a565-b6c4b6c26d7f" providerId="ADAL" clId="{BA29A21F-153E-4247-A50E-F9D0EA6AD7EF}" dt="2022-11-30T11:36:40.378" v="302" actId="1076"/>
          <ac:picMkLst>
            <pc:docMk/>
            <pc:sldMk cId="2374811290" sldId="308"/>
            <ac:picMk id="7" creationId="{09C073FD-36D4-4E28-BBDD-8AEC011FFCE2}"/>
          </ac:picMkLst>
        </pc:picChg>
      </pc:sldChg>
      <pc:sldMasterChg chg="modSp modSldLayout">
        <pc:chgData name="Thien Nguyen Le Quynh" userId="57a43e30-6e77-464d-a565-b6c4b6c26d7f" providerId="ADAL" clId="{BA29A21F-153E-4247-A50E-F9D0EA6AD7EF}" dt="2022-11-30T11:43:49.627" v="328"/>
        <pc:sldMasterMkLst>
          <pc:docMk/>
          <pc:sldMasterMk cId="2905430414" sldId="2147483721"/>
        </pc:sldMasterMkLst>
        <pc:spChg chg="mod">
          <ac:chgData name="Thien Nguyen Le Quynh" userId="57a43e30-6e77-464d-a565-b6c4b6c26d7f" providerId="ADAL" clId="{BA29A21F-153E-4247-A50E-F9D0EA6AD7EF}" dt="2022-11-30T10:56:51.352" v="0"/>
          <ac:spMkLst>
            <pc:docMk/>
            <pc:sldMasterMk cId="2905430414" sldId="2147483721"/>
            <ac:spMk id="2" creationId="{34C6F293-4B96-42AA-B29B-7465FFECD145}"/>
          </ac:spMkLst>
        </pc:spChg>
        <pc:spChg chg="mod">
          <ac:chgData name="Thien Nguyen Le Quynh" userId="57a43e30-6e77-464d-a565-b6c4b6c26d7f" providerId="ADAL" clId="{BA29A21F-153E-4247-A50E-F9D0EA6AD7EF}" dt="2022-11-30T10:56:51.352" v="0"/>
          <ac:spMkLst>
            <pc:docMk/>
            <pc:sldMasterMk cId="2905430414" sldId="2147483721"/>
            <ac:spMk id="3" creationId="{21F6CACD-5AC6-47AA-A748-892670713ED1}"/>
          </ac:spMkLst>
        </pc:spChg>
        <pc:spChg chg="mod">
          <ac:chgData name="Thien Nguyen Le Quynh" userId="57a43e30-6e77-464d-a565-b6c4b6c26d7f" providerId="ADAL" clId="{BA29A21F-153E-4247-A50E-F9D0EA6AD7EF}" dt="2022-11-30T10:56:51.352" v="0"/>
          <ac:spMkLst>
            <pc:docMk/>
            <pc:sldMasterMk cId="2905430414" sldId="2147483721"/>
            <ac:spMk id="4" creationId="{BE2A5D5C-38B2-4994-8636-BFA0A3BC7F29}"/>
          </ac:spMkLst>
        </pc:spChg>
        <pc:spChg chg="mod">
          <ac:chgData name="Thien Nguyen Le Quynh" userId="57a43e30-6e77-464d-a565-b6c4b6c26d7f" providerId="ADAL" clId="{BA29A21F-153E-4247-A50E-F9D0EA6AD7EF}" dt="2022-11-30T10:56:51.352" v="0"/>
          <ac:spMkLst>
            <pc:docMk/>
            <pc:sldMasterMk cId="2905430414" sldId="2147483721"/>
            <ac:spMk id="5" creationId="{258E9C6D-93ED-444B-B9E4-30DF32A36CB0}"/>
          </ac:spMkLst>
        </pc:spChg>
        <pc:spChg chg="mod">
          <ac:chgData name="Thien Nguyen Le Quynh" userId="57a43e30-6e77-464d-a565-b6c4b6c26d7f" providerId="ADAL" clId="{BA29A21F-153E-4247-A50E-F9D0EA6AD7EF}" dt="2022-11-30T10:56:51.352" v="0"/>
          <ac:spMkLst>
            <pc:docMk/>
            <pc:sldMasterMk cId="2905430414" sldId="2147483721"/>
            <ac:spMk id="6" creationId="{CE22DD4F-1A5D-4BA9-BC3D-E9D6C2D1B1F2}"/>
          </ac:spMkLst>
        </pc:spChg>
        <pc:sldLayoutChg chg="modSp">
          <pc:chgData name="Thien Nguyen Le Quynh" userId="57a43e30-6e77-464d-a565-b6c4b6c26d7f" providerId="ADAL" clId="{BA29A21F-153E-4247-A50E-F9D0EA6AD7EF}" dt="2022-11-30T10:56:51.352" v="0"/>
          <pc:sldLayoutMkLst>
            <pc:docMk/>
            <pc:sldMasterMk cId="2905430414" sldId="2147483721"/>
            <pc:sldLayoutMk cId="0" sldId="2147483692"/>
          </pc:sldLayoutMkLst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0" sldId="2147483692"/>
              <ac:spMk id="2" creationId="{00000000-0000-0000-0000-000000000000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0" sldId="2147483692"/>
              <ac:spMk id="5" creationId="{B85877FB-B6C2-D64F-A480-F7F8CF248912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0" sldId="2147483692"/>
              <ac:spMk id="6" creationId="{00000000-0000-0000-0000-000000000000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0" sldId="2147483692"/>
              <ac:spMk id="7" creationId="{00000000-0000-0000-0000-000000000000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0" sldId="2147483692"/>
              <ac:spMk id="8" creationId="{2E2CA5CA-EB05-4770-BC73-E70080EED8EC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0" sldId="2147483692"/>
              <ac:spMk id="21" creationId="{00000000-0000-0000-0000-000000000000}"/>
            </ac:spMkLst>
          </pc:spChg>
        </pc:sldLayoutChg>
        <pc:sldLayoutChg chg="modSp">
          <pc:chgData name="Thien Nguyen Le Quynh" userId="57a43e30-6e77-464d-a565-b6c4b6c26d7f" providerId="ADAL" clId="{BA29A21F-153E-4247-A50E-F9D0EA6AD7EF}" dt="2022-11-30T10:56:51.352" v="0"/>
          <pc:sldLayoutMkLst>
            <pc:docMk/>
            <pc:sldMasterMk cId="2905430414" sldId="2147483721"/>
            <pc:sldLayoutMk cId="526136731" sldId="2147483703"/>
          </pc:sldLayoutMkLst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526136731" sldId="2147483703"/>
              <ac:spMk id="2" creationId="{00000000-0000-0000-0000-000000000000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526136731" sldId="2147483703"/>
              <ac:spMk id="4" creationId="{AACEF76F-9069-3B4A-907F-A19C99F01F2C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526136731" sldId="2147483703"/>
              <ac:spMk id="11" creationId="{59E27A7B-6135-BE48-A986-3289A9283E10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526136731" sldId="2147483703"/>
              <ac:spMk id="12" creationId="{E92EEAED-2824-D8BC-F55C-2D9D8F27DF46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526136731" sldId="2147483703"/>
              <ac:spMk id="13" creationId="{13E15140-4003-B84F-868E-00E8CB3DE5A9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526136731" sldId="2147483703"/>
              <ac:spMk id="15" creationId="{FEAF4222-49F8-EF42-B83C-0F28F19B2FAE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526136731" sldId="2147483703"/>
              <ac:spMk id="16" creationId="{1313128D-08B9-9FF5-1E48-ABC088BE91C1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526136731" sldId="2147483703"/>
              <ac:spMk id="17" creationId="{AFDBF4FE-D0B0-495A-401A-B4A83D5D3A56}"/>
            </ac:spMkLst>
          </pc:spChg>
        </pc:sldLayoutChg>
        <pc:sldLayoutChg chg="addSp delSp modSp">
          <pc:chgData name="Thien Nguyen Le Quynh" userId="57a43e30-6e77-464d-a565-b6c4b6c26d7f" providerId="ADAL" clId="{BA29A21F-153E-4247-A50E-F9D0EA6AD7EF}" dt="2022-11-30T11:43:45.882" v="327"/>
          <pc:sldLayoutMkLst>
            <pc:docMk/>
            <pc:sldMasterMk cId="2905430414" sldId="2147483721"/>
            <pc:sldLayoutMk cId="1579985272" sldId="2147483717"/>
          </pc:sldLayoutMkLst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1579985272" sldId="2147483717"/>
              <ac:spMk id="2" creationId="{00000000-0000-0000-0000-000000000000}"/>
            </ac:spMkLst>
          </pc:spChg>
          <pc:spChg chg="add del mod">
            <ac:chgData name="Thien Nguyen Le Quynh" userId="57a43e30-6e77-464d-a565-b6c4b6c26d7f" providerId="ADAL" clId="{BA29A21F-153E-4247-A50E-F9D0EA6AD7EF}" dt="2022-11-30T11:43:45.882" v="327"/>
            <ac:spMkLst>
              <pc:docMk/>
              <pc:sldMasterMk cId="2905430414" sldId="2147483721"/>
              <pc:sldLayoutMk cId="1579985272" sldId="2147483717"/>
              <ac:spMk id="3" creationId="{33B620FF-1A8C-4CC4-9AD7-5914839DEC30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1579985272" sldId="2147483717"/>
              <ac:spMk id="4" creationId="{703DB645-A5D5-4BE5-ACAD-B90EEA6C4FF3}"/>
            </ac:spMkLst>
          </pc:spChg>
          <pc:spChg chg="add del mod">
            <ac:chgData name="Thien Nguyen Le Quynh" userId="57a43e30-6e77-464d-a565-b6c4b6c26d7f" providerId="ADAL" clId="{BA29A21F-153E-4247-A50E-F9D0EA6AD7EF}" dt="2022-11-30T11:43:45.882" v="327"/>
            <ac:spMkLst>
              <pc:docMk/>
              <pc:sldMasterMk cId="2905430414" sldId="2147483721"/>
              <pc:sldLayoutMk cId="1579985272" sldId="2147483717"/>
              <ac:spMk id="5" creationId="{414B6815-6B5F-481E-81DB-BD52E82DBEAF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1579985272" sldId="2147483717"/>
              <ac:spMk id="6" creationId="{54F74AEE-2FC4-3D4B-98F4-C618FA345DED}"/>
            </ac:spMkLst>
          </pc:spChg>
          <pc:spChg chg="add del mod">
            <ac:chgData name="Thien Nguyen Le Quynh" userId="57a43e30-6e77-464d-a565-b6c4b6c26d7f" providerId="ADAL" clId="{BA29A21F-153E-4247-A50E-F9D0EA6AD7EF}" dt="2022-11-30T11:43:45.882" v="327"/>
            <ac:spMkLst>
              <pc:docMk/>
              <pc:sldMasterMk cId="2905430414" sldId="2147483721"/>
              <pc:sldLayoutMk cId="1579985272" sldId="2147483717"/>
              <ac:spMk id="7" creationId="{4EE39F3A-DB42-489F-8FD3-57A835F7C053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1579985272" sldId="2147483717"/>
              <ac:spMk id="10" creationId="{CA8B1D7B-0C32-4926-BA37-75EEF2940DDD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1579985272" sldId="2147483717"/>
              <ac:spMk id="11" creationId="{7AE89F53-1788-4DED-9E50-73537512643B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1579985272" sldId="2147483717"/>
              <ac:spMk id="12" creationId="{BEF4B2A7-DFC8-4809-9584-8CD368862473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1579985272" sldId="2147483717"/>
              <ac:spMk id="13" creationId="{4FEA421C-6BDF-4636-BF53-9B729F0C10A7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1579985272" sldId="2147483717"/>
              <ac:spMk id="14" creationId="{939AC2A3-9F1A-4A37-8128-D2327580C5AE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1579985272" sldId="2147483717"/>
              <ac:spMk id="15" creationId="{C38D9E1B-D1E5-4D9A-AE23-53A4E498A323}"/>
            </ac:spMkLst>
          </pc:spChg>
          <pc:cxnChg chg="mod">
            <ac:chgData name="Thien Nguyen Le Quynh" userId="57a43e30-6e77-464d-a565-b6c4b6c26d7f" providerId="ADAL" clId="{BA29A21F-153E-4247-A50E-F9D0EA6AD7EF}" dt="2022-11-30T10:56:51.352" v="0"/>
            <ac:cxnSpMkLst>
              <pc:docMk/>
              <pc:sldMasterMk cId="2905430414" sldId="2147483721"/>
              <pc:sldLayoutMk cId="1579985272" sldId="2147483717"/>
              <ac:cxnSpMk id="9" creationId="{2B7A87D9-F461-4214-89A2-5CC4233B821C}"/>
            </ac:cxnSpMkLst>
          </pc:cxnChg>
        </pc:sldLayoutChg>
        <pc:sldLayoutChg chg="modSp">
          <pc:chgData name="Thien Nguyen Le Quynh" userId="57a43e30-6e77-464d-a565-b6c4b6c26d7f" providerId="ADAL" clId="{BA29A21F-153E-4247-A50E-F9D0EA6AD7EF}" dt="2022-11-30T10:56:51.352" v="0"/>
          <pc:sldLayoutMkLst>
            <pc:docMk/>
            <pc:sldMasterMk cId="2905430414" sldId="2147483721"/>
            <pc:sldLayoutMk cId="2433632486" sldId="2147483723"/>
          </pc:sldLayoutMkLst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2433632486" sldId="2147483723"/>
              <ac:spMk id="4" creationId="{32B746F9-AC43-4A18-8BBA-9BF702C81718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2433632486" sldId="2147483723"/>
              <ac:spMk id="5" creationId="{C3A7F5D4-E626-B842-94CE-B0076554C454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2433632486" sldId="2147483723"/>
              <ac:spMk id="6" creationId="{2E7F7DEC-028C-4F6E-9443-5DECF80AC70F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2433632486" sldId="2147483723"/>
              <ac:spMk id="7" creationId="{70811D91-A166-7740-A26D-3538809C3A84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2433632486" sldId="2147483723"/>
              <ac:spMk id="8" creationId="{A6B78D49-8CBF-4B86-AA1D-095691E3BCF8}"/>
            </ac:spMkLst>
          </pc:spChg>
        </pc:sldLayoutChg>
        <pc:sldLayoutChg chg="addSp delSp modSp">
          <pc:chgData name="Thien Nguyen Le Quynh" userId="57a43e30-6e77-464d-a565-b6c4b6c26d7f" providerId="ADAL" clId="{BA29A21F-153E-4247-A50E-F9D0EA6AD7EF}" dt="2022-11-30T11:43:42.430" v="326"/>
          <pc:sldLayoutMkLst>
            <pc:docMk/>
            <pc:sldMasterMk cId="2905430414" sldId="2147483721"/>
            <pc:sldLayoutMk cId="532140817" sldId="2147483724"/>
          </pc:sldLayoutMkLst>
          <pc:spChg chg="add del mod">
            <ac:chgData name="Thien Nguyen Le Quynh" userId="57a43e30-6e77-464d-a565-b6c4b6c26d7f" providerId="ADAL" clId="{BA29A21F-153E-4247-A50E-F9D0EA6AD7EF}" dt="2022-11-30T11:43:42.430" v="326"/>
            <ac:spMkLst>
              <pc:docMk/>
              <pc:sldMasterMk cId="2905430414" sldId="2147483721"/>
              <pc:sldLayoutMk cId="532140817" sldId="2147483724"/>
              <ac:spMk id="2" creationId="{A42826BE-F3C7-4E7D-82CB-102FED673FAB}"/>
            </ac:spMkLst>
          </pc:spChg>
          <pc:spChg chg="add del mod">
            <ac:chgData name="Thien Nguyen Le Quynh" userId="57a43e30-6e77-464d-a565-b6c4b6c26d7f" providerId="ADAL" clId="{BA29A21F-153E-4247-A50E-F9D0EA6AD7EF}" dt="2022-11-30T11:43:42.430" v="326"/>
            <ac:spMkLst>
              <pc:docMk/>
              <pc:sldMasterMk cId="2905430414" sldId="2147483721"/>
              <pc:sldLayoutMk cId="532140817" sldId="2147483724"/>
              <ac:spMk id="3" creationId="{70AB8EE0-7CAF-4973-8B2A-B23306196221}"/>
            </ac:spMkLst>
          </pc:spChg>
          <pc:spChg chg="add del mod">
            <ac:chgData name="Thien Nguyen Le Quynh" userId="57a43e30-6e77-464d-a565-b6c4b6c26d7f" providerId="ADAL" clId="{BA29A21F-153E-4247-A50E-F9D0EA6AD7EF}" dt="2022-11-30T11:43:42.430" v="326"/>
            <ac:spMkLst>
              <pc:docMk/>
              <pc:sldMasterMk cId="2905430414" sldId="2147483721"/>
              <pc:sldLayoutMk cId="532140817" sldId="2147483724"/>
              <ac:spMk id="4" creationId="{0C5CD509-3A4F-41D3-AEF1-28BB63C102C9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532140817" sldId="2147483724"/>
              <ac:spMk id="5" creationId="{FF7CAE11-CA8E-4E60-8769-319FA0DA6865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532140817" sldId="2147483724"/>
              <ac:spMk id="6" creationId="{47948855-1089-416A-8AC7-0EBCB10F90B9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532140817" sldId="2147483724"/>
              <ac:spMk id="7" creationId="{83857867-B87A-4C51-B56B-4C1FEFA9D2BF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532140817" sldId="2147483724"/>
              <ac:spMk id="8" creationId="{C6BD603B-A376-4510-BAB6-474443CE991C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532140817" sldId="2147483724"/>
              <ac:spMk id="9" creationId="{6822579B-2657-44E3-B284-C57D176FE589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532140817" sldId="2147483724"/>
              <ac:spMk id="10" creationId="{6729FA97-C73A-4B23-A0D9-2D0366362D15}"/>
            </ac:spMkLst>
          </pc:spChg>
        </pc:sldLayoutChg>
        <pc:sldLayoutChg chg="addSp delSp modSp mod">
          <pc:chgData name="Thien Nguyen Le Quynh" userId="57a43e30-6e77-464d-a565-b6c4b6c26d7f" providerId="ADAL" clId="{BA29A21F-153E-4247-A50E-F9D0EA6AD7EF}" dt="2022-11-30T11:43:49.627" v="328"/>
          <pc:sldLayoutMkLst>
            <pc:docMk/>
            <pc:sldMasterMk cId="2905430414" sldId="2147483721"/>
            <pc:sldLayoutMk cId="2218046524" sldId="2147483726"/>
          </pc:sldLayoutMkLst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2218046524" sldId="2147483726"/>
              <ac:spMk id="2" creationId="{00000000-0000-0000-0000-000000000000}"/>
            </ac:spMkLst>
          </pc:spChg>
          <pc:spChg chg="add del mod">
            <ac:chgData name="Thien Nguyen Le Quynh" userId="57a43e30-6e77-464d-a565-b6c4b6c26d7f" providerId="ADAL" clId="{BA29A21F-153E-4247-A50E-F9D0EA6AD7EF}" dt="2022-11-30T11:43:49.627" v="328"/>
            <ac:spMkLst>
              <pc:docMk/>
              <pc:sldMasterMk cId="2905430414" sldId="2147483721"/>
              <pc:sldLayoutMk cId="2218046524" sldId="2147483726"/>
              <ac:spMk id="3" creationId="{5F537B4A-6C73-422E-B380-8C9F75BE8468}"/>
            </ac:spMkLst>
          </pc:spChg>
          <pc:spChg chg="add del mod">
            <ac:chgData name="Thien Nguyen Le Quynh" userId="57a43e30-6e77-464d-a565-b6c4b6c26d7f" providerId="ADAL" clId="{BA29A21F-153E-4247-A50E-F9D0EA6AD7EF}" dt="2022-11-30T11:43:49.627" v="328"/>
            <ac:spMkLst>
              <pc:docMk/>
              <pc:sldMasterMk cId="2905430414" sldId="2147483721"/>
              <pc:sldLayoutMk cId="2218046524" sldId="2147483726"/>
              <ac:spMk id="4" creationId="{E739C202-982F-4EA1-8A5C-09205428229B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2218046524" sldId="2147483726"/>
              <ac:spMk id="6" creationId="{54F74AEE-2FC4-3D4B-98F4-C618FA345DED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2218046524" sldId="2147483726"/>
              <ac:spMk id="7" creationId="{365D75C5-070B-43C6-A2EC-520A1054A20C}"/>
            </ac:spMkLst>
          </pc:spChg>
          <pc:spChg chg="add del mod">
            <ac:chgData name="Thien Nguyen Le Quynh" userId="57a43e30-6e77-464d-a565-b6c4b6c26d7f" providerId="ADAL" clId="{BA29A21F-153E-4247-A50E-F9D0EA6AD7EF}" dt="2022-11-30T11:43:49.627" v="328"/>
            <ac:spMkLst>
              <pc:docMk/>
              <pc:sldMasterMk cId="2905430414" sldId="2147483721"/>
              <pc:sldLayoutMk cId="2218046524" sldId="2147483726"/>
              <ac:spMk id="8" creationId="{1702C3DB-792E-41B0-B6B8-C7149B2479C2}"/>
            </ac:spMkLst>
          </pc:spChg>
          <pc:picChg chg="add mod">
            <ac:chgData name="Thien Nguyen Le Quynh" userId="57a43e30-6e77-464d-a565-b6c4b6c26d7f" providerId="ADAL" clId="{BA29A21F-153E-4247-A50E-F9D0EA6AD7EF}" dt="2022-11-30T11:29:30.629" v="283" actId="1076"/>
            <ac:picMkLst>
              <pc:docMk/>
              <pc:sldMasterMk cId="2905430414" sldId="2147483721"/>
              <pc:sldLayoutMk cId="2218046524" sldId="2147483726"/>
              <ac:picMk id="5" creationId="{3FD29A5F-3F9D-468D-9BEB-2BC18E7A50C6}"/>
            </ac:picMkLst>
          </pc:picChg>
        </pc:sldLayoutChg>
        <pc:sldLayoutChg chg="modSp">
          <pc:chgData name="Thien Nguyen Le Quynh" userId="57a43e30-6e77-464d-a565-b6c4b6c26d7f" providerId="ADAL" clId="{BA29A21F-153E-4247-A50E-F9D0EA6AD7EF}" dt="2022-11-30T10:56:51.352" v="0"/>
          <pc:sldLayoutMkLst>
            <pc:docMk/>
            <pc:sldMasterMk cId="2905430414" sldId="2147483721"/>
            <pc:sldLayoutMk cId="2259526245" sldId="2147483727"/>
          </pc:sldLayoutMkLst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2259526245" sldId="2147483727"/>
              <ac:spMk id="2" creationId="{00000000-0000-0000-0000-000000000000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2259526245" sldId="2147483727"/>
              <ac:spMk id="5" creationId="{100B770C-B286-4CAD-8380-66B68FEF383E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2259526245" sldId="2147483727"/>
              <ac:spMk id="7" creationId="{795E5A48-ECCB-43DC-93A4-391CA82BEBFF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2259526245" sldId="2147483727"/>
              <ac:spMk id="8" creationId="{DDFE92DE-CFA0-8310-19D4-F3F7530DE694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2259526245" sldId="2147483727"/>
              <ac:spMk id="9" creationId="{1D3F2639-BACD-ADBC-1684-14D977AAA0F9}"/>
            </ac:spMkLst>
          </pc:spChg>
        </pc:sldLayoutChg>
        <pc:sldLayoutChg chg="modSp">
          <pc:chgData name="Thien Nguyen Le Quynh" userId="57a43e30-6e77-464d-a565-b6c4b6c26d7f" providerId="ADAL" clId="{BA29A21F-153E-4247-A50E-F9D0EA6AD7EF}" dt="2022-11-30T10:56:51.352" v="0"/>
          <pc:sldLayoutMkLst>
            <pc:docMk/>
            <pc:sldMasterMk cId="2905430414" sldId="2147483721"/>
            <pc:sldLayoutMk cId="300953366" sldId="2147483728"/>
          </pc:sldLayoutMkLst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300953366" sldId="2147483728"/>
              <ac:spMk id="7" creationId="{EA90D8E9-DBF4-7A4D-A1A2-897F76C9A811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300953366" sldId="2147483728"/>
              <ac:spMk id="13" creationId="{5811B9CA-30C4-6547-8720-D0465917692C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300953366" sldId="2147483728"/>
              <ac:spMk id="19" creationId="{3332878B-8AD7-40F0-9EB1-91D8AC156127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300953366" sldId="2147483728"/>
              <ac:spMk id="23" creationId="{FF459DCD-35BD-DE4E-AD9F-44DE54A6DB7B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300953366" sldId="2147483728"/>
              <ac:spMk id="24" creationId="{DFF17DEC-DADA-FEB5-5581-1C8150FA4AD5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300953366" sldId="2147483728"/>
              <ac:spMk id="29" creationId="{A19040EA-1AA9-1242-B00A-18854D1C8045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300953366" sldId="2147483728"/>
              <ac:spMk id="32" creationId="{618D9AFD-3C76-0748-96E8-42AF7D29C831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300953366" sldId="2147483728"/>
              <ac:spMk id="33" creationId="{668A9571-AED8-B043-8828-541F225CA53D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300953366" sldId="2147483728"/>
              <ac:spMk id="34" creationId="{B69E029C-C517-194A-A746-3CCDB6FE493C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300953366" sldId="2147483728"/>
              <ac:spMk id="35" creationId="{F9034734-F15F-1149-BB16-E26741D6F27F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300953366" sldId="2147483728"/>
              <ac:spMk id="37" creationId="{D2B4A9F3-FB24-D143-8C18-C94C789CB4A8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300953366" sldId="2147483728"/>
              <ac:spMk id="41" creationId="{EE22B3E7-6F28-D544-88EE-8804BCE97CA2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300953366" sldId="2147483728"/>
              <ac:spMk id="42" creationId="{2D5FFE6F-F14D-7840-A5B5-8FA896F76010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300953366" sldId="2147483728"/>
              <ac:spMk id="43" creationId="{10FAECC0-E45B-3847-B081-EE29C0CDC530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300953366" sldId="2147483728"/>
              <ac:spMk id="46" creationId="{163E6A40-8864-394A-A6E7-A1780BEA9C8C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300953366" sldId="2147483728"/>
              <ac:spMk id="47" creationId="{E4428335-40CE-FB45-87B6-D447658CCBD1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300953366" sldId="2147483728"/>
              <ac:spMk id="49" creationId="{A603A48E-0C36-0C4A-8955-576B8486C987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300953366" sldId="2147483728"/>
              <ac:spMk id="50" creationId="{D879EF10-242C-6944-8DDD-C02F7A37C818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300953366" sldId="2147483728"/>
              <ac:spMk id="51" creationId="{EA40E8C8-0372-0C42-8B48-475BAA0E4BEC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300953366" sldId="2147483728"/>
              <ac:spMk id="52" creationId="{05EC25B9-0F5A-C540-8C78-34444458DAA1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300953366" sldId="2147483728"/>
              <ac:spMk id="62" creationId="{0B09B9EC-7F16-E44F-9475-BF30B033B950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300953366" sldId="2147483728"/>
              <ac:spMk id="64" creationId="{05C582CB-A4E6-4247-802E-C4F9F7F33CEE}"/>
            </ac:spMkLst>
          </pc:spChg>
          <pc:cxnChg chg="mod">
            <ac:chgData name="Thien Nguyen Le Quynh" userId="57a43e30-6e77-464d-a565-b6c4b6c26d7f" providerId="ADAL" clId="{BA29A21F-153E-4247-A50E-F9D0EA6AD7EF}" dt="2022-11-30T10:56:51.352" v="0"/>
            <ac:cxnSpMkLst>
              <pc:docMk/>
              <pc:sldMasterMk cId="2905430414" sldId="2147483721"/>
              <pc:sldLayoutMk cId="300953366" sldId="2147483728"/>
              <ac:cxnSpMk id="9" creationId="{DAEF6D30-54BC-CD47-8C4A-2284C0A51E76}"/>
            </ac:cxnSpMkLst>
          </pc:cxnChg>
        </pc:sldLayoutChg>
        <pc:sldLayoutChg chg="modSp">
          <pc:chgData name="Thien Nguyen Le Quynh" userId="57a43e30-6e77-464d-a565-b6c4b6c26d7f" providerId="ADAL" clId="{BA29A21F-153E-4247-A50E-F9D0EA6AD7EF}" dt="2022-11-30T10:56:51.352" v="0"/>
          <pc:sldLayoutMkLst>
            <pc:docMk/>
            <pc:sldMasterMk cId="2905430414" sldId="2147483721"/>
            <pc:sldLayoutMk cId="2746564612" sldId="2147483729"/>
          </pc:sldLayoutMkLst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2746564612" sldId="2147483729"/>
              <ac:spMk id="3" creationId="{23F6F13D-0091-4527-8DCC-374A2D6011BD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2746564612" sldId="2147483729"/>
              <ac:spMk id="6" creationId="{2D22BEA4-8BB1-1642-B564-66033C8687CE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2746564612" sldId="2147483729"/>
              <ac:spMk id="7" creationId="{37F75AF6-AA50-C34F-9CE7-AE9F881E56C4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2746564612" sldId="2147483729"/>
              <ac:spMk id="9" creationId="{A0956A23-A1E1-E548-AF28-715116828F0B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2746564612" sldId="2147483729"/>
              <ac:spMk id="10" creationId="{BCF37FE9-AE3D-6649-AB58-811A3A9C47AC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2746564612" sldId="2147483729"/>
              <ac:spMk id="11" creationId="{3193DB20-9159-DC40-9A97-9D15C497D175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2746564612" sldId="2147483729"/>
              <ac:spMk id="12" creationId="{9E586DCF-0E41-714A-96AB-5F61965B21FB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2746564612" sldId="2147483729"/>
              <ac:spMk id="13" creationId="{7FA03790-0323-9748-B70E-50C524B5D28F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2746564612" sldId="2147483729"/>
              <ac:spMk id="16" creationId="{058D1DF2-D126-BF49-B38B-2B3B27C4AF69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2746564612" sldId="2147483729"/>
              <ac:spMk id="18" creationId="{24588786-9DD0-AF42-A1BD-C768957AC9E2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2746564612" sldId="2147483729"/>
              <ac:spMk id="20" creationId="{EC70C7AC-327A-9B4C-B8A3-D6FADD08274F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2746564612" sldId="2147483729"/>
              <ac:spMk id="21" creationId="{312D99CC-BD3D-187B-DA10-860AC23DC095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2746564612" sldId="2147483729"/>
              <ac:spMk id="22" creationId="{69E46635-30AD-734F-AFD6-3D7ADBB0832F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2746564612" sldId="2147483729"/>
              <ac:spMk id="23" creationId="{8E4E2945-AD11-034A-9C7A-51C2300F8B98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2746564612" sldId="2147483729"/>
              <ac:spMk id="24" creationId="{5419A82F-1021-4149-8163-AA80E4F67372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2746564612" sldId="2147483729"/>
              <ac:spMk id="25" creationId="{EE73179C-B18B-6A44-BD8D-37604862C9C9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2746564612" sldId="2147483729"/>
              <ac:spMk id="26" creationId="{45CAE244-599F-C74D-A1C6-2CB0C002D4FE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2746564612" sldId="2147483729"/>
              <ac:spMk id="27" creationId="{4B7863F1-9EE3-AF49-96CE-6EB669EB0E0A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2746564612" sldId="2147483729"/>
              <ac:spMk id="28" creationId="{B4DEEE2E-EED2-7C4F-A247-8D70B3557167}"/>
            </ac:spMkLst>
          </pc:spChg>
        </pc:sldLayoutChg>
        <pc:sldLayoutChg chg="modSp">
          <pc:chgData name="Thien Nguyen Le Quynh" userId="57a43e30-6e77-464d-a565-b6c4b6c26d7f" providerId="ADAL" clId="{BA29A21F-153E-4247-A50E-F9D0EA6AD7EF}" dt="2022-11-30T10:56:51.352" v="0"/>
          <pc:sldLayoutMkLst>
            <pc:docMk/>
            <pc:sldMasterMk cId="2905430414" sldId="2147483721"/>
            <pc:sldLayoutMk cId="2276144440" sldId="2147483730"/>
          </pc:sldLayoutMkLst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2276144440" sldId="2147483730"/>
              <ac:spMk id="2" creationId="{00000000-0000-0000-0000-000000000000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2276144440" sldId="2147483730"/>
              <ac:spMk id="7" creationId="{795E5A48-ECCB-43DC-93A4-391CA82BEBFF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2276144440" sldId="2147483730"/>
              <ac:spMk id="8" creationId="{9D847C6C-02A3-4641-84FF-BA5B254153AE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2276144440" sldId="2147483730"/>
              <ac:spMk id="9" creationId="{441A9E76-83E3-AC05-D3EC-5C738B09E212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2276144440" sldId="2147483730"/>
              <ac:spMk id="10" creationId="{13B8260B-AFE2-23AF-A6F2-3BF0C6A34E4F}"/>
            </ac:spMkLst>
          </pc:spChg>
        </pc:sldLayoutChg>
        <pc:sldLayoutChg chg="addSp delSp modSp mod">
          <pc:chgData name="Thien Nguyen Le Quynh" userId="57a43e30-6e77-464d-a565-b6c4b6c26d7f" providerId="ADAL" clId="{BA29A21F-153E-4247-A50E-F9D0EA6AD7EF}" dt="2022-11-30T11:43:27.469" v="325"/>
          <pc:sldLayoutMkLst>
            <pc:docMk/>
            <pc:sldMasterMk cId="2905430414" sldId="2147483721"/>
            <pc:sldLayoutMk cId="3050333195" sldId="2147483731"/>
          </pc:sldLayoutMkLst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3050333195" sldId="2147483731"/>
              <ac:spMk id="2" creationId="{00000000-0000-0000-0000-000000000000}"/>
            </ac:spMkLst>
          </pc:spChg>
          <pc:spChg chg="add del mod">
            <ac:chgData name="Thien Nguyen Le Quynh" userId="57a43e30-6e77-464d-a565-b6c4b6c26d7f" providerId="ADAL" clId="{BA29A21F-153E-4247-A50E-F9D0EA6AD7EF}" dt="2022-11-30T11:43:27.469" v="325"/>
            <ac:spMkLst>
              <pc:docMk/>
              <pc:sldMasterMk cId="2905430414" sldId="2147483721"/>
              <pc:sldLayoutMk cId="3050333195" sldId="2147483731"/>
              <ac:spMk id="3" creationId="{87E76B98-EF5C-4DD1-B120-13AFCF9F0927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3050333195" sldId="2147483731"/>
              <ac:spMk id="5" creationId="{E8F7C335-D964-4B8E-8A14-95F40E7C21DA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3050333195" sldId="2147483731"/>
              <ac:spMk id="6" creationId="{54F74AEE-2FC4-3D4B-98F4-C618FA345DED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3050333195" sldId="2147483731"/>
              <ac:spMk id="7" creationId="{365D75C5-070B-43C6-A2EC-520A1054A20C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3050333195" sldId="2147483731"/>
              <ac:spMk id="8" creationId="{3940330E-EAF3-4146-ABB5-ADFFAB4A779B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3050333195" sldId="2147483731"/>
              <ac:spMk id="9" creationId="{BBD28F15-B203-4F94-B8D7-F04712032242}"/>
            </ac:spMkLst>
          </pc:spChg>
          <pc:spChg chg="add del mod">
            <ac:chgData name="Thien Nguyen Le Quynh" userId="57a43e30-6e77-464d-a565-b6c4b6c26d7f" providerId="ADAL" clId="{BA29A21F-153E-4247-A50E-F9D0EA6AD7EF}" dt="2022-11-30T11:43:27.469" v="325"/>
            <ac:spMkLst>
              <pc:docMk/>
              <pc:sldMasterMk cId="2905430414" sldId="2147483721"/>
              <pc:sldLayoutMk cId="3050333195" sldId="2147483731"/>
              <ac:spMk id="12" creationId="{5BE78418-3E22-436C-A91D-6364BEC24314}"/>
            </ac:spMkLst>
          </pc:spChg>
          <pc:spChg chg="add del mod">
            <ac:chgData name="Thien Nguyen Le Quynh" userId="57a43e30-6e77-464d-a565-b6c4b6c26d7f" providerId="ADAL" clId="{BA29A21F-153E-4247-A50E-F9D0EA6AD7EF}" dt="2022-11-30T11:43:27.469" v="325"/>
            <ac:spMkLst>
              <pc:docMk/>
              <pc:sldMasterMk cId="2905430414" sldId="2147483721"/>
              <pc:sldLayoutMk cId="3050333195" sldId="2147483731"/>
              <ac:spMk id="13" creationId="{B576FE1B-4F2E-41AA-9D92-0A399E16BB39}"/>
            </ac:spMkLst>
          </pc:spChg>
          <pc:picChg chg="add del mod">
            <ac:chgData name="Thien Nguyen Le Quynh" userId="57a43e30-6e77-464d-a565-b6c4b6c26d7f" providerId="ADAL" clId="{BA29A21F-153E-4247-A50E-F9D0EA6AD7EF}" dt="2022-11-30T11:29:35.668" v="284" actId="478"/>
            <ac:picMkLst>
              <pc:docMk/>
              <pc:sldMasterMk cId="2905430414" sldId="2147483721"/>
              <pc:sldLayoutMk cId="3050333195" sldId="2147483731"/>
              <ac:picMk id="10" creationId="{53079D8C-B71C-4877-8DEE-E29637EA6A25}"/>
            </ac:picMkLst>
          </pc:picChg>
          <pc:picChg chg="add mod">
            <ac:chgData name="Thien Nguyen Le Quynh" userId="57a43e30-6e77-464d-a565-b6c4b6c26d7f" providerId="ADAL" clId="{BA29A21F-153E-4247-A50E-F9D0EA6AD7EF}" dt="2022-11-30T11:29:36.846" v="285"/>
            <ac:picMkLst>
              <pc:docMk/>
              <pc:sldMasterMk cId="2905430414" sldId="2147483721"/>
              <pc:sldLayoutMk cId="3050333195" sldId="2147483731"/>
              <ac:picMk id="11" creationId="{A7066613-4F1A-4EBA-B56E-80D5BB3B4CA2}"/>
            </ac:picMkLst>
          </pc:picChg>
          <pc:cxnChg chg="mod">
            <ac:chgData name="Thien Nguyen Le Quynh" userId="57a43e30-6e77-464d-a565-b6c4b6c26d7f" providerId="ADAL" clId="{BA29A21F-153E-4247-A50E-F9D0EA6AD7EF}" dt="2022-11-30T10:56:51.352" v="0"/>
            <ac:cxnSpMkLst>
              <pc:docMk/>
              <pc:sldMasterMk cId="2905430414" sldId="2147483721"/>
              <pc:sldLayoutMk cId="3050333195" sldId="2147483731"/>
              <ac:cxnSpMk id="4" creationId="{12C36AEA-9A9B-5E2A-5D60-A03A8418739E}"/>
            </ac:cxnSpMkLst>
          </pc:cxnChg>
        </pc:sldLayoutChg>
        <pc:sldLayoutChg chg="modSp">
          <pc:chgData name="Thien Nguyen Le Quynh" userId="57a43e30-6e77-464d-a565-b6c4b6c26d7f" providerId="ADAL" clId="{BA29A21F-153E-4247-A50E-F9D0EA6AD7EF}" dt="2022-11-30T10:56:51.352" v="0"/>
          <pc:sldLayoutMkLst>
            <pc:docMk/>
            <pc:sldMasterMk cId="2905430414" sldId="2147483721"/>
            <pc:sldLayoutMk cId="2961094493" sldId="2147483733"/>
          </pc:sldLayoutMkLst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2961094493" sldId="2147483733"/>
              <ac:spMk id="5" creationId="{FDC31F37-22BC-42FF-B83D-8940FBE587D0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2961094493" sldId="2147483733"/>
              <ac:spMk id="13" creationId="{A2C0D5BC-1D94-4A11-AEC5-748544C41F8D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2961094493" sldId="2147483733"/>
              <ac:spMk id="14" creationId="{D4AAC140-90B2-4DB0-9768-B81A8825E7C6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2961094493" sldId="2147483733"/>
              <ac:spMk id="15" creationId="{BEB70A2B-E770-453C-87CB-27AEC7782C7F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2961094493" sldId="2147483733"/>
              <ac:spMk id="16" creationId="{32861BB9-9D7C-4D75-84D6-E40305AC5B8E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2961094493" sldId="2147483733"/>
              <ac:spMk id="17" creationId="{9CF6C1B5-CF89-4E3C-885F-696504799B48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2961094493" sldId="2147483733"/>
              <ac:spMk id="33" creationId="{9402FA20-1BB6-44D2-91E5-1C1D4BD3C3C6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2961094493" sldId="2147483733"/>
              <ac:spMk id="38" creationId="{00000000-0000-0000-0000-000000000000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2961094493" sldId="2147483733"/>
              <ac:spMk id="47" creationId="{00000000-0000-0000-0000-000000000000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2961094493" sldId="2147483733"/>
              <ac:spMk id="48" creationId="{00000000-0000-0000-0000-000000000000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2961094493" sldId="2147483733"/>
              <ac:spMk id="49" creationId="{00000000-0000-0000-0000-000000000000}"/>
            </ac:spMkLst>
          </pc:spChg>
        </pc:sldLayoutChg>
        <pc:sldLayoutChg chg="modSp">
          <pc:chgData name="Thien Nguyen Le Quynh" userId="57a43e30-6e77-464d-a565-b6c4b6c26d7f" providerId="ADAL" clId="{BA29A21F-153E-4247-A50E-F9D0EA6AD7EF}" dt="2022-11-30T10:56:51.352" v="0"/>
          <pc:sldLayoutMkLst>
            <pc:docMk/>
            <pc:sldMasterMk cId="2905430414" sldId="2147483721"/>
            <pc:sldLayoutMk cId="624782931" sldId="2147483734"/>
          </pc:sldLayoutMkLst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624782931" sldId="2147483734"/>
              <ac:spMk id="15" creationId="{8C96B441-B518-C944-AEAD-6FFD8ED98E3C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624782931" sldId="2147483734"/>
              <ac:spMk id="17" creationId="{0C9197E8-EEE0-644D-8341-BC9FACF0ABDC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624782931" sldId="2147483734"/>
              <ac:spMk id="19" creationId="{BC3CD257-08F3-41B0-A2B0-900EDCB9336C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624782931" sldId="2147483734"/>
              <ac:spMk id="21" creationId="{9A4DD68E-5C43-438C-99B5-C84D4AB40B4E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624782931" sldId="2147483734"/>
              <ac:spMk id="22" creationId="{36DDA426-4DC8-404D-BEA4-07348F321C68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624782931" sldId="2147483734"/>
              <ac:spMk id="23" creationId="{FF423B08-2B12-49E0-8760-C373E47FAE44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624782931" sldId="2147483734"/>
              <ac:spMk id="24" creationId="{A9C7BD12-0F3D-4D50-AC91-B35CCB166F1F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624782931" sldId="2147483734"/>
              <ac:spMk id="25" creationId="{7E0ADA7C-AE86-4BAB-A9D7-4F6CBC7F836C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624782931" sldId="2147483734"/>
              <ac:spMk id="31" creationId="{AEA52B7F-ED93-394B-8192-7FE0914A70DE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624782931" sldId="2147483734"/>
              <ac:spMk id="32" creationId="{24C39F53-3DDC-FC4C-A9B4-7B697E8113FE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624782931" sldId="2147483734"/>
              <ac:spMk id="38" creationId="{00000000-0000-0000-0000-000000000000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624782931" sldId="2147483734"/>
              <ac:spMk id="39" creationId="{00000000-0000-0000-0000-000000000000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624782931" sldId="2147483734"/>
              <ac:spMk id="47" creationId="{00000000-0000-0000-0000-000000000000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624782931" sldId="2147483734"/>
              <ac:spMk id="49" creationId="{00000000-0000-0000-0000-000000000000}"/>
            </ac:spMkLst>
          </pc:spChg>
        </pc:sldLayoutChg>
        <pc:sldLayoutChg chg="modSp">
          <pc:chgData name="Thien Nguyen Le Quynh" userId="57a43e30-6e77-464d-a565-b6c4b6c26d7f" providerId="ADAL" clId="{BA29A21F-153E-4247-A50E-F9D0EA6AD7EF}" dt="2022-11-30T10:56:51.352" v="0"/>
          <pc:sldLayoutMkLst>
            <pc:docMk/>
            <pc:sldMasterMk cId="2905430414" sldId="2147483721"/>
            <pc:sldLayoutMk cId="951693339" sldId="2147483735"/>
          </pc:sldLayoutMkLst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951693339" sldId="2147483735"/>
              <ac:spMk id="3" creationId="{00000000-0000-0000-0000-000000000000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951693339" sldId="2147483735"/>
              <ac:spMk id="4" creationId="{116FAE2A-0AAB-4F74-B0AD-D7B5C5A2C869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951693339" sldId="2147483735"/>
              <ac:spMk id="9" creationId="{8E016DEE-461E-8142-933E-3358189B4376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951693339" sldId="2147483735"/>
              <ac:spMk id="10" creationId="{80F4DBC8-7F64-4060-9A3C-507DA4327538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951693339" sldId="2147483735"/>
              <ac:spMk id="14" creationId="{A7272F18-C544-DD46-A5DA-7F4352647904}"/>
            </ac:spMkLst>
          </pc:spChg>
          <pc:picChg chg="mod">
            <ac:chgData name="Thien Nguyen Le Quynh" userId="57a43e30-6e77-464d-a565-b6c4b6c26d7f" providerId="ADAL" clId="{BA29A21F-153E-4247-A50E-F9D0EA6AD7EF}" dt="2022-11-30T10:56:51.352" v="0"/>
            <ac:picMkLst>
              <pc:docMk/>
              <pc:sldMasterMk cId="2905430414" sldId="2147483721"/>
              <pc:sldLayoutMk cId="951693339" sldId="2147483735"/>
              <ac:picMk id="11" creationId="{5A541232-9C31-48A5-8AC4-3A4838B2C8AA}"/>
            </ac:picMkLst>
          </pc:picChg>
          <pc:picChg chg="mod">
            <ac:chgData name="Thien Nguyen Le Quynh" userId="57a43e30-6e77-464d-a565-b6c4b6c26d7f" providerId="ADAL" clId="{BA29A21F-153E-4247-A50E-F9D0EA6AD7EF}" dt="2022-11-30T10:56:51.352" v="0"/>
            <ac:picMkLst>
              <pc:docMk/>
              <pc:sldMasterMk cId="2905430414" sldId="2147483721"/>
              <pc:sldLayoutMk cId="951693339" sldId="2147483735"/>
              <ac:picMk id="28" creationId="{93977B55-F8B1-41BC-A489-35277895329F}"/>
            </ac:picMkLst>
          </pc:picChg>
        </pc:sldLayoutChg>
        <pc:sldLayoutChg chg="modSp">
          <pc:chgData name="Thien Nguyen Le Quynh" userId="57a43e30-6e77-464d-a565-b6c4b6c26d7f" providerId="ADAL" clId="{BA29A21F-153E-4247-A50E-F9D0EA6AD7EF}" dt="2022-11-30T10:56:51.352" v="0"/>
          <pc:sldLayoutMkLst>
            <pc:docMk/>
            <pc:sldMasterMk cId="2905430414" sldId="2147483721"/>
            <pc:sldLayoutMk cId="3883060882" sldId="2147483737"/>
          </pc:sldLayoutMkLst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3883060882" sldId="2147483737"/>
              <ac:spMk id="3" creationId="{00000000-0000-0000-0000-000000000000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3883060882" sldId="2147483737"/>
              <ac:spMk id="4" creationId="{116FAE2A-0AAB-4F74-B0AD-D7B5C5A2C869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3883060882" sldId="2147483737"/>
              <ac:spMk id="9" creationId="{8E016DEE-461E-8142-933E-3358189B4376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3883060882" sldId="2147483737"/>
              <ac:spMk id="10" creationId="{80F4DBC8-7F64-4060-9A3C-507DA4327538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3883060882" sldId="2147483737"/>
              <ac:spMk id="14" creationId="{A7272F18-C544-DD46-A5DA-7F4352647904}"/>
            </ac:spMkLst>
          </pc:spChg>
          <pc:picChg chg="mod">
            <ac:chgData name="Thien Nguyen Le Quynh" userId="57a43e30-6e77-464d-a565-b6c4b6c26d7f" providerId="ADAL" clId="{BA29A21F-153E-4247-A50E-F9D0EA6AD7EF}" dt="2022-11-30T10:56:51.352" v="0"/>
            <ac:picMkLst>
              <pc:docMk/>
              <pc:sldMasterMk cId="2905430414" sldId="2147483721"/>
              <pc:sldLayoutMk cId="3883060882" sldId="2147483737"/>
              <ac:picMk id="6" creationId="{C657C537-27A4-4BB6-A25B-14DFC62305C8}"/>
            </ac:picMkLst>
          </pc:picChg>
          <pc:picChg chg="mod">
            <ac:chgData name="Thien Nguyen Le Quynh" userId="57a43e30-6e77-464d-a565-b6c4b6c26d7f" providerId="ADAL" clId="{BA29A21F-153E-4247-A50E-F9D0EA6AD7EF}" dt="2022-11-30T10:56:51.352" v="0"/>
            <ac:picMkLst>
              <pc:docMk/>
              <pc:sldMasterMk cId="2905430414" sldId="2147483721"/>
              <pc:sldLayoutMk cId="3883060882" sldId="2147483737"/>
              <ac:picMk id="11" creationId="{5A541232-9C31-48A5-8AC4-3A4838B2C8AA}"/>
            </ac:picMkLst>
          </pc:picChg>
        </pc:sldLayoutChg>
        <pc:sldLayoutChg chg="modSp">
          <pc:chgData name="Thien Nguyen Le Quynh" userId="57a43e30-6e77-464d-a565-b6c4b6c26d7f" providerId="ADAL" clId="{BA29A21F-153E-4247-A50E-F9D0EA6AD7EF}" dt="2022-11-30T10:56:51.352" v="0"/>
          <pc:sldLayoutMkLst>
            <pc:docMk/>
            <pc:sldMasterMk cId="2905430414" sldId="2147483721"/>
            <pc:sldLayoutMk cId="408010054" sldId="2147483738"/>
          </pc:sldLayoutMkLst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408010054" sldId="2147483738"/>
              <ac:spMk id="3" creationId="{00000000-0000-0000-0000-000000000000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408010054" sldId="2147483738"/>
              <ac:spMk id="4" creationId="{116FAE2A-0AAB-4F74-B0AD-D7B5C5A2C869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408010054" sldId="2147483738"/>
              <ac:spMk id="9" creationId="{8E016DEE-461E-8142-933E-3358189B4376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408010054" sldId="2147483738"/>
              <ac:spMk id="10" creationId="{80F4DBC8-7F64-4060-9A3C-507DA4327538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408010054" sldId="2147483738"/>
              <ac:spMk id="14" creationId="{A7272F18-C544-DD46-A5DA-7F4352647904}"/>
            </ac:spMkLst>
          </pc:spChg>
          <pc:picChg chg="mod">
            <ac:chgData name="Thien Nguyen Le Quynh" userId="57a43e30-6e77-464d-a565-b6c4b6c26d7f" providerId="ADAL" clId="{BA29A21F-153E-4247-A50E-F9D0EA6AD7EF}" dt="2022-11-30T10:56:51.352" v="0"/>
            <ac:picMkLst>
              <pc:docMk/>
              <pc:sldMasterMk cId="2905430414" sldId="2147483721"/>
              <pc:sldLayoutMk cId="408010054" sldId="2147483738"/>
              <ac:picMk id="6" creationId="{AC1CBB31-9C1B-470D-9176-886CF036B999}"/>
            </ac:picMkLst>
          </pc:picChg>
          <pc:picChg chg="mod">
            <ac:chgData name="Thien Nguyen Le Quynh" userId="57a43e30-6e77-464d-a565-b6c4b6c26d7f" providerId="ADAL" clId="{BA29A21F-153E-4247-A50E-F9D0EA6AD7EF}" dt="2022-11-30T10:56:51.352" v="0"/>
            <ac:picMkLst>
              <pc:docMk/>
              <pc:sldMasterMk cId="2905430414" sldId="2147483721"/>
              <pc:sldLayoutMk cId="408010054" sldId="2147483738"/>
              <ac:picMk id="11" creationId="{5A541232-9C31-48A5-8AC4-3A4838B2C8AA}"/>
            </ac:picMkLst>
          </pc:picChg>
        </pc:sldLayoutChg>
        <pc:sldLayoutChg chg="addSp modSp mod">
          <pc:chgData name="Thien Nguyen Le Quynh" userId="57a43e30-6e77-464d-a565-b6c4b6c26d7f" providerId="ADAL" clId="{BA29A21F-153E-4247-A50E-F9D0EA6AD7EF}" dt="2022-11-30T11:27:37.163" v="278"/>
          <pc:sldLayoutMkLst>
            <pc:docMk/>
            <pc:sldMasterMk cId="2905430414" sldId="2147483721"/>
            <pc:sldLayoutMk cId="4085988628" sldId="2147483740"/>
          </pc:sldLayoutMkLst>
          <pc:spChg chg="mod">
            <ac:chgData name="Thien Nguyen Le Quynh" userId="57a43e30-6e77-464d-a565-b6c4b6c26d7f" providerId="ADAL" clId="{BA29A21F-153E-4247-A50E-F9D0EA6AD7EF}" dt="2022-11-30T11:19:27.693" v="260" actId="255"/>
            <ac:spMkLst>
              <pc:docMk/>
              <pc:sldMasterMk cId="2905430414" sldId="2147483721"/>
              <pc:sldLayoutMk cId="4085988628" sldId="2147483740"/>
              <ac:spMk id="2" creationId="{77B513AD-3ACF-D7E3-88B0-2DF7A904462A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4085988628" sldId="2147483740"/>
              <ac:spMk id="7" creationId="{83857867-B87A-4C51-B56B-4C1FEFA9D2BF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4085988628" sldId="2147483740"/>
              <ac:spMk id="10" creationId="{0ADE7061-DF75-41BD-9335-B155332A87F6}"/>
            </ac:spMkLst>
          </pc:spChg>
          <pc:picChg chg="add mod">
            <ac:chgData name="Thien Nguyen Le Quynh" userId="57a43e30-6e77-464d-a565-b6c4b6c26d7f" providerId="ADAL" clId="{BA29A21F-153E-4247-A50E-F9D0EA6AD7EF}" dt="2022-11-30T11:27:37.163" v="278"/>
            <ac:picMkLst>
              <pc:docMk/>
              <pc:sldMasterMk cId="2905430414" sldId="2147483721"/>
              <pc:sldLayoutMk cId="4085988628" sldId="2147483740"/>
              <ac:picMk id="6" creationId="{B4CD8420-AE47-4373-AA14-2E8E36BE5F9B}"/>
            </ac:picMkLst>
          </pc:picChg>
          <pc:picChg chg="mod">
            <ac:chgData name="Thien Nguyen Le Quynh" userId="57a43e30-6e77-464d-a565-b6c4b6c26d7f" providerId="ADAL" clId="{BA29A21F-153E-4247-A50E-F9D0EA6AD7EF}" dt="2022-11-30T11:19:33.955" v="261" actId="14100"/>
            <ac:picMkLst>
              <pc:docMk/>
              <pc:sldMasterMk cId="2905430414" sldId="2147483721"/>
              <pc:sldLayoutMk cId="4085988628" sldId="2147483740"/>
              <ac:picMk id="8" creationId="{03234B2E-29A6-4F6C-A269-8F53FD13E02C}"/>
            </ac:picMkLst>
          </pc:picChg>
        </pc:sldLayoutChg>
        <pc:sldLayoutChg chg="modSp">
          <pc:chgData name="Thien Nguyen Le Quynh" userId="57a43e30-6e77-464d-a565-b6c4b6c26d7f" providerId="ADAL" clId="{BA29A21F-153E-4247-A50E-F9D0EA6AD7EF}" dt="2022-11-30T10:56:51.352" v="0"/>
          <pc:sldLayoutMkLst>
            <pc:docMk/>
            <pc:sldMasterMk cId="2905430414" sldId="2147483721"/>
            <pc:sldLayoutMk cId="3915438334" sldId="2147483741"/>
          </pc:sldLayoutMkLst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3915438334" sldId="2147483741"/>
              <ac:spMk id="21" creationId="{2D657AA7-9D1D-DF42-8A30-F2C7E74A1AD5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3915438334" sldId="2147483741"/>
              <ac:spMk id="25" creationId="{B978492D-3924-3044-AB2D-480EE03AC5D4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3915438334" sldId="2147483741"/>
              <ac:spMk id="26" creationId="{9E133F7F-4A15-F047-BFAB-D68E211FF107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3915438334" sldId="2147483741"/>
              <ac:spMk id="31" creationId="{DA74CB81-4C04-EB40-BE0D-7E4F2FB3D320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3915438334" sldId="2147483741"/>
              <ac:spMk id="32" creationId="{24C39F53-3DDC-FC4C-A9B4-7B697E8113FE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3915438334" sldId="2147483741"/>
              <ac:spMk id="35" creationId="{6BD285D1-7686-41BC-9222-77E4B43A3AAD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3915438334" sldId="2147483741"/>
              <ac:spMk id="37" creationId="{B17385F3-4D65-4CDA-A364-6287583F36E6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3915438334" sldId="2147483741"/>
              <ac:spMk id="38" creationId="{00000000-0000-0000-0000-000000000000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3915438334" sldId="2147483741"/>
              <ac:spMk id="39" creationId="{00000000-0000-0000-0000-000000000000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3915438334" sldId="2147483741"/>
              <ac:spMk id="40" creationId="{F9989727-EE6B-46A9-A53F-D644D5488911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3915438334" sldId="2147483741"/>
              <ac:spMk id="41" creationId="{AFB47463-9066-47BD-BDBE-772BCB8BB5B2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3915438334" sldId="2147483741"/>
              <ac:spMk id="42" creationId="{030A84D6-527E-41B8-96C4-2DB753FB164B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3915438334" sldId="2147483741"/>
              <ac:spMk id="43" creationId="{C8F67565-0EFD-454B-BE49-B0842BC414EE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3915438334" sldId="2147483741"/>
              <ac:spMk id="44" creationId="{CFED18CC-72B9-4A99-8790-79D20AF8842F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3915438334" sldId="2147483741"/>
              <ac:spMk id="45" creationId="{D09078A4-451C-4B5C-BB9A-CAB10ED9409C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3915438334" sldId="2147483741"/>
              <ac:spMk id="46" creationId="{A004FD1B-2DBE-437D-BC16-4E08C4D0978C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3915438334" sldId="2147483741"/>
              <ac:spMk id="48" creationId="{2D2E8949-0519-4BA9-BF17-03E5DBC8B197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3915438334" sldId="2147483741"/>
              <ac:spMk id="49" creationId="{00000000-0000-0000-0000-000000000000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3915438334" sldId="2147483741"/>
              <ac:spMk id="50" creationId="{49B4BCB8-3B7E-4660-A5E8-D3EE9BE5E26C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3915438334" sldId="2147483741"/>
              <ac:spMk id="51" creationId="{77711C39-E38B-4972-81E0-54173059086C}"/>
            </ac:spMkLst>
          </pc:spChg>
        </pc:sldLayoutChg>
        <pc:sldLayoutChg chg="modSp">
          <pc:chgData name="Thien Nguyen Le Quynh" userId="57a43e30-6e77-464d-a565-b6c4b6c26d7f" providerId="ADAL" clId="{BA29A21F-153E-4247-A50E-F9D0EA6AD7EF}" dt="2022-11-30T10:56:51.352" v="0"/>
          <pc:sldLayoutMkLst>
            <pc:docMk/>
            <pc:sldMasterMk cId="2905430414" sldId="2147483721"/>
            <pc:sldLayoutMk cId="1536204767" sldId="2147483742"/>
          </pc:sldLayoutMkLst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1536204767" sldId="2147483742"/>
              <ac:spMk id="2" creationId="{00000000-0000-0000-0000-000000000000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1536204767" sldId="2147483742"/>
              <ac:spMk id="4" creationId="{AACEF76F-9069-3B4A-907F-A19C99F01F2C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1536204767" sldId="2147483742"/>
              <ac:spMk id="6" creationId="{DB0104C9-FE11-6E4F-8E72-CBD2EF15E969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1536204767" sldId="2147483742"/>
              <ac:spMk id="7" creationId="{EA4ECAA9-7C4B-7B41-B55A-617B41891A61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1536204767" sldId="2147483742"/>
              <ac:spMk id="8" creationId="{7B0EAB7D-90A2-CA5B-FF16-766BB7517E4D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1536204767" sldId="2147483742"/>
              <ac:spMk id="11" creationId="{416F6F4A-002C-4495-ABB7-7D97702069C3}"/>
            </ac:spMkLst>
          </pc:spChg>
        </pc:sldLayoutChg>
        <pc:sldLayoutChg chg="modSp">
          <pc:chgData name="Thien Nguyen Le Quynh" userId="57a43e30-6e77-464d-a565-b6c4b6c26d7f" providerId="ADAL" clId="{BA29A21F-153E-4247-A50E-F9D0EA6AD7EF}" dt="2022-11-30T10:56:51.352" v="0"/>
          <pc:sldLayoutMkLst>
            <pc:docMk/>
            <pc:sldMasterMk cId="2905430414" sldId="2147483721"/>
            <pc:sldLayoutMk cId="1009010994" sldId="2147483743"/>
          </pc:sldLayoutMkLst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1009010994" sldId="2147483743"/>
              <ac:spMk id="2" creationId="{00000000-0000-0000-0000-000000000000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1009010994" sldId="2147483743"/>
              <ac:spMk id="7" creationId="{365D75C5-070B-43C6-A2EC-520A1054A20C}"/>
            </ac:spMkLst>
          </pc:spChg>
        </pc:sldLayoutChg>
        <pc:sldLayoutChg chg="modSp">
          <pc:chgData name="Thien Nguyen Le Quynh" userId="57a43e30-6e77-464d-a565-b6c4b6c26d7f" providerId="ADAL" clId="{BA29A21F-153E-4247-A50E-F9D0EA6AD7EF}" dt="2022-11-30T10:56:51.352" v="0"/>
          <pc:sldLayoutMkLst>
            <pc:docMk/>
            <pc:sldMasterMk cId="2905430414" sldId="2147483721"/>
            <pc:sldLayoutMk cId="1417984760" sldId="2147483744"/>
          </pc:sldLayoutMkLst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1417984760" sldId="2147483744"/>
              <ac:spMk id="2" creationId="{00000000-0000-0000-0000-000000000000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1417984760" sldId="2147483744"/>
              <ac:spMk id="6" creationId="{54F74AEE-2FC4-3D4B-98F4-C618FA345DED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1417984760" sldId="2147483744"/>
              <ac:spMk id="10" creationId="{4ACF2910-92AA-465D-B92C-5BBD6401B0DC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1417984760" sldId="2147483744"/>
              <ac:spMk id="18" creationId="{9DF782A0-C239-4308-B681-8EC1238F3C72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1417984760" sldId="2147483744"/>
              <ac:spMk id="19" creationId="{3ACB7635-5DB8-46B9-8978-A02FE9042FD2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1417984760" sldId="2147483744"/>
              <ac:spMk id="20" creationId="{34ACBA49-31D5-4E9F-B935-871099BD9C26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1417984760" sldId="2147483744"/>
              <ac:spMk id="21" creationId="{E1D03491-3357-41E9-8EB3-599F77DA0C28}"/>
            </ac:spMkLst>
          </pc:spChg>
          <pc:picChg chg="mod">
            <ac:chgData name="Thien Nguyen Le Quynh" userId="57a43e30-6e77-464d-a565-b6c4b6c26d7f" providerId="ADAL" clId="{BA29A21F-153E-4247-A50E-F9D0EA6AD7EF}" dt="2022-11-30T10:56:51.352" v="0"/>
            <ac:picMkLst>
              <pc:docMk/>
              <pc:sldMasterMk cId="2905430414" sldId="2147483721"/>
              <pc:sldLayoutMk cId="1417984760" sldId="2147483744"/>
              <ac:picMk id="7" creationId="{98FD59E2-FDA0-059F-FD98-A16A99C1E412}"/>
            </ac:picMkLst>
          </pc:picChg>
          <pc:cxnChg chg="mod">
            <ac:chgData name="Thien Nguyen Le Quynh" userId="57a43e30-6e77-464d-a565-b6c4b6c26d7f" providerId="ADAL" clId="{BA29A21F-153E-4247-A50E-F9D0EA6AD7EF}" dt="2022-11-30T10:56:51.352" v="0"/>
            <ac:cxnSpMkLst>
              <pc:docMk/>
              <pc:sldMasterMk cId="2905430414" sldId="2147483721"/>
              <pc:sldLayoutMk cId="1417984760" sldId="2147483744"/>
              <ac:cxnSpMk id="15" creationId="{75B7619A-FCCE-FE42-0622-3A7A896DF643}"/>
            </ac:cxnSpMkLst>
          </pc:cxnChg>
        </pc:sldLayoutChg>
        <pc:sldLayoutChg chg="modSp">
          <pc:chgData name="Thien Nguyen Le Quynh" userId="57a43e30-6e77-464d-a565-b6c4b6c26d7f" providerId="ADAL" clId="{BA29A21F-153E-4247-A50E-F9D0EA6AD7EF}" dt="2022-11-30T10:56:51.352" v="0"/>
          <pc:sldLayoutMkLst>
            <pc:docMk/>
            <pc:sldMasterMk cId="2905430414" sldId="2147483721"/>
            <pc:sldLayoutMk cId="2592156887" sldId="2147483745"/>
          </pc:sldLayoutMkLst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2592156887" sldId="2147483745"/>
              <ac:spMk id="10" creationId="{4ACF2910-92AA-465D-B92C-5BBD6401B0DC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2592156887" sldId="2147483745"/>
              <ac:spMk id="12" creationId="{1DC532B5-84C4-F7BF-6297-D1AADBE18DFB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2592156887" sldId="2147483745"/>
              <ac:spMk id="13" creationId="{EAB9CF36-96B5-995F-5AD1-03218953E56B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2592156887" sldId="2147483745"/>
              <ac:spMk id="16" creationId="{2CF949F2-2005-4B10-8FF6-7E8ABEFD4146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2592156887" sldId="2147483745"/>
              <ac:spMk id="17" creationId="{34472DDB-8542-4BA1-A526-2AC05F657683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2592156887" sldId="2147483745"/>
              <ac:spMk id="18" creationId="{7A62DB11-5252-44DB-8649-630134CEDC84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2592156887" sldId="2147483745"/>
              <ac:spMk id="19" creationId="{05C1A35F-31CB-43E9-BE62-D8C540AF1EFF}"/>
            </ac:spMkLst>
          </pc:spChg>
          <pc:picChg chg="mod">
            <ac:chgData name="Thien Nguyen Le Quynh" userId="57a43e30-6e77-464d-a565-b6c4b6c26d7f" providerId="ADAL" clId="{BA29A21F-153E-4247-A50E-F9D0EA6AD7EF}" dt="2022-11-30T10:56:51.352" v="0"/>
            <ac:picMkLst>
              <pc:docMk/>
              <pc:sldMasterMk cId="2905430414" sldId="2147483721"/>
              <pc:sldLayoutMk cId="2592156887" sldId="2147483745"/>
              <ac:picMk id="11" creationId="{DC27C480-F11C-42A4-9146-6AFC54F390B7}"/>
            </ac:picMkLst>
          </pc:picChg>
          <pc:cxnChg chg="mod">
            <ac:chgData name="Thien Nguyen Le Quynh" userId="57a43e30-6e77-464d-a565-b6c4b6c26d7f" providerId="ADAL" clId="{BA29A21F-153E-4247-A50E-F9D0EA6AD7EF}" dt="2022-11-30T10:56:51.352" v="0"/>
            <ac:cxnSpMkLst>
              <pc:docMk/>
              <pc:sldMasterMk cId="2905430414" sldId="2147483721"/>
              <pc:sldLayoutMk cId="2592156887" sldId="2147483745"/>
              <ac:cxnSpMk id="7" creationId="{24F7FB3C-D020-4682-A2D7-0F9380E4E652}"/>
            </ac:cxnSpMkLst>
          </pc:cxnChg>
        </pc:sldLayoutChg>
        <pc:sldLayoutChg chg="modSp">
          <pc:chgData name="Thien Nguyen Le Quynh" userId="57a43e30-6e77-464d-a565-b6c4b6c26d7f" providerId="ADAL" clId="{BA29A21F-153E-4247-A50E-F9D0EA6AD7EF}" dt="2022-11-30T10:56:51.352" v="0"/>
          <pc:sldLayoutMkLst>
            <pc:docMk/>
            <pc:sldMasterMk cId="2905430414" sldId="2147483721"/>
            <pc:sldLayoutMk cId="1509716225" sldId="2147483746"/>
          </pc:sldLayoutMkLst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1509716225" sldId="2147483746"/>
              <ac:spMk id="2" creationId="{00000000-0000-0000-0000-000000000000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1509716225" sldId="2147483746"/>
              <ac:spMk id="6" creationId="{54F74AEE-2FC4-3D4B-98F4-C618FA345DED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1509716225" sldId="2147483746"/>
              <ac:spMk id="7" creationId="{C9E366E7-2A3D-4DEF-8060-807B632BE5FB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1509716225" sldId="2147483746"/>
              <ac:spMk id="13" creationId="{A5EE8406-5730-499B-AB8A-9174051D8886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1509716225" sldId="2147483746"/>
              <ac:spMk id="14" creationId="{87583AAA-EC9C-4D48-86F2-577AD349442B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1509716225" sldId="2147483746"/>
              <ac:spMk id="15" creationId="{E808F9A5-EC95-4A0A-B012-3129F612FCBE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1509716225" sldId="2147483746"/>
              <ac:spMk id="16" creationId="{935B17D1-EB3B-4981-95CC-095770362D06}"/>
            </ac:spMkLst>
          </pc:spChg>
          <pc:cxnChg chg="mod">
            <ac:chgData name="Thien Nguyen Le Quynh" userId="57a43e30-6e77-464d-a565-b6c4b6c26d7f" providerId="ADAL" clId="{BA29A21F-153E-4247-A50E-F9D0EA6AD7EF}" dt="2022-11-30T10:56:51.352" v="0"/>
            <ac:cxnSpMkLst>
              <pc:docMk/>
              <pc:sldMasterMk cId="2905430414" sldId="2147483721"/>
              <pc:sldLayoutMk cId="1509716225" sldId="2147483746"/>
              <ac:cxnSpMk id="4" creationId="{52309445-5A61-46DA-B640-9F38792F0284}"/>
            </ac:cxnSpMkLst>
          </pc:cxnChg>
        </pc:sldLayoutChg>
        <pc:sldLayoutChg chg="addSp modSp mod">
          <pc:chgData name="Thien Nguyen Le Quynh" userId="57a43e30-6e77-464d-a565-b6c4b6c26d7f" providerId="ADAL" clId="{BA29A21F-153E-4247-A50E-F9D0EA6AD7EF}" dt="2022-11-30T11:39:24.396" v="320"/>
          <pc:sldLayoutMkLst>
            <pc:docMk/>
            <pc:sldMasterMk cId="2905430414" sldId="2147483721"/>
            <pc:sldLayoutMk cId="2936919900" sldId="2147483747"/>
          </pc:sldLayoutMkLst>
          <pc:spChg chg="add mod">
            <ac:chgData name="Thien Nguyen Le Quynh" userId="57a43e30-6e77-464d-a565-b6c4b6c26d7f" providerId="ADAL" clId="{BA29A21F-153E-4247-A50E-F9D0EA6AD7EF}" dt="2022-11-30T11:39:24.396" v="320"/>
            <ac:spMkLst>
              <pc:docMk/>
              <pc:sldMasterMk cId="2905430414" sldId="2147483721"/>
              <pc:sldLayoutMk cId="2936919900" sldId="2147483747"/>
              <ac:spMk id="2" creationId="{794FC6D4-7F73-4B8E-A478-9C6534D350AB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2936919900" sldId="2147483747"/>
              <ac:spMk id="3" creationId="{00000000-0000-0000-0000-000000000000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2936919900" sldId="2147483747"/>
              <ac:spMk id="4" creationId="{116FAE2A-0AAB-4F74-B0AD-D7B5C5A2C869}"/>
            </ac:spMkLst>
          </pc:spChg>
          <pc:spChg chg="add mod">
            <ac:chgData name="Thien Nguyen Le Quynh" userId="57a43e30-6e77-464d-a565-b6c4b6c26d7f" providerId="ADAL" clId="{BA29A21F-153E-4247-A50E-F9D0EA6AD7EF}" dt="2022-11-30T11:39:24.396" v="320"/>
            <ac:spMkLst>
              <pc:docMk/>
              <pc:sldMasterMk cId="2905430414" sldId="2147483721"/>
              <pc:sldLayoutMk cId="2936919900" sldId="2147483747"/>
              <ac:spMk id="5" creationId="{AA49F465-D1B2-4FEC-9B5B-6780DC79D73C}"/>
            </ac:spMkLst>
          </pc:spChg>
          <pc:spChg chg="add mod">
            <ac:chgData name="Thien Nguyen Le Quynh" userId="57a43e30-6e77-464d-a565-b6c4b6c26d7f" providerId="ADAL" clId="{BA29A21F-153E-4247-A50E-F9D0EA6AD7EF}" dt="2022-11-30T11:39:24.396" v="320"/>
            <ac:spMkLst>
              <pc:docMk/>
              <pc:sldMasterMk cId="2905430414" sldId="2147483721"/>
              <pc:sldLayoutMk cId="2936919900" sldId="2147483747"/>
              <ac:spMk id="6" creationId="{E43E13FD-4A7B-470D-A3E8-68D4B7B3E877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2936919900" sldId="2147483747"/>
              <ac:spMk id="9" creationId="{8E016DEE-461E-8142-933E-3358189B4376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2936919900" sldId="2147483747"/>
              <ac:spMk id="14" creationId="{A7272F18-C544-DD46-A5DA-7F4352647904}"/>
            </ac:spMkLst>
          </pc:spChg>
          <pc:picChg chg="mod">
            <ac:chgData name="Thien Nguyen Le Quynh" userId="57a43e30-6e77-464d-a565-b6c4b6c26d7f" providerId="ADAL" clId="{BA29A21F-153E-4247-A50E-F9D0EA6AD7EF}" dt="2022-11-30T11:04:30.821" v="163" actId="14100"/>
            <ac:picMkLst>
              <pc:docMk/>
              <pc:sldMasterMk cId="2905430414" sldId="2147483721"/>
              <pc:sldLayoutMk cId="2936919900" sldId="2147483747"/>
              <ac:picMk id="11" creationId="{5A541232-9C31-48A5-8AC4-3A4838B2C8AA}"/>
            </ac:picMkLst>
          </pc:picChg>
          <pc:picChg chg="mod">
            <ac:chgData name="Thien Nguyen Le Quynh" userId="57a43e30-6e77-464d-a565-b6c4b6c26d7f" providerId="ADAL" clId="{BA29A21F-153E-4247-A50E-F9D0EA6AD7EF}" dt="2022-11-30T10:56:51.352" v="0"/>
            <ac:picMkLst>
              <pc:docMk/>
              <pc:sldMasterMk cId="2905430414" sldId="2147483721"/>
              <pc:sldLayoutMk cId="2936919900" sldId="2147483747"/>
              <ac:picMk id="15" creationId="{9A43DF26-AE60-4A2D-F0FE-E04E6690F2C7}"/>
            </ac:picMkLst>
          </pc:picChg>
          <pc:picChg chg="mod">
            <ac:chgData name="Thien Nguyen Le Quynh" userId="57a43e30-6e77-464d-a565-b6c4b6c26d7f" providerId="ADAL" clId="{BA29A21F-153E-4247-A50E-F9D0EA6AD7EF}" dt="2022-11-30T10:56:51.352" v="0"/>
            <ac:picMkLst>
              <pc:docMk/>
              <pc:sldMasterMk cId="2905430414" sldId="2147483721"/>
              <pc:sldLayoutMk cId="2936919900" sldId="2147483747"/>
              <ac:picMk id="17" creationId="{C0AABC4C-67E8-7975-1BD0-4E09F494E713}"/>
            </ac:picMkLst>
          </pc:picChg>
        </pc:sldLayoutChg>
        <pc:sldLayoutChg chg="modSp mod">
          <pc:chgData name="Thien Nguyen Le Quynh" userId="57a43e30-6e77-464d-a565-b6c4b6c26d7f" providerId="ADAL" clId="{BA29A21F-153E-4247-A50E-F9D0EA6AD7EF}" dt="2022-11-30T11:04:38.142" v="164" actId="14100"/>
          <pc:sldLayoutMkLst>
            <pc:docMk/>
            <pc:sldMasterMk cId="2905430414" sldId="2147483721"/>
            <pc:sldLayoutMk cId="471185790" sldId="2147483748"/>
          </pc:sldLayoutMkLst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471185790" sldId="2147483748"/>
              <ac:spMk id="3" creationId="{00000000-0000-0000-0000-000000000000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471185790" sldId="2147483748"/>
              <ac:spMk id="4" creationId="{116FAE2A-0AAB-4F74-B0AD-D7B5C5A2C869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471185790" sldId="2147483748"/>
              <ac:spMk id="9" creationId="{8E016DEE-461E-8142-933E-3358189B4376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471185790" sldId="2147483748"/>
              <ac:spMk id="14" creationId="{A7272F18-C544-DD46-A5DA-7F4352647904}"/>
            </ac:spMkLst>
          </pc:spChg>
          <pc:picChg chg="mod">
            <ac:chgData name="Thien Nguyen Le Quynh" userId="57a43e30-6e77-464d-a565-b6c4b6c26d7f" providerId="ADAL" clId="{BA29A21F-153E-4247-A50E-F9D0EA6AD7EF}" dt="2022-11-30T11:04:38.142" v="164" actId="14100"/>
            <ac:picMkLst>
              <pc:docMk/>
              <pc:sldMasterMk cId="2905430414" sldId="2147483721"/>
              <pc:sldLayoutMk cId="471185790" sldId="2147483748"/>
              <ac:picMk id="11" creationId="{5A541232-9C31-48A5-8AC4-3A4838B2C8AA}"/>
            </ac:picMkLst>
          </pc:picChg>
          <pc:picChg chg="mod">
            <ac:chgData name="Thien Nguyen Le Quynh" userId="57a43e30-6e77-464d-a565-b6c4b6c26d7f" providerId="ADAL" clId="{BA29A21F-153E-4247-A50E-F9D0EA6AD7EF}" dt="2022-11-30T10:56:51.352" v="0"/>
            <ac:picMkLst>
              <pc:docMk/>
              <pc:sldMasterMk cId="2905430414" sldId="2147483721"/>
              <pc:sldLayoutMk cId="471185790" sldId="2147483748"/>
              <ac:picMk id="13" creationId="{D7447650-4BB5-2C41-D054-601CD43DC884}"/>
            </ac:picMkLst>
          </pc:picChg>
          <pc:picChg chg="mod">
            <ac:chgData name="Thien Nguyen Le Quynh" userId="57a43e30-6e77-464d-a565-b6c4b6c26d7f" providerId="ADAL" clId="{BA29A21F-153E-4247-A50E-F9D0EA6AD7EF}" dt="2022-11-30T10:56:51.352" v="0"/>
            <ac:picMkLst>
              <pc:docMk/>
              <pc:sldMasterMk cId="2905430414" sldId="2147483721"/>
              <pc:sldLayoutMk cId="471185790" sldId="2147483748"/>
              <ac:picMk id="24" creationId="{E63AA3CD-D22F-1A23-6AF4-B8FCE6F5D4EA}"/>
            </ac:picMkLst>
          </pc:picChg>
        </pc:sldLayoutChg>
        <pc:sldLayoutChg chg="modSp">
          <pc:chgData name="Thien Nguyen Le Quynh" userId="57a43e30-6e77-464d-a565-b6c4b6c26d7f" providerId="ADAL" clId="{BA29A21F-153E-4247-A50E-F9D0EA6AD7EF}" dt="2022-11-30T10:56:51.352" v="0"/>
          <pc:sldLayoutMkLst>
            <pc:docMk/>
            <pc:sldMasterMk cId="2905430414" sldId="2147483721"/>
            <pc:sldLayoutMk cId="3672834051" sldId="2147483749"/>
          </pc:sldLayoutMkLst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3672834051" sldId="2147483749"/>
              <ac:spMk id="3" creationId="{00000000-0000-0000-0000-000000000000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3672834051" sldId="2147483749"/>
              <ac:spMk id="4" creationId="{116FAE2A-0AAB-4F74-B0AD-D7B5C5A2C869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3672834051" sldId="2147483749"/>
              <ac:spMk id="9" creationId="{8E016DEE-461E-8142-933E-3358189B4376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3672834051" sldId="2147483749"/>
              <ac:spMk id="14" creationId="{A7272F18-C544-DD46-A5DA-7F4352647904}"/>
            </ac:spMkLst>
          </pc:spChg>
          <pc:picChg chg="mod">
            <ac:chgData name="Thien Nguyen Le Quynh" userId="57a43e30-6e77-464d-a565-b6c4b6c26d7f" providerId="ADAL" clId="{BA29A21F-153E-4247-A50E-F9D0EA6AD7EF}" dt="2022-11-30T10:56:51.352" v="0"/>
            <ac:picMkLst>
              <pc:docMk/>
              <pc:sldMasterMk cId="2905430414" sldId="2147483721"/>
              <pc:sldLayoutMk cId="3672834051" sldId="2147483749"/>
              <ac:picMk id="11" creationId="{5A541232-9C31-48A5-8AC4-3A4838B2C8AA}"/>
            </ac:picMkLst>
          </pc:picChg>
          <pc:picChg chg="mod">
            <ac:chgData name="Thien Nguyen Le Quynh" userId="57a43e30-6e77-464d-a565-b6c4b6c26d7f" providerId="ADAL" clId="{BA29A21F-153E-4247-A50E-F9D0EA6AD7EF}" dt="2022-11-30T10:56:51.352" v="0"/>
            <ac:picMkLst>
              <pc:docMk/>
              <pc:sldMasterMk cId="2905430414" sldId="2147483721"/>
              <pc:sldLayoutMk cId="3672834051" sldId="2147483749"/>
              <ac:picMk id="16" creationId="{042AFE13-D19C-D3A9-1996-53D6EAB4518F}"/>
            </ac:picMkLst>
          </pc:picChg>
          <pc:picChg chg="mod">
            <ac:chgData name="Thien Nguyen Le Quynh" userId="57a43e30-6e77-464d-a565-b6c4b6c26d7f" providerId="ADAL" clId="{BA29A21F-153E-4247-A50E-F9D0EA6AD7EF}" dt="2022-11-30T10:56:51.352" v="0"/>
            <ac:picMkLst>
              <pc:docMk/>
              <pc:sldMasterMk cId="2905430414" sldId="2147483721"/>
              <pc:sldLayoutMk cId="3672834051" sldId="2147483749"/>
              <ac:picMk id="18" creationId="{F0F528D8-FE9E-76B9-B03F-5529E2469C30}"/>
            </ac:picMkLst>
          </pc:picChg>
        </pc:sldLayoutChg>
        <pc:sldLayoutChg chg="modSp">
          <pc:chgData name="Thien Nguyen Le Quynh" userId="57a43e30-6e77-464d-a565-b6c4b6c26d7f" providerId="ADAL" clId="{BA29A21F-153E-4247-A50E-F9D0EA6AD7EF}" dt="2022-11-30T10:56:51.352" v="0"/>
          <pc:sldLayoutMkLst>
            <pc:docMk/>
            <pc:sldMasterMk cId="2905430414" sldId="2147483721"/>
            <pc:sldLayoutMk cId="2102369521" sldId="2147483750"/>
          </pc:sldLayoutMkLst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2102369521" sldId="2147483750"/>
              <ac:spMk id="3" creationId="{00000000-0000-0000-0000-000000000000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2102369521" sldId="2147483750"/>
              <ac:spMk id="4" creationId="{116FAE2A-0AAB-4F74-B0AD-D7B5C5A2C869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2102369521" sldId="2147483750"/>
              <ac:spMk id="9" creationId="{8E016DEE-461E-8142-933E-3358189B4376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2102369521" sldId="2147483750"/>
              <ac:spMk id="14" creationId="{A7272F18-C544-DD46-A5DA-7F4352647904}"/>
            </ac:spMkLst>
          </pc:spChg>
          <pc:picChg chg="mod">
            <ac:chgData name="Thien Nguyen Le Quynh" userId="57a43e30-6e77-464d-a565-b6c4b6c26d7f" providerId="ADAL" clId="{BA29A21F-153E-4247-A50E-F9D0EA6AD7EF}" dt="2022-11-30T10:56:51.352" v="0"/>
            <ac:picMkLst>
              <pc:docMk/>
              <pc:sldMasterMk cId="2905430414" sldId="2147483721"/>
              <pc:sldLayoutMk cId="2102369521" sldId="2147483750"/>
              <ac:picMk id="8" creationId="{8BB4A349-80FE-F9B6-D2B6-9FC608EDCCC5}"/>
            </ac:picMkLst>
          </pc:picChg>
          <pc:picChg chg="mod">
            <ac:chgData name="Thien Nguyen Le Quynh" userId="57a43e30-6e77-464d-a565-b6c4b6c26d7f" providerId="ADAL" clId="{BA29A21F-153E-4247-A50E-F9D0EA6AD7EF}" dt="2022-11-30T10:56:51.352" v="0"/>
            <ac:picMkLst>
              <pc:docMk/>
              <pc:sldMasterMk cId="2905430414" sldId="2147483721"/>
              <pc:sldLayoutMk cId="2102369521" sldId="2147483750"/>
              <ac:picMk id="11" creationId="{5A541232-9C31-48A5-8AC4-3A4838B2C8AA}"/>
            </ac:picMkLst>
          </pc:picChg>
          <pc:picChg chg="mod">
            <ac:chgData name="Thien Nguyen Le Quynh" userId="57a43e30-6e77-464d-a565-b6c4b6c26d7f" providerId="ADAL" clId="{BA29A21F-153E-4247-A50E-F9D0EA6AD7EF}" dt="2022-11-30T10:56:51.352" v="0"/>
            <ac:picMkLst>
              <pc:docMk/>
              <pc:sldMasterMk cId="2905430414" sldId="2147483721"/>
              <pc:sldLayoutMk cId="2102369521" sldId="2147483750"/>
              <ac:picMk id="16" creationId="{5A41F29A-14D2-C8F9-EF25-189AFE3906F7}"/>
            </ac:picMkLst>
          </pc:picChg>
        </pc:sldLayoutChg>
        <pc:sldLayoutChg chg="modSp">
          <pc:chgData name="Thien Nguyen Le Quynh" userId="57a43e30-6e77-464d-a565-b6c4b6c26d7f" providerId="ADAL" clId="{BA29A21F-153E-4247-A50E-F9D0EA6AD7EF}" dt="2022-11-30T10:56:51.352" v="0"/>
          <pc:sldLayoutMkLst>
            <pc:docMk/>
            <pc:sldMasterMk cId="2905430414" sldId="2147483721"/>
            <pc:sldLayoutMk cId="1250394469" sldId="2147483751"/>
          </pc:sldLayoutMkLst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1250394469" sldId="2147483751"/>
              <ac:spMk id="3" creationId="{00000000-0000-0000-0000-000000000000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1250394469" sldId="2147483751"/>
              <ac:spMk id="4" creationId="{116FAE2A-0AAB-4F74-B0AD-D7B5C5A2C869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1250394469" sldId="2147483751"/>
              <ac:spMk id="9" creationId="{8E016DEE-461E-8142-933E-3358189B4376}"/>
            </ac:spMkLst>
          </pc:spChg>
          <pc:spChg chg="mod">
            <ac:chgData name="Thien Nguyen Le Quynh" userId="57a43e30-6e77-464d-a565-b6c4b6c26d7f" providerId="ADAL" clId="{BA29A21F-153E-4247-A50E-F9D0EA6AD7EF}" dt="2022-11-30T10:56:51.352" v="0"/>
            <ac:spMkLst>
              <pc:docMk/>
              <pc:sldMasterMk cId="2905430414" sldId="2147483721"/>
              <pc:sldLayoutMk cId="1250394469" sldId="2147483751"/>
              <ac:spMk id="14" creationId="{A7272F18-C544-DD46-A5DA-7F4352647904}"/>
            </ac:spMkLst>
          </pc:spChg>
          <pc:picChg chg="mod">
            <ac:chgData name="Thien Nguyen Le Quynh" userId="57a43e30-6e77-464d-a565-b6c4b6c26d7f" providerId="ADAL" clId="{BA29A21F-153E-4247-A50E-F9D0EA6AD7EF}" dt="2022-11-30T10:56:51.352" v="0"/>
            <ac:picMkLst>
              <pc:docMk/>
              <pc:sldMasterMk cId="2905430414" sldId="2147483721"/>
              <pc:sldLayoutMk cId="1250394469" sldId="2147483751"/>
              <ac:picMk id="11" creationId="{5A541232-9C31-48A5-8AC4-3A4838B2C8AA}"/>
            </ac:picMkLst>
          </pc:picChg>
          <pc:picChg chg="mod">
            <ac:chgData name="Thien Nguyen Le Quynh" userId="57a43e30-6e77-464d-a565-b6c4b6c26d7f" providerId="ADAL" clId="{BA29A21F-153E-4247-A50E-F9D0EA6AD7EF}" dt="2022-11-30T10:56:51.352" v="0"/>
            <ac:picMkLst>
              <pc:docMk/>
              <pc:sldMasterMk cId="2905430414" sldId="2147483721"/>
              <pc:sldLayoutMk cId="1250394469" sldId="2147483751"/>
              <ac:picMk id="17" creationId="{DA0C13E9-B7EB-9D2C-C912-CE87399B005C}"/>
            </ac:picMkLst>
          </pc:picChg>
          <pc:picChg chg="mod">
            <ac:chgData name="Thien Nguyen Le Quynh" userId="57a43e30-6e77-464d-a565-b6c4b6c26d7f" providerId="ADAL" clId="{BA29A21F-153E-4247-A50E-F9D0EA6AD7EF}" dt="2022-11-30T10:56:51.352" v="0"/>
            <ac:picMkLst>
              <pc:docMk/>
              <pc:sldMasterMk cId="2905430414" sldId="2147483721"/>
              <pc:sldLayoutMk cId="1250394469" sldId="2147483751"/>
              <ac:picMk id="21" creationId="{73BDBB88-B84A-1626-9E55-4533CE14FFFA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819C3C-60EF-D645-B113-6C64D2AC55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7FC56F-4512-FE49-853F-428A120189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12B98-4418-EB49-9D2B-6A764D1D6634}" type="datetimeFigureOut">
              <a:rPr lang="en-VN" smtClean="0"/>
              <a:t>12/02/2022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656D0D-14B8-3C47-8E92-3DDC688C3CD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D9EE7-5F36-1549-ACE8-4398724F07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ADD10-E74F-D447-97F2-9675FBF7479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05822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AE1E7-346C-4A4E-8167-247A92DBB887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E675E-B2DC-5A4F-8404-003BB838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15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F4DBC8-7F64-4060-9A3C-507DA4327538}"/>
              </a:ext>
            </a:extLst>
          </p:cNvPr>
          <p:cNvSpPr/>
          <p:nvPr userDrawn="1"/>
        </p:nvSpPr>
        <p:spPr>
          <a:xfrm>
            <a:off x="0" y="0"/>
            <a:ext cx="9144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4301" y="6150142"/>
            <a:ext cx="3137297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32587" y="1116237"/>
            <a:ext cx="4338936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4613" y="5740596"/>
            <a:ext cx="3136985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731" y="5243869"/>
            <a:ext cx="1018377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228060" y="753020"/>
            <a:ext cx="5893760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3977B55-F8B1-41BC-A489-3527789532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1274" y="1234019"/>
            <a:ext cx="2885913" cy="368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693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cov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948855-1089-416A-8AC7-0EBCB10F90B9}"/>
              </a:ext>
            </a:extLst>
          </p:cNvPr>
          <p:cNvSpPr/>
          <p:nvPr userDrawn="1"/>
        </p:nvSpPr>
        <p:spPr>
          <a:xfrm>
            <a:off x="0" y="-2"/>
            <a:ext cx="7419109" cy="685800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857867-B87A-4C51-B56B-4C1FEFA9D2BF}"/>
              </a:ext>
            </a:extLst>
          </p:cNvPr>
          <p:cNvSpPr/>
          <p:nvPr userDrawn="1"/>
        </p:nvSpPr>
        <p:spPr>
          <a:xfrm>
            <a:off x="778292" y="1706187"/>
            <a:ext cx="5872539" cy="3084889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800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CAE11-CA8E-4E60-8769-319FA0DA686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10333" y="2177969"/>
            <a:ext cx="5204743" cy="2108282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822579B-2657-44E3-B284-C57D176FE58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08036" y="221874"/>
            <a:ext cx="1237059" cy="1484312"/>
          </a:xfrm>
        </p:spPr>
        <p:txBody>
          <a:bodyPr anchor="b">
            <a:normAutofit/>
          </a:bodyPr>
          <a:lstStyle>
            <a:lvl1pPr marL="0" indent="0" algn="r">
              <a:buNone/>
              <a:defRPr sz="60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BD603B-A376-4510-BAB6-474443CE991C}"/>
              </a:ext>
            </a:extLst>
          </p:cNvPr>
          <p:cNvSpPr/>
          <p:nvPr userDrawn="1"/>
        </p:nvSpPr>
        <p:spPr>
          <a:xfrm>
            <a:off x="6816794" y="5147639"/>
            <a:ext cx="269806" cy="359741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29FA97-C73A-4B23-A0D9-2D0366362D15}"/>
              </a:ext>
            </a:extLst>
          </p:cNvPr>
          <p:cNvSpPr/>
          <p:nvPr userDrawn="1"/>
        </p:nvSpPr>
        <p:spPr>
          <a:xfrm>
            <a:off x="6650831" y="5368999"/>
            <a:ext cx="263673" cy="35974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32140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1" y="405446"/>
            <a:ext cx="5237186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803" y="1884792"/>
            <a:ext cx="5237556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DB645-A5D5-4BE5-ACAD-B90EEA6C4F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8651" y="1290734"/>
            <a:ext cx="5237186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7A87D9-F461-4214-89A2-5CC4233B821C}"/>
              </a:ext>
            </a:extLst>
          </p:cNvPr>
          <p:cNvCxnSpPr/>
          <p:nvPr userDrawn="1"/>
        </p:nvCxnSpPr>
        <p:spPr>
          <a:xfrm>
            <a:off x="7652084" y="0"/>
            <a:ext cx="0" cy="6858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AE89F53-1788-4DED-9E50-73537512643B}"/>
              </a:ext>
            </a:extLst>
          </p:cNvPr>
          <p:cNvSpPr/>
          <p:nvPr userDrawn="1"/>
        </p:nvSpPr>
        <p:spPr>
          <a:xfrm>
            <a:off x="7020428" y="4785824"/>
            <a:ext cx="1037723" cy="1383630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8B1D7B-0C32-4926-BA37-75EEF2940DDD}"/>
              </a:ext>
            </a:extLst>
          </p:cNvPr>
          <p:cNvSpPr/>
          <p:nvPr userDrawn="1"/>
        </p:nvSpPr>
        <p:spPr>
          <a:xfrm>
            <a:off x="6885073" y="4656221"/>
            <a:ext cx="1037723" cy="13836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F4B2A7-DFC8-4809-9584-8CD368862473}"/>
              </a:ext>
            </a:extLst>
          </p:cNvPr>
          <p:cNvSpPr/>
          <p:nvPr userDrawn="1"/>
        </p:nvSpPr>
        <p:spPr>
          <a:xfrm>
            <a:off x="8341639" y="1626113"/>
            <a:ext cx="388019" cy="517358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EA421C-6BDF-4636-BF53-9B729F0C10A7}"/>
              </a:ext>
            </a:extLst>
          </p:cNvPr>
          <p:cNvSpPr/>
          <p:nvPr userDrawn="1"/>
        </p:nvSpPr>
        <p:spPr>
          <a:xfrm>
            <a:off x="8206285" y="1776508"/>
            <a:ext cx="379199" cy="51735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9AC2A3-9F1A-4A37-8128-D2327580C5AE}"/>
              </a:ext>
            </a:extLst>
          </p:cNvPr>
          <p:cNvSpPr/>
          <p:nvPr userDrawn="1"/>
        </p:nvSpPr>
        <p:spPr>
          <a:xfrm>
            <a:off x="6663897" y="2994326"/>
            <a:ext cx="326006" cy="434674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8D9E1B-D1E5-4D9A-AE23-53A4E498A323}"/>
              </a:ext>
            </a:extLst>
          </p:cNvPr>
          <p:cNvSpPr/>
          <p:nvPr userDrawn="1"/>
        </p:nvSpPr>
        <p:spPr>
          <a:xfrm>
            <a:off x="6528542" y="3144721"/>
            <a:ext cx="318596" cy="434674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79985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05446"/>
            <a:ext cx="7719761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803" y="1212987"/>
            <a:ext cx="7719762" cy="462797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D75C5-070B-43C6-A2EC-520A1054A20C}"/>
              </a:ext>
            </a:extLst>
          </p:cNvPr>
          <p:cNvSpPr/>
          <p:nvPr userDrawn="1"/>
        </p:nvSpPr>
        <p:spPr>
          <a:xfrm>
            <a:off x="0" y="6719091"/>
            <a:ext cx="9144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3FD29A5F-3F9D-468D-9BEB-2BC18E7A50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416" y="-230311"/>
            <a:ext cx="872584" cy="87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046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1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1" y="405446"/>
            <a:ext cx="454050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804" y="1212987"/>
            <a:ext cx="4540506" cy="462797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52309445-5A61-46DA-B640-9F38792F0284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847908"/>
            <a:ext cx="9158749" cy="5604646"/>
          </a:xfrm>
          <a:prstGeom prst="bentConnector3">
            <a:avLst>
              <a:gd name="adj1" fmla="val 78341"/>
            </a:avLst>
          </a:prstGeom>
          <a:ln w="571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C9E366E7-2A3D-4DEF-8060-807B632BE5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90941" y="1565139"/>
            <a:ext cx="3024255" cy="3923671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EE8406-5730-499B-AB8A-9174051D8886}"/>
              </a:ext>
            </a:extLst>
          </p:cNvPr>
          <p:cNvSpPr/>
          <p:nvPr userDrawn="1"/>
        </p:nvSpPr>
        <p:spPr>
          <a:xfrm>
            <a:off x="8546255" y="5849295"/>
            <a:ext cx="339648" cy="452864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583AAA-EC9C-4D48-86F2-577AD349442B}"/>
              </a:ext>
            </a:extLst>
          </p:cNvPr>
          <p:cNvSpPr/>
          <p:nvPr userDrawn="1"/>
        </p:nvSpPr>
        <p:spPr>
          <a:xfrm>
            <a:off x="8410901" y="5999690"/>
            <a:ext cx="331928" cy="452864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08F9A5-EC95-4A0A-B012-3129F612FCBE}"/>
              </a:ext>
            </a:extLst>
          </p:cNvPr>
          <p:cNvSpPr/>
          <p:nvPr userDrawn="1"/>
        </p:nvSpPr>
        <p:spPr>
          <a:xfrm>
            <a:off x="6778311" y="405447"/>
            <a:ext cx="241922" cy="322563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5B17D1-EB3B-4981-95CC-095770362D06}"/>
              </a:ext>
            </a:extLst>
          </p:cNvPr>
          <p:cNvSpPr/>
          <p:nvPr userDrawn="1"/>
        </p:nvSpPr>
        <p:spPr>
          <a:xfrm>
            <a:off x="6642955" y="555842"/>
            <a:ext cx="236423" cy="32256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09716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side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05446"/>
            <a:ext cx="428331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5E5A48-ECCB-43DC-93A4-391CA82BEBFF}"/>
              </a:ext>
            </a:extLst>
          </p:cNvPr>
          <p:cNvSpPr/>
          <p:nvPr userDrawn="1"/>
        </p:nvSpPr>
        <p:spPr>
          <a:xfrm>
            <a:off x="0" y="6719091"/>
            <a:ext cx="9144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00B770C-B286-4CAD-8380-66B68FEF383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76887" y="-1"/>
            <a:ext cx="3567113" cy="6719091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DFE92DE-CFA0-8310-19D4-F3F7530DE6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804" y="1884792"/>
            <a:ext cx="4283612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D3F2639-BACD-ADBC-1684-14D977AAA0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8651" y="1290734"/>
            <a:ext cx="4283310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2259526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05446"/>
            <a:ext cx="7719761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D75C5-070B-43C6-A2EC-520A1054A20C}"/>
              </a:ext>
            </a:extLst>
          </p:cNvPr>
          <p:cNvSpPr/>
          <p:nvPr userDrawn="1"/>
        </p:nvSpPr>
        <p:spPr>
          <a:xfrm>
            <a:off x="0" y="6719091"/>
            <a:ext cx="9144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9010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lock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36">
            <a:extLst>
              <a:ext uri="{FF2B5EF4-FFF2-40B4-BE49-F238E27FC236}">
                <a16:creationId xmlns:a16="http://schemas.microsoft.com/office/drawing/2014/main" id="{BEB70A2B-E770-453C-87CB-27AEC7782C7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67865" y="1623914"/>
            <a:ext cx="2509135" cy="4235711"/>
          </a:xfr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Text Placeholder 36">
            <a:extLst>
              <a:ext uri="{FF2B5EF4-FFF2-40B4-BE49-F238E27FC236}">
                <a16:creationId xmlns:a16="http://schemas.microsoft.com/office/drawing/2014/main" id="{D4AAC140-90B2-4DB0-9768-B81A8825E7C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396471" y="1623914"/>
            <a:ext cx="2509135" cy="4235711"/>
          </a:xfr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625078" y="1623914"/>
            <a:ext cx="2509135" cy="4235711"/>
          </a:xfr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5" hasCustomPrompt="1"/>
          </p:nvPr>
        </p:nvSpPr>
        <p:spPr>
          <a:xfrm>
            <a:off x="3541000" y="1815549"/>
            <a:ext cx="2220079" cy="45382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48" name="Text Placeholder 46"/>
          <p:cNvSpPr>
            <a:spLocks noGrp="1"/>
          </p:cNvSpPr>
          <p:nvPr>
            <p:ph type="body" sz="quarter" idx="16" hasCustomPrompt="1"/>
          </p:nvPr>
        </p:nvSpPr>
        <p:spPr>
          <a:xfrm>
            <a:off x="6326157" y="1815549"/>
            <a:ext cx="2228817" cy="45382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775597" y="1815549"/>
            <a:ext cx="2221052" cy="45382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C31F37-22BC-42FF-B83D-8940FBE587D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75098" y="2462197"/>
            <a:ext cx="2221706" cy="298942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2861BB9-9D7C-4D75-84D6-E40305AC5B8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549253" y="2460687"/>
            <a:ext cx="2221706" cy="305634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9CF6C1B5-CF89-4E3C-885F-696504799B4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26158" y="2461009"/>
            <a:ext cx="2221706" cy="304201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402FA20-1BB6-44D2-91E5-1C1D4BD3C3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405446"/>
            <a:ext cx="78867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C0D5BC-1D94-4A11-AEC5-748544C41F8D}"/>
              </a:ext>
            </a:extLst>
          </p:cNvPr>
          <p:cNvSpPr/>
          <p:nvPr userDrawn="1"/>
        </p:nvSpPr>
        <p:spPr>
          <a:xfrm>
            <a:off x="0" y="6719091"/>
            <a:ext cx="9144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610944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05446"/>
            <a:ext cx="7719761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803" y="2012148"/>
            <a:ext cx="3779912" cy="365759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D75C5-070B-43C6-A2EC-520A1054A20C}"/>
              </a:ext>
            </a:extLst>
          </p:cNvPr>
          <p:cNvSpPr/>
          <p:nvPr userDrawn="1"/>
        </p:nvSpPr>
        <p:spPr>
          <a:xfrm>
            <a:off x="0" y="6719091"/>
            <a:ext cx="9144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8F7C335-D964-4B8E-8A14-95F40E7C21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8651" y="1399722"/>
            <a:ext cx="3779912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940330E-EAF3-4146-ABB5-ADFFAB4A77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80621" y="2021478"/>
            <a:ext cx="3779912" cy="365759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BD28F15-B203-4F94-B8D7-F047120322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80621" y="1399722"/>
            <a:ext cx="3779912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2C36AEA-9A9B-5E2A-5D60-A03A8418739E}"/>
              </a:ext>
            </a:extLst>
          </p:cNvPr>
          <p:cNvCxnSpPr/>
          <p:nvPr userDrawn="1"/>
        </p:nvCxnSpPr>
        <p:spPr>
          <a:xfrm>
            <a:off x="4535740" y="1399721"/>
            <a:ext cx="0" cy="4593575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A7066613-4F1A-4EBA-B56E-80D5BB3B4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416" y="-230311"/>
            <a:ext cx="872584" cy="87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3331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k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6">
            <a:extLst>
              <a:ext uri="{FF2B5EF4-FFF2-40B4-BE49-F238E27FC236}">
                <a16:creationId xmlns:a16="http://schemas.microsoft.com/office/drawing/2014/main" id="{24C39F53-3DDC-FC4C-A9B4-7B697E8113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62310" y="3907922"/>
            <a:ext cx="3856719" cy="2281960"/>
          </a:xfrm>
          <a:solidFill>
            <a:schemeClr val="tx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31" name="Text Placeholder 36">
            <a:extLst>
              <a:ext uri="{FF2B5EF4-FFF2-40B4-BE49-F238E27FC236}">
                <a16:creationId xmlns:a16="http://schemas.microsoft.com/office/drawing/2014/main" id="{AEA52B7F-ED93-394B-8192-7FE0914A70D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5078" y="3897983"/>
            <a:ext cx="3856719" cy="2281960"/>
          </a:xfrm>
          <a:solidFill>
            <a:schemeClr val="tx1">
              <a:lumMod val="95000"/>
              <a:alpha val="50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625078" y="1365498"/>
            <a:ext cx="3856719" cy="2281960"/>
          </a:xfrm>
          <a:solidFill>
            <a:schemeClr val="tx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9" name="Text Placeholder 36"/>
          <p:cNvSpPr>
            <a:spLocks noGrp="1"/>
          </p:cNvSpPr>
          <p:nvPr>
            <p:ph type="body" sz="quarter" idx="12" hasCustomPrompt="1"/>
          </p:nvPr>
        </p:nvSpPr>
        <p:spPr>
          <a:xfrm>
            <a:off x="4662310" y="1365498"/>
            <a:ext cx="3856719" cy="2281960"/>
          </a:xfrm>
          <a:solidFill>
            <a:schemeClr val="tx1">
              <a:lumMod val="95000"/>
              <a:alpha val="50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5" hasCustomPrompt="1"/>
          </p:nvPr>
        </p:nvSpPr>
        <p:spPr>
          <a:xfrm>
            <a:off x="4797772" y="1509608"/>
            <a:ext cx="3570633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775596" y="1509608"/>
            <a:ext cx="3548270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C96B441-B518-C944-AEAD-6FFD8ED98E3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75596" y="1962468"/>
            <a:ext cx="3548270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C9197E8-EEE0-644D-8341-BC9FACF0ABD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808952" y="1962468"/>
            <a:ext cx="3548270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C3CD257-08F3-41B0-A2B0-900EDCB933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405446"/>
            <a:ext cx="78867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4DD68E-5C43-438C-99B5-C84D4AB40B4E}"/>
              </a:ext>
            </a:extLst>
          </p:cNvPr>
          <p:cNvSpPr/>
          <p:nvPr userDrawn="1"/>
        </p:nvSpPr>
        <p:spPr>
          <a:xfrm>
            <a:off x="0" y="6719091"/>
            <a:ext cx="9144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Text Placeholder 46">
            <a:extLst>
              <a:ext uri="{FF2B5EF4-FFF2-40B4-BE49-F238E27FC236}">
                <a16:creationId xmlns:a16="http://schemas.microsoft.com/office/drawing/2014/main" id="{36DDA426-4DC8-404D-BEA4-07348F321C6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797772" y="4068815"/>
            <a:ext cx="3570633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23" name="Text Placeholder 46">
            <a:extLst>
              <a:ext uri="{FF2B5EF4-FFF2-40B4-BE49-F238E27FC236}">
                <a16:creationId xmlns:a16="http://schemas.microsoft.com/office/drawing/2014/main" id="{FF423B08-2B12-49E0-8760-C373E47FAE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75596" y="4068815"/>
            <a:ext cx="3548270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A9C7BD12-0F3D-4D50-AC91-B35CCB166F1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75596" y="4521675"/>
            <a:ext cx="3548270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E0ADA7C-AE86-4BAB-A9D7-4F6CBC7F836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808952" y="4521675"/>
            <a:ext cx="3548270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247829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block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6">
            <a:extLst>
              <a:ext uri="{FF2B5EF4-FFF2-40B4-BE49-F238E27FC236}">
                <a16:creationId xmlns:a16="http://schemas.microsoft.com/office/drawing/2014/main" id="{24C39F53-3DDC-FC4C-A9B4-7B697E8113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85999" y="1272345"/>
            <a:ext cx="2509135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625078" y="1272346"/>
            <a:ext cx="2509135" cy="2369001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9" name="Text Placeholder 36"/>
          <p:cNvSpPr>
            <a:spLocks noGrp="1"/>
          </p:cNvSpPr>
          <p:nvPr>
            <p:ph type="body" sz="quarter" idx="12" hasCustomPrompt="1"/>
          </p:nvPr>
        </p:nvSpPr>
        <p:spPr>
          <a:xfrm>
            <a:off x="3405538" y="1272346"/>
            <a:ext cx="2509135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775597" y="1376002"/>
            <a:ext cx="2221052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2D657AA7-9D1D-DF42-8A30-F2C7E74A1AD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75596" y="2071074"/>
            <a:ext cx="2228008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36">
            <a:extLst>
              <a:ext uri="{FF2B5EF4-FFF2-40B4-BE49-F238E27FC236}">
                <a16:creationId xmlns:a16="http://schemas.microsoft.com/office/drawing/2014/main" id="{B978492D-3924-3044-AB2D-480EE03AC5D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185999" y="3959610"/>
            <a:ext cx="2509135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26" name="Text Placeholder 36">
            <a:extLst>
              <a:ext uri="{FF2B5EF4-FFF2-40B4-BE49-F238E27FC236}">
                <a16:creationId xmlns:a16="http://schemas.microsoft.com/office/drawing/2014/main" id="{9E133F7F-4A15-F047-BFAB-D68E211FF10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405538" y="3959611"/>
            <a:ext cx="2509135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31" name="Text Placeholder 36">
            <a:extLst>
              <a:ext uri="{FF2B5EF4-FFF2-40B4-BE49-F238E27FC236}">
                <a16:creationId xmlns:a16="http://schemas.microsoft.com/office/drawing/2014/main" id="{DA74CB81-4C04-EB40-BE0D-7E4F2FB3D32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25078" y="3969550"/>
            <a:ext cx="2509135" cy="2369001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6BD285D1-7686-41BC-9222-77E4B43A3A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405446"/>
            <a:ext cx="78867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37" name="Text Placeholder 46">
            <a:extLst>
              <a:ext uri="{FF2B5EF4-FFF2-40B4-BE49-F238E27FC236}">
                <a16:creationId xmlns:a16="http://schemas.microsoft.com/office/drawing/2014/main" id="{B17385F3-4D65-4CDA-A364-6287583F36E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546102" y="1376002"/>
            <a:ext cx="2221052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F9989727-EE6B-46A9-A53F-D644D548891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546102" y="2071074"/>
            <a:ext cx="2228008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Text Placeholder 46">
            <a:extLst>
              <a:ext uri="{FF2B5EF4-FFF2-40B4-BE49-F238E27FC236}">
                <a16:creationId xmlns:a16="http://schemas.microsoft.com/office/drawing/2014/main" id="{AFB47463-9066-47BD-BDBE-772BCB8BB5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52466" y="1376002"/>
            <a:ext cx="2221052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030A84D6-527E-41B8-96C4-2DB753FB164B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352466" y="2071074"/>
            <a:ext cx="2228008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F67565-0EFD-454B-BE49-B0842BC414EE}"/>
              </a:ext>
            </a:extLst>
          </p:cNvPr>
          <p:cNvSpPr/>
          <p:nvPr userDrawn="1"/>
        </p:nvSpPr>
        <p:spPr>
          <a:xfrm>
            <a:off x="0" y="6719091"/>
            <a:ext cx="9144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4" name="Text Placeholder 46">
            <a:extLst>
              <a:ext uri="{FF2B5EF4-FFF2-40B4-BE49-F238E27FC236}">
                <a16:creationId xmlns:a16="http://schemas.microsoft.com/office/drawing/2014/main" id="{CFED18CC-72B9-4A99-8790-79D20AF8842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75597" y="4091986"/>
            <a:ext cx="2221052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D09078A4-451C-4B5C-BB9A-CAB10ED9409C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775596" y="4787058"/>
            <a:ext cx="2228008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6" name="Text Placeholder 46">
            <a:extLst>
              <a:ext uri="{FF2B5EF4-FFF2-40B4-BE49-F238E27FC236}">
                <a16:creationId xmlns:a16="http://schemas.microsoft.com/office/drawing/2014/main" id="{A004FD1B-2DBE-437D-BC16-4E08C4D0978C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546102" y="4091986"/>
            <a:ext cx="2221052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2D2E8949-0519-4BA9-BF17-03E5DBC8B197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3546102" y="4787058"/>
            <a:ext cx="2228008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49B4BCB8-3B7E-4660-A5E8-D3EE9BE5E26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352466" y="4091986"/>
            <a:ext cx="2221052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77711C39-E38B-4972-81E0-54173059086C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6352466" y="4787058"/>
            <a:ext cx="2228008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154383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F4DBC8-7F64-4060-9A3C-507DA4327538}"/>
              </a:ext>
            </a:extLst>
          </p:cNvPr>
          <p:cNvSpPr/>
          <p:nvPr userDrawn="1"/>
        </p:nvSpPr>
        <p:spPr>
          <a:xfrm>
            <a:off x="0" y="0"/>
            <a:ext cx="9144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4301" y="6150142"/>
            <a:ext cx="3137297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32587" y="1116237"/>
            <a:ext cx="4338936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4613" y="5740596"/>
            <a:ext cx="3136985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731" y="5243869"/>
            <a:ext cx="1018377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228060" y="753020"/>
            <a:ext cx="5893760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6" name="Picture 5" descr="A picture containing hydrozoan, night sky&#10;&#10;Description automatically generated">
            <a:extLst>
              <a:ext uri="{FF2B5EF4-FFF2-40B4-BE49-F238E27FC236}">
                <a16:creationId xmlns:a16="http://schemas.microsoft.com/office/drawing/2014/main" id="{C657C537-27A4-4BB6-A25B-14DFC62305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221441">
            <a:off x="4274500" y="1686762"/>
            <a:ext cx="4802542" cy="354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0608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scre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nector: Elbow 6">
            <a:extLst>
              <a:ext uri="{FF2B5EF4-FFF2-40B4-BE49-F238E27FC236}">
                <a16:creationId xmlns:a16="http://schemas.microsoft.com/office/drawing/2014/main" id="{75B7619A-FCCE-FE42-0622-3A7A896DF643}"/>
              </a:ext>
            </a:extLst>
          </p:cNvPr>
          <p:cNvCxnSpPr>
            <a:cxnSpLocks/>
          </p:cNvCxnSpPr>
          <p:nvPr userDrawn="1"/>
        </p:nvCxnSpPr>
        <p:spPr>
          <a:xfrm rot="5400000" flipH="1" flipV="1">
            <a:off x="-1460854" y="1952057"/>
            <a:ext cx="9167461" cy="3549680"/>
          </a:xfrm>
          <a:prstGeom prst="bentConnector3">
            <a:avLst>
              <a:gd name="adj1" fmla="val 83585"/>
            </a:avLst>
          </a:prstGeom>
          <a:ln w="571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98FD59E2-FDA0-059F-FD98-A16A99C1E4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37" y="1331089"/>
            <a:ext cx="4825246" cy="49940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271448" y="1143787"/>
            <a:ext cx="3415352" cy="1122369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71448" y="2454936"/>
            <a:ext cx="3415352" cy="337317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ACF2910-92AA-465D-B92C-5BBD6401B0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5417" y="1632287"/>
            <a:ext cx="3985929" cy="3002082"/>
          </a:xfrm>
          <a:solidFill>
            <a:schemeClr val="bg1">
              <a:lumMod val="10000"/>
              <a:lumOff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F782A0-C239-4308-B681-8EC1238F3C72}"/>
              </a:ext>
            </a:extLst>
          </p:cNvPr>
          <p:cNvSpPr/>
          <p:nvPr userDrawn="1"/>
        </p:nvSpPr>
        <p:spPr>
          <a:xfrm>
            <a:off x="463832" y="324318"/>
            <a:ext cx="179300" cy="229474"/>
          </a:xfrm>
          <a:prstGeom prst="rect">
            <a:avLst/>
          </a:prstGeom>
          <a:solidFill>
            <a:srgbClr val="9E7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D03491-3357-41E9-8EB3-599F77DA0C28}"/>
              </a:ext>
            </a:extLst>
          </p:cNvPr>
          <p:cNvSpPr/>
          <p:nvPr userDrawn="1"/>
        </p:nvSpPr>
        <p:spPr>
          <a:xfrm>
            <a:off x="4288452" y="5845674"/>
            <a:ext cx="264443" cy="352591"/>
          </a:xfrm>
          <a:prstGeom prst="rect">
            <a:avLst/>
          </a:prstGeom>
          <a:solidFill>
            <a:srgbClr val="E47E8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ACBA49-31D5-4E9F-B935-871099BD9C26}"/>
              </a:ext>
            </a:extLst>
          </p:cNvPr>
          <p:cNvSpPr/>
          <p:nvPr userDrawn="1"/>
        </p:nvSpPr>
        <p:spPr>
          <a:xfrm>
            <a:off x="4124147" y="6021426"/>
            <a:ext cx="318983" cy="425311"/>
          </a:xfrm>
          <a:prstGeom prst="rect">
            <a:avLst/>
          </a:prstGeom>
          <a:solidFill>
            <a:srgbClr val="9E71AC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CB7635-5DB8-46B9-8978-A02FE9042FD2}"/>
              </a:ext>
            </a:extLst>
          </p:cNvPr>
          <p:cNvSpPr/>
          <p:nvPr userDrawn="1"/>
        </p:nvSpPr>
        <p:spPr>
          <a:xfrm>
            <a:off x="551955" y="192755"/>
            <a:ext cx="179300" cy="22947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179847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scre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4F7FB3C-D020-4682-A2D7-0F9380E4E652}"/>
              </a:ext>
            </a:extLst>
          </p:cNvPr>
          <p:cNvCxnSpPr>
            <a:cxnSpLocks/>
          </p:cNvCxnSpPr>
          <p:nvPr userDrawn="1"/>
        </p:nvCxnSpPr>
        <p:spPr>
          <a:xfrm rot="5400000" flipH="1" flipV="1">
            <a:off x="-898283" y="1240232"/>
            <a:ext cx="6858000" cy="4377534"/>
          </a:xfrm>
          <a:prstGeom prst="bentConnector3">
            <a:avLst>
              <a:gd name="adj1" fmla="val 19892"/>
            </a:avLst>
          </a:prstGeom>
          <a:ln w="571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C27C480-F11C-42A4-9146-6AFC54F390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1" r="10531" b="28560"/>
          <a:stretch/>
        </p:blipFill>
        <p:spPr>
          <a:xfrm>
            <a:off x="1065431" y="-1"/>
            <a:ext cx="3395145" cy="6858001"/>
          </a:xfrm>
          <a:prstGeom prst="rect">
            <a:avLst/>
          </a:prstGeom>
          <a:effectLst/>
        </p:spPr>
      </p:pic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ACF2910-92AA-465D-B92C-5BBD6401B0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389711" y="1576692"/>
            <a:ext cx="2758186" cy="5281309"/>
          </a:xfrm>
          <a:solidFill>
            <a:schemeClr val="bg1">
              <a:lumMod val="10000"/>
              <a:lumOff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F949F2-2005-4B10-8FF6-7E8ABEFD4146}"/>
              </a:ext>
            </a:extLst>
          </p:cNvPr>
          <p:cNvSpPr/>
          <p:nvPr userDrawn="1"/>
        </p:nvSpPr>
        <p:spPr>
          <a:xfrm>
            <a:off x="5149309" y="491850"/>
            <a:ext cx="236423" cy="315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72DDB-8542-4BA1-A526-2AC05F657683}"/>
              </a:ext>
            </a:extLst>
          </p:cNvPr>
          <p:cNvSpPr/>
          <p:nvPr userDrawn="1"/>
        </p:nvSpPr>
        <p:spPr>
          <a:xfrm>
            <a:off x="5029017" y="650551"/>
            <a:ext cx="236423" cy="315231"/>
          </a:xfrm>
          <a:prstGeom prst="rect">
            <a:avLst/>
          </a:prstGeom>
          <a:solidFill>
            <a:srgbClr val="E47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62DB11-5252-44DB-8649-630134CEDC84}"/>
              </a:ext>
            </a:extLst>
          </p:cNvPr>
          <p:cNvSpPr/>
          <p:nvPr userDrawn="1"/>
        </p:nvSpPr>
        <p:spPr>
          <a:xfrm>
            <a:off x="519748" y="3091835"/>
            <a:ext cx="286775" cy="382366"/>
          </a:xfrm>
          <a:prstGeom prst="rect">
            <a:avLst/>
          </a:prstGeom>
          <a:solidFill>
            <a:srgbClr val="E47E8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C1A35F-31CB-43E9-BE62-D8C540AF1EFF}"/>
              </a:ext>
            </a:extLst>
          </p:cNvPr>
          <p:cNvSpPr/>
          <p:nvPr userDrawn="1"/>
        </p:nvSpPr>
        <p:spPr>
          <a:xfrm>
            <a:off x="308024" y="3271068"/>
            <a:ext cx="350498" cy="467330"/>
          </a:xfrm>
          <a:prstGeom prst="rect">
            <a:avLst/>
          </a:prstGeom>
          <a:solidFill>
            <a:srgbClr val="9E71AC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DC532B5-84C4-F7BF-6297-D1AADBE18D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71448" y="1143787"/>
            <a:ext cx="3415352" cy="1122369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EAB9CF36-96B5-995F-5AD1-03218953E5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71448" y="2454936"/>
            <a:ext cx="3415352" cy="337317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5921568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ide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05446"/>
            <a:ext cx="8195777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5E5A48-ECCB-43DC-93A4-391CA82BEBFF}"/>
              </a:ext>
            </a:extLst>
          </p:cNvPr>
          <p:cNvSpPr/>
          <p:nvPr userDrawn="1"/>
        </p:nvSpPr>
        <p:spPr>
          <a:xfrm>
            <a:off x="0" y="6719091"/>
            <a:ext cx="9144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D847C6C-02A3-4641-84FF-BA5B254153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429000" y="1290733"/>
            <a:ext cx="5395913" cy="48782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41A9E76-83E3-AC05-D3EC-5C738B09E2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804" y="1884792"/>
            <a:ext cx="2569112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B8260B-AFE2-23AF-A6F2-3BF0C6A34E4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8650" y="1290734"/>
            <a:ext cx="2568931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22761444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05446"/>
            <a:ext cx="78867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EF76F-9069-3B4A-907F-A19C99F01F2C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3460672" y="1367065"/>
            <a:ext cx="2623185" cy="2293285"/>
          </a:xfrm>
          <a:solidFill>
            <a:schemeClr val="bg1">
              <a:lumMod val="10000"/>
              <a:lumOff val="90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9E27A7B-6135-BE48-A986-3289A9283E10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3460672" y="3875082"/>
            <a:ext cx="2622947" cy="2294372"/>
          </a:xfrm>
          <a:solidFill>
            <a:schemeClr val="bg1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3E15140-4003-B84F-868E-00E8CB3DE5A9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6224029" y="1367500"/>
            <a:ext cx="2622947" cy="2287307"/>
          </a:xfrm>
          <a:solidFill>
            <a:schemeClr val="bg1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EAF4222-49F8-EF42-B83C-0F28F19B2FAE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224029" y="3875082"/>
            <a:ext cx="2622947" cy="2294372"/>
          </a:xfrm>
          <a:solidFill>
            <a:schemeClr val="bg1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2EEAED-2824-D8BC-F55C-2D9D8F27DF46}"/>
              </a:ext>
            </a:extLst>
          </p:cNvPr>
          <p:cNvSpPr/>
          <p:nvPr userDrawn="1"/>
        </p:nvSpPr>
        <p:spPr>
          <a:xfrm>
            <a:off x="0" y="6719091"/>
            <a:ext cx="9144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1313128D-08B9-9FF5-1E48-ABC088BE91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803" y="1884792"/>
            <a:ext cx="2622947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AFDBF4FE-D0B0-495A-401A-B4A83D5D3A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8650" y="1290734"/>
            <a:ext cx="2622761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5261367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05446"/>
            <a:ext cx="78867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EF76F-9069-3B4A-907F-A19C99F01F2C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628650" y="3023485"/>
            <a:ext cx="2464904" cy="2860481"/>
          </a:xfrm>
          <a:solidFill>
            <a:schemeClr val="tx1">
              <a:lumMod val="9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Chart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B0104C9-FE11-6E4F-8E72-CBD2EF15E969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6033053" y="3023485"/>
            <a:ext cx="2464904" cy="2860481"/>
          </a:xfrm>
          <a:solidFill>
            <a:schemeClr val="tx1">
              <a:lumMod val="9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Chart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EA4ECAA9-7C4B-7B41-B55A-617B41891A61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3330852" y="3023485"/>
            <a:ext cx="2464904" cy="2860481"/>
          </a:xfrm>
          <a:solidFill>
            <a:schemeClr val="tx1">
              <a:lumMod val="9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Chart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16F6F4A-002C-4495-ABB7-7D97702069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803" y="1278650"/>
            <a:ext cx="5166953" cy="147658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0EAB7D-90A2-CA5B-FF16-766BB7517E4D}"/>
              </a:ext>
            </a:extLst>
          </p:cNvPr>
          <p:cNvSpPr/>
          <p:nvPr userDrawn="1"/>
        </p:nvSpPr>
        <p:spPr>
          <a:xfrm>
            <a:off x="0" y="6719091"/>
            <a:ext cx="9144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362047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332878B-8AD7-40F0-9EB1-91D8AC156127}"/>
              </a:ext>
            </a:extLst>
          </p:cNvPr>
          <p:cNvSpPr/>
          <p:nvPr userDrawn="1"/>
        </p:nvSpPr>
        <p:spPr>
          <a:xfrm>
            <a:off x="156652" y="1402473"/>
            <a:ext cx="2547257" cy="53166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69E029C-C517-194A-A746-3CCDB6FE493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6652" y="307770"/>
            <a:ext cx="2547257" cy="82534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VN" dirty="0"/>
              <a:t>Case study – Client’s logo</a:t>
            </a:r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0B09B9EC-7F16-E44F-9475-BF30B033B95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25378" y="2586891"/>
            <a:ext cx="3832622" cy="420688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vi-VN" dirty="0"/>
              <a:t>Enter </a:t>
            </a:r>
            <a:r>
              <a:rPr lang="en-US" dirty="0"/>
              <a:t>The Solution</a:t>
            </a:r>
            <a:endParaRPr lang="en-VN" dirty="0"/>
          </a:p>
        </p:txBody>
      </p:sp>
      <p:sp>
        <p:nvSpPr>
          <p:cNvPr id="64" name="Text Placeholder 61">
            <a:extLst>
              <a:ext uri="{FF2B5EF4-FFF2-40B4-BE49-F238E27FC236}">
                <a16:creationId xmlns:a16="http://schemas.microsoft.com/office/drawing/2014/main" id="{05C582CB-A4E6-4247-802E-C4F9F7F33CE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025378" y="471170"/>
            <a:ext cx="3832622" cy="420688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r>
              <a:rPr lang="vi-VN" dirty="0"/>
              <a:t>Enter The Challenge</a:t>
            </a:r>
            <a:endParaRPr lang="en-GB" dirty="0"/>
          </a:p>
        </p:txBody>
      </p:sp>
      <p:sp>
        <p:nvSpPr>
          <p:cNvPr id="23" name="Text Placeholder 61">
            <a:extLst>
              <a:ext uri="{FF2B5EF4-FFF2-40B4-BE49-F238E27FC236}">
                <a16:creationId xmlns:a16="http://schemas.microsoft.com/office/drawing/2014/main" id="{FF459DCD-35BD-DE4E-AD9F-44DE54A6DB7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25378" y="4693179"/>
            <a:ext cx="3832622" cy="420688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vi-VN" dirty="0"/>
              <a:t>Enter </a:t>
            </a:r>
            <a:r>
              <a:rPr lang="en-US" dirty="0"/>
              <a:t>Results and Benefits</a:t>
            </a:r>
            <a:endParaRPr lang="en-VN" dirty="0"/>
          </a:p>
        </p:txBody>
      </p:sp>
      <p:sp>
        <p:nvSpPr>
          <p:cNvPr id="29" name="Text Placeholder 59">
            <a:extLst>
              <a:ext uri="{FF2B5EF4-FFF2-40B4-BE49-F238E27FC236}">
                <a16:creationId xmlns:a16="http://schemas.microsoft.com/office/drawing/2014/main" id="{A19040EA-1AA9-1242-B00A-18854D1C804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0981" y="5001626"/>
            <a:ext cx="1897381" cy="151164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100" b="0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About the client: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Duis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at convallis.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 Donec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Morbi sed </a:t>
            </a:r>
            <a:r>
              <a:rPr lang="en-US" dirty="0" err="1"/>
              <a:t>urna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non qui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,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fermentum gravida,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90D8E9-DBF4-7A4D-A1A2-897F76C9A81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025378" y="935457"/>
            <a:ext cx="3832622" cy="1472077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618D9AFD-3C76-0748-96E8-42AF7D29C83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025378" y="3041744"/>
            <a:ext cx="3832622" cy="1469296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668A9571-AED8-B043-8828-541F225CA53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025378" y="5141886"/>
            <a:ext cx="3832622" cy="1371389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AEF6D30-54BC-CD47-8C4A-2284C0A51E76}"/>
              </a:ext>
            </a:extLst>
          </p:cNvPr>
          <p:cNvCxnSpPr/>
          <p:nvPr userDrawn="1"/>
        </p:nvCxnSpPr>
        <p:spPr>
          <a:xfrm>
            <a:off x="510981" y="4792225"/>
            <a:ext cx="1897381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angular Callout 12">
            <a:extLst>
              <a:ext uri="{FF2B5EF4-FFF2-40B4-BE49-F238E27FC236}">
                <a16:creationId xmlns:a16="http://schemas.microsoft.com/office/drawing/2014/main" id="{5811B9CA-30C4-6547-8720-D0465917692C}"/>
              </a:ext>
            </a:extLst>
          </p:cNvPr>
          <p:cNvSpPr/>
          <p:nvPr userDrawn="1"/>
        </p:nvSpPr>
        <p:spPr>
          <a:xfrm>
            <a:off x="7179468" y="462644"/>
            <a:ext cx="1778794" cy="3652156"/>
          </a:xfrm>
          <a:custGeom>
            <a:avLst/>
            <a:gdLst>
              <a:gd name="connsiteX0" fmla="*/ 0 w 2371725"/>
              <a:gd name="connsiteY0" fmla="*/ 0 h 3588721"/>
              <a:gd name="connsiteX1" fmla="*/ 1383506 w 2371725"/>
              <a:gd name="connsiteY1" fmla="*/ 0 h 3588721"/>
              <a:gd name="connsiteX2" fmla="*/ 1383506 w 2371725"/>
              <a:gd name="connsiteY2" fmla="*/ 0 h 3588721"/>
              <a:gd name="connsiteX3" fmla="*/ 1976438 w 2371725"/>
              <a:gd name="connsiteY3" fmla="*/ 0 h 3588721"/>
              <a:gd name="connsiteX4" fmla="*/ 2371725 w 2371725"/>
              <a:gd name="connsiteY4" fmla="*/ 0 h 3588721"/>
              <a:gd name="connsiteX5" fmla="*/ 2371725 w 2371725"/>
              <a:gd name="connsiteY5" fmla="*/ 2093421 h 3588721"/>
              <a:gd name="connsiteX6" fmla="*/ 2371725 w 2371725"/>
              <a:gd name="connsiteY6" fmla="*/ 2093421 h 3588721"/>
              <a:gd name="connsiteX7" fmla="*/ 2371725 w 2371725"/>
              <a:gd name="connsiteY7" fmla="*/ 2990601 h 3588721"/>
              <a:gd name="connsiteX8" fmla="*/ 2371725 w 2371725"/>
              <a:gd name="connsiteY8" fmla="*/ 3588721 h 3588721"/>
              <a:gd name="connsiteX9" fmla="*/ 1976438 w 2371725"/>
              <a:gd name="connsiteY9" fmla="*/ 3588721 h 3588721"/>
              <a:gd name="connsiteX10" fmla="*/ 2154807 w 2371725"/>
              <a:gd name="connsiteY10" fmla="*/ 3994282 h 3588721"/>
              <a:gd name="connsiteX11" fmla="*/ 1383506 w 2371725"/>
              <a:gd name="connsiteY11" fmla="*/ 3588721 h 3588721"/>
              <a:gd name="connsiteX12" fmla="*/ 0 w 2371725"/>
              <a:gd name="connsiteY12" fmla="*/ 3588721 h 3588721"/>
              <a:gd name="connsiteX13" fmla="*/ 0 w 2371725"/>
              <a:gd name="connsiteY13" fmla="*/ 2990601 h 3588721"/>
              <a:gd name="connsiteX14" fmla="*/ 0 w 2371725"/>
              <a:gd name="connsiteY14" fmla="*/ 2093421 h 3588721"/>
              <a:gd name="connsiteX15" fmla="*/ 0 w 2371725"/>
              <a:gd name="connsiteY15" fmla="*/ 2093421 h 3588721"/>
              <a:gd name="connsiteX16" fmla="*/ 0 w 2371725"/>
              <a:gd name="connsiteY16" fmla="*/ 0 h 3588721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37305 w 2371725"/>
              <a:gd name="connsiteY9" fmla="*/ 3605655 h 3994282"/>
              <a:gd name="connsiteX10" fmla="*/ 2154807 w 2371725"/>
              <a:gd name="connsiteY10" fmla="*/ 3994282 h 3994282"/>
              <a:gd name="connsiteX11" fmla="*/ 1383506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20372 w 2371725"/>
              <a:gd name="connsiteY9" fmla="*/ 3588721 h 3994282"/>
              <a:gd name="connsiteX10" fmla="*/ 2154807 w 2371725"/>
              <a:gd name="connsiteY10" fmla="*/ 3994282 h 3994282"/>
              <a:gd name="connsiteX11" fmla="*/ 1383506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54239 w 2371725"/>
              <a:gd name="connsiteY9" fmla="*/ 3588721 h 3994282"/>
              <a:gd name="connsiteX10" fmla="*/ 2154807 w 2371725"/>
              <a:gd name="connsiteY10" fmla="*/ 3994282 h 3994282"/>
              <a:gd name="connsiteX11" fmla="*/ 1383506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54239 w 2371725"/>
              <a:gd name="connsiteY9" fmla="*/ 3588721 h 3994282"/>
              <a:gd name="connsiteX10" fmla="*/ 2154807 w 2371725"/>
              <a:gd name="connsiteY10" fmla="*/ 3994282 h 3994282"/>
              <a:gd name="connsiteX11" fmla="*/ 1899973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71725" h="3994282">
                <a:moveTo>
                  <a:pt x="0" y="0"/>
                </a:moveTo>
                <a:lnTo>
                  <a:pt x="1383506" y="0"/>
                </a:lnTo>
                <a:lnTo>
                  <a:pt x="1383506" y="0"/>
                </a:lnTo>
                <a:lnTo>
                  <a:pt x="1976438" y="0"/>
                </a:lnTo>
                <a:lnTo>
                  <a:pt x="2371725" y="0"/>
                </a:lnTo>
                <a:lnTo>
                  <a:pt x="2371725" y="2093421"/>
                </a:lnTo>
                <a:lnTo>
                  <a:pt x="2371725" y="2093421"/>
                </a:lnTo>
                <a:lnTo>
                  <a:pt x="2371725" y="2990601"/>
                </a:lnTo>
                <a:lnTo>
                  <a:pt x="2371725" y="3588721"/>
                </a:lnTo>
                <a:lnTo>
                  <a:pt x="2154239" y="3588721"/>
                </a:lnTo>
                <a:cubicBezTo>
                  <a:pt x="2154428" y="3723908"/>
                  <a:pt x="2154618" y="3859095"/>
                  <a:pt x="2154807" y="3994282"/>
                </a:cubicBezTo>
                <a:lnTo>
                  <a:pt x="1899973" y="3588721"/>
                </a:lnTo>
                <a:lnTo>
                  <a:pt x="0" y="3588721"/>
                </a:lnTo>
                <a:lnTo>
                  <a:pt x="0" y="2990601"/>
                </a:lnTo>
                <a:lnTo>
                  <a:pt x="0" y="2093421"/>
                </a:lnTo>
                <a:lnTo>
                  <a:pt x="0" y="2093421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gradFill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800" dirty="0"/>
          </a:p>
        </p:txBody>
      </p:sp>
      <p:sp>
        <p:nvSpPr>
          <p:cNvPr id="41" name="Text Placeholder 59">
            <a:extLst>
              <a:ext uri="{FF2B5EF4-FFF2-40B4-BE49-F238E27FC236}">
                <a16:creationId xmlns:a16="http://schemas.microsoft.com/office/drawing/2014/main" id="{EE22B3E7-6F28-D544-88EE-8804BCE97CA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388041" y="749791"/>
            <a:ext cx="1374959" cy="2647746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lang="en-US" sz="1100" b="0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Enter client’s testimonial here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,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fermentum gravida, diam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nisi, vitae </a:t>
            </a:r>
            <a:r>
              <a:rPr lang="en-US" dirty="0" err="1"/>
              <a:t>consequat</a:t>
            </a:r>
            <a:r>
              <a:rPr lang="en-US" dirty="0"/>
              <a:t> mi est. </a:t>
            </a:r>
          </a:p>
        </p:txBody>
      </p:sp>
      <p:sp>
        <p:nvSpPr>
          <p:cNvPr id="42" name="Text Placeholder 59">
            <a:extLst>
              <a:ext uri="{FF2B5EF4-FFF2-40B4-BE49-F238E27FC236}">
                <a16:creationId xmlns:a16="http://schemas.microsoft.com/office/drawing/2014/main" id="{2D5FFE6F-F14D-7840-A5B5-8FA896F7601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179468" y="4833614"/>
            <a:ext cx="1778794" cy="336023"/>
          </a:xfrm>
        </p:spPr>
        <p:txBody>
          <a:bodyPr anchor="b">
            <a:normAutofit/>
          </a:bodyPr>
          <a:lstStyle>
            <a:lvl1pPr marL="0" indent="0" algn="r">
              <a:lnSpc>
                <a:spcPct val="150000"/>
              </a:lnSpc>
              <a:buNone/>
              <a:defRPr lang="en-US" sz="1100" b="1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Client’s full name</a:t>
            </a:r>
          </a:p>
        </p:txBody>
      </p:sp>
      <p:sp>
        <p:nvSpPr>
          <p:cNvPr id="43" name="Text Placeholder 59">
            <a:extLst>
              <a:ext uri="{FF2B5EF4-FFF2-40B4-BE49-F238E27FC236}">
                <a16:creationId xmlns:a16="http://schemas.microsoft.com/office/drawing/2014/main" id="{10FAECC0-E45B-3847-B081-EE29C0CDC53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179468" y="5169637"/>
            <a:ext cx="1778794" cy="336023"/>
          </a:xfrm>
        </p:spPr>
        <p:txBody>
          <a:bodyPr anchor="ctr">
            <a:normAutofit/>
          </a:bodyPr>
          <a:lstStyle>
            <a:lvl1pPr marL="0" indent="0" algn="r">
              <a:lnSpc>
                <a:spcPct val="150000"/>
              </a:lnSpc>
              <a:buNone/>
              <a:defRPr lang="en-US" sz="1100" b="0" i="1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Title, Company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F9034734-F15F-1149-BB16-E26741D6F2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0457" y="1754080"/>
            <a:ext cx="1984026" cy="319584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 company</a:t>
            </a:r>
          </a:p>
        </p:txBody>
      </p:sp>
      <p:sp>
        <p:nvSpPr>
          <p:cNvPr id="46" name="Text Placeholder 34">
            <a:extLst>
              <a:ext uri="{FF2B5EF4-FFF2-40B4-BE49-F238E27FC236}">
                <a16:creationId xmlns:a16="http://schemas.microsoft.com/office/drawing/2014/main" id="{163E6A40-8864-394A-A6E7-A1780BEA9C8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90457" y="2471928"/>
            <a:ext cx="1984026" cy="307565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sector</a:t>
            </a:r>
          </a:p>
        </p:txBody>
      </p:sp>
      <p:sp>
        <p:nvSpPr>
          <p:cNvPr id="47" name="Text Placeholder 34">
            <a:extLst>
              <a:ext uri="{FF2B5EF4-FFF2-40B4-BE49-F238E27FC236}">
                <a16:creationId xmlns:a16="http://schemas.microsoft.com/office/drawing/2014/main" id="{E4428335-40CE-FB45-87B6-D447658CCBD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02122" y="3222983"/>
            <a:ext cx="1972361" cy="301934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sector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B4A9F3-FB24-D143-8C18-C94C789CB4A8}"/>
              </a:ext>
            </a:extLst>
          </p:cNvPr>
          <p:cNvSpPr txBox="1"/>
          <p:nvPr userDrawn="1"/>
        </p:nvSpPr>
        <p:spPr>
          <a:xfrm>
            <a:off x="490458" y="1500906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Client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03A48E-0C36-0C4A-8955-576B8486C987}"/>
              </a:ext>
            </a:extLst>
          </p:cNvPr>
          <p:cNvSpPr txBox="1"/>
          <p:nvPr userDrawn="1"/>
        </p:nvSpPr>
        <p:spPr>
          <a:xfrm>
            <a:off x="490458" y="2224968"/>
            <a:ext cx="5918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Sector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79EF10-242C-6944-8DDD-C02F7A37C818}"/>
              </a:ext>
            </a:extLst>
          </p:cNvPr>
          <p:cNvSpPr txBox="1"/>
          <p:nvPr userDrawn="1"/>
        </p:nvSpPr>
        <p:spPr>
          <a:xfrm>
            <a:off x="480186" y="2964023"/>
            <a:ext cx="1140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Type of service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40E8C8-0372-0C42-8B48-475BAA0E4BEC}"/>
              </a:ext>
            </a:extLst>
          </p:cNvPr>
          <p:cNvSpPr txBox="1"/>
          <p:nvPr userDrawn="1"/>
        </p:nvSpPr>
        <p:spPr>
          <a:xfrm>
            <a:off x="490458" y="3681551"/>
            <a:ext cx="915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Technology</a:t>
            </a:r>
          </a:p>
        </p:txBody>
      </p:sp>
      <p:sp>
        <p:nvSpPr>
          <p:cNvPr id="52" name="Text Placeholder 34">
            <a:extLst>
              <a:ext uri="{FF2B5EF4-FFF2-40B4-BE49-F238E27FC236}">
                <a16:creationId xmlns:a16="http://schemas.microsoft.com/office/drawing/2014/main" id="{05EC25B9-0F5A-C540-8C78-34444458DAA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2122" y="3904761"/>
            <a:ext cx="1972361" cy="618451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sector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F17DEC-DADA-FEB5-5581-1C8150FA4AD5}"/>
              </a:ext>
            </a:extLst>
          </p:cNvPr>
          <p:cNvSpPr/>
          <p:nvPr userDrawn="1"/>
        </p:nvSpPr>
        <p:spPr>
          <a:xfrm>
            <a:off x="0" y="6719091"/>
            <a:ext cx="9144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09533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w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E4E2945-AD11-034A-9C7A-51C2300F8B98}"/>
              </a:ext>
            </a:extLst>
          </p:cNvPr>
          <p:cNvSpPr/>
          <p:nvPr userDrawn="1"/>
        </p:nvSpPr>
        <p:spPr>
          <a:xfrm>
            <a:off x="6191250" y="0"/>
            <a:ext cx="295275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D22BEA4-8BB1-1642-B564-66033C8687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40711" y="405446"/>
            <a:ext cx="4337676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Picture Placeholder 33">
            <a:extLst>
              <a:ext uri="{FF2B5EF4-FFF2-40B4-BE49-F238E27FC236}">
                <a16:creationId xmlns:a16="http://schemas.microsoft.com/office/drawing/2014/main" id="{37F75AF6-AA50-C34F-9CE7-AE9F881E56C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7059" y="393167"/>
            <a:ext cx="840080" cy="9350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VN" dirty="0"/>
              <a:t>Logo</a:t>
            </a:r>
          </a:p>
          <a:p>
            <a:r>
              <a:rPr lang="en-VN" dirty="0"/>
              <a:t>here</a:t>
            </a:r>
          </a:p>
        </p:txBody>
      </p:sp>
      <p:sp>
        <p:nvSpPr>
          <p:cNvPr id="9" name="Text Placeholder 59">
            <a:extLst>
              <a:ext uri="{FF2B5EF4-FFF2-40B4-BE49-F238E27FC236}">
                <a16:creationId xmlns:a16="http://schemas.microsoft.com/office/drawing/2014/main" id="{A0956A23-A1E1-E548-AF28-715116828F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6979" y="3741738"/>
            <a:ext cx="5332808" cy="90872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61">
            <a:extLst>
              <a:ext uri="{FF2B5EF4-FFF2-40B4-BE49-F238E27FC236}">
                <a16:creationId xmlns:a16="http://schemas.microsoft.com/office/drawing/2014/main" id="{BCF37FE9-AE3D-6649-AB58-811A3A9C47A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6979" y="3321050"/>
            <a:ext cx="5332808" cy="4206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en-GB" dirty="0"/>
              <a:t>Enter </a:t>
            </a:r>
            <a:r>
              <a:rPr lang="en-US" dirty="0"/>
              <a:t>Client’s Challenge</a:t>
            </a:r>
            <a:endParaRPr lang="en-VN" dirty="0"/>
          </a:p>
        </p:txBody>
      </p:sp>
      <p:sp>
        <p:nvSpPr>
          <p:cNvPr id="11" name="Text Placeholder 59">
            <a:extLst>
              <a:ext uri="{FF2B5EF4-FFF2-40B4-BE49-F238E27FC236}">
                <a16:creationId xmlns:a16="http://schemas.microsoft.com/office/drawing/2014/main" id="{3193DB20-9159-DC40-9A97-9D15C497D17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86979" y="2221052"/>
            <a:ext cx="5332808" cy="85622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61">
            <a:extLst>
              <a:ext uri="{FF2B5EF4-FFF2-40B4-BE49-F238E27FC236}">
                <a16:creationId xmlns:a16="http://schemas.microsoft.com/office/drawing/2014/main" id="{9E586DCF-0E41-714A-96AB-5F61965B21F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86979" y="1800363"/>
            <a:ext cx="5332808" cy="4206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r>
              <a:rPr lang="en-GB" dirty="0"/>
              <a:t>Enter What the client does</a:t>
            </a:r>
            <a:r>
              <a:rPr lang="en-VN" dirty="0"/>
              <a:t>?</a:t>
            </a:r>
            <a:endParaRPr lang="en-GB" dirty="0"/>
          </a:p>
        </p:txBody>
      </p:sp>
      <p:sp>
        <p:nvSpPr>
          <p:cNvPr id="13" name="Text Placeholder 59">
            <a:extLst>
              <a:ext uri="{FF2B5EF4-FFF2-40B4-BE49-F238E27FC236}">
                <a16:creationId xmlns:a16="http://schemas.microsoft.com/office/drawing/2014/main" id="{7FA03790-0323-9748-B70E-50C524B5D2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86979" y="5272364"/>
            <a:ext cx="5332808" cy="109855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058D1DF2-D126-BF49-B38B-2B3B27C4AF6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537723" y="1517464"/>
            <a:ext cx="2334815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Input client name here</a:t>
            </a:r>
            <a:endParaRPr lang="en-VN" dirty="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24588786-9DD0-AF42-A1BD-C768957AC9E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37723" y="2571012"/>
            <a:ext cx="2334815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Input project name here</a:t>
            </a:r>
            <a:endParaRPr lang="en-VN" dirty="0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EC70C7AC-327A-9B4C-B8A3-D6FADD08274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537723" y="3584803"/>
            <a:ext cx="2334815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(</a:t>
            </a:r>
            <a:r>
              <a:rPr lang="en-US" dirty="0" err="1"/>
              <a:t>Numeber</a:t>
            </a:r>
            <a:r>
              <a:rPr lang="en-US" dirty="0"/>
              <a:t>) FTEs</a:t>
            </a:r>
            <a:endParaRPr lang="en-VN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69E46635-30AD-734F-AFD6-3D7ADBB0832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537723" y="4638351"/>
            <a:ext cx="2334815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Input service line here</a:t>
            </a:r>
            <a:endParaRPr lang="en-VN" dirty="0"/>
          </a:p>
        </p:txBody>
      </p:sp>
      <p:sp>
        <p:nvSpPr>
          <p:cNvPr id="24" name="Text Placeholder 61">
            <a:extLst>
              <a:ext uri="{FF2B5EF4-FFF2-40B4-BE49-F238E27FC236}">
                <a16:creationId xmlns:a16="http://schemas.microsoft.com/office/drawing/2014/main" id="{5419A82F-1021-4149-8163-AA80E4F6737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86979" y="4832350"/>
            <a:ext cx="5332808" cy="4206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marL="0" indent="0">
              <a:buNone/>
            </a:pPr>
            <a:r>
              <a:rPr lang="en-GB" dirty="0"/>
              <a:t>Enter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VN" sz="1800" b="1" dirty="0">
                <a:latin typeface="Arial" panose="020B0604020202020204" pitchFamily="34" charset="0"/>
                <a:cs typeface="Arial" panose="020B0604020202020204" pitchFamily="34" charset="0"/>
              </a:rPr>
              <a:t>hat is NashTech hoping to do?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73179C-B18B-6A44-BD8D-37604862C9C9}"/>
              </a:ext>
            </a:extLst>
          </p:cNvPr>
          <p:cNvSpPr txBox="1"/>
          <p:nvPr userDrawn="1"/>
        </p:nvSpPr>
        <p:spPr>
          <a:xfrm>
            <a:off x="6537723" y="1238669"/>
            <a:ext cx="5052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Client</a:t>
            </a:r>
            <a:endParaRPr lang="en-VN" sz="1000" b="1" dirty="0">
              <a:solidFill>
                <a:schemeClr val="accent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CAE244-599F-C74D-A1C6-2CB0C002D4FE}"/>
              </a:ext>
            </a:extLst>
          </p:cNvPr>
          <p:cNvSpPr txBox="1"/>
          <p:nvPr userDrawn="1"/>
        </p:nvSpPr>
        <p:spPr>
          <a:xfrm>
            <a:off x="6537723" y="2315116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Project</a:t>
            </a:r>
            <a:r>
              <a:rPr lang="en-VN" sz="1000" b="1" dirty="0">
                <a:solidFill>
                  <a:schemeClr val="accent2"/>
                </a:solidFill>
              </a:rPr>
              <a:t>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7863F1-9EE3-AF49-96CE-6EB669EB0E0A}"/>
              </a:ext>
            </a:extLst>
          </p:cNvPr>
          <p:cNvSpPr txBox="1"/>
          <p:nvPr userDrawn="1"/>
        </p:nvSpPr>
        <p:spPr>
          <a:xfrm>
            <a:off x="6537723" y="3310538"/>
            <a:ext cx="7360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Team size</a:t>
            </a:r>
            <a:endParaRPr lang="en-VN" sz="1000" b="1" dirty="0">
              <a:solidFill>
                <a:schemeClr val="accent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DEEE2E-EED2-7C4F-A247-8D70B3557167}"/>
              </a:ext>
            </a:extLst>
          </p:cNvPr>
          <p:cNvSpPr txBox="1"/>
          <p:nvPr userDrawn="1"/>
        </p:nvSpPr>
        <p:spPr>
          <a:xfrm>
            <a:off x="6537722" y="4398559"/>
            <a:ext cx="11144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Our service lines</a:t>
            </a:r>
            <a:endParaRPr lang="en-VN" sz="1000" b="1" dirty="0">
              <a:solidFill>
                <a:schemeClr val="accent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6F13D-0091-4527-8DCC-374A2D6011B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640261" y="967008"/>
            <a:ext cx="4337867" cy="397822"/>
          </a:xfr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Sub heading</a:t>
            </a:r>
            <a:endParaRPr lang="en-VN" dirty="0"/>
          </a:p>
          <a:p>
            <a:pPr lvl="0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2D99CC-BD3D-187B-DA10-860AC23DC095}"/>
              </a:ext>
            </a:extLst>
          </p:cNvPr>
          <p:cNvSpPr/>
          <p:nvPr userDrawn="1"/>
        </p:nvSpPr>
        <p:spPr>
          <a:xfrm>
            <a:off x="0" y="6719091"/>
            <a:ext cx="9144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7465646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lin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1" y="405446"/>
            <a:ext cx="7908377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Enter service name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06611" y="4196443"/>
            <a:ext cx="5237389" cy="235344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 dirty="0"/>
              <a:t>Did you know banner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7543800" y="3543300"/>
            <a:ext cx="1320800" cy="50618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Logo</a:t>
            </a:r>
            <a:endParaRPr lang="en-US" dirty="0"/>
          </a:p>
        </p:txBody>
      </p:sp>
      <p:sp>
        <p:nvSpPr>
          <p:cNvPr id="21" name="SmartArt Placeholder 20"/>
          <p:cNvSpPr>
            <a:spLocks noGrp="1"/>
          </p:cNvSpPr>
          <p:nvPr>
            <p:ph type="dgm" sz="quarter" idx="14"/>
          </p:nvPr>
        </p:nvSpPr>
        <p:spPr>
          <a:xfrm>
            <a:off x="628650" y="1132945"/>
            <a:ext cx="2979318" cy="5416942"/>
          </a:xfrm>
        </p:spPr>
        <p:txBody>
          <a:bodyPr/>
          <a:lstStyle>
            <a:lvl1pPr marL="228600" indent="-228600">
              <a:buFont typeface="Wingdings" pitchFamily="2" charset="2"/>
              <a:buChar char="§"/>
              <a:defRPr/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5877FB-B6C2-D64F-A480-F7F8CF2489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06611" y="1133476"/>
            <a:ext cx="4957593" cy="229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2CA5CA-EB05-4770-BC73-E70080EED8EC}"/>
              </a:ext>
            </a:extLst>
          </p:cNvPr>
          <p:cNvSpPr/>
          <p:nvPr userDrawn="1"/>
        </p:nvSpPr>
        <p:spPr>
          <a:xfrm>
            <a:off x="0" y="6719091"/>
            <a:ext cx="9144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ADE7061-DF75-41BD-9335-B155332A87F6}"/>
              </a:ext>
            </a:extLst>
          </p:cNvPr>
          <p:cNvSpPr/>
          <p:nvPr userDrawn="1"/>
        </p:nvSpPr>
        <p:spPr>
          <a:xfrm>
            <a:off x="0" y="-1"/>
            <a:ext cx="9144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857867-B87A-4C51-B56B-4C1FEFA9D2BF}"/>
              </a:ext>
            </a:extLst>
          </p:cNvPr>
          <p:cNvSpPr/>
          <p:nvPr userDrawn="1"/>
        </p:nvSpPr>
        <p:spPr>
          <a:xfrm>
            <a:off x="2186740" y="1431758"/>
            <a:ext cx="4770521" cy="2731378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800">
              <a:solidFill>
                <a:schemeClr val="tx1"/>
              </a:solidFill>
            </a:endParaRPr>
          </a:p>
        </p:txBody>
      </p:sp>
      <p:pic>
        <p:nvPicPr>
          <p:cNvPr id="8" name="Picture 7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03234B2E-29A6-4F6C-A269-8F53FD13E0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60" y="5744232"/>
            <a:ext cx="862581" cy="9583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B513AD-3ACF-D7E3-88B0-2DF7A904462A}"/>
              </a:ext>
            </a:extLst>
          </p:cNvPr>
          <p:cNvSpPr txBox="1"/>
          <p:nvPr userDrawn="1"/>
        </p:nvSpPr>
        <p:spPr>
          <a:xfrm>
            <a:off x="2671338" y="2212672"/>
            <a:ext cx="40571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4400" b="1" kern="1200" dirty="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  <a:latin typeface="+mn-lt"/>
                <a:ea typeface="+mn-ea"/>
                <a:cs typeface="+mn-cs"/>
              </a:rPr>
              <a:t>Thank</a:t>
            </a:r>
            <a:r>
              <a:rPr lang="en-VN" sz="4400" dirty="0"/>
              <a:t> </a:t>
            </a:r>
            <a:r>
              <a:rPr lang="en-VN" sz="4400" b="1" kern="1200" dirty="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  <a:latin typeface="+mn-lt"/>
                <a:ea typeface="+mn-ea"/>
                <a:cs typeface="+mn-cs"/>
              </a:rPr>
              <a:t>you</a:t>
            </a:r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B4CD8420-AE47-4373-AA14-2E8E36BE5F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436" y="-285844"/>
            <a:ext cx="1474564" cy="147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98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F4DBC8-7F64-4060-9A3C-507DA4327538}"/>
              </a:ext>
            </a:extLst>
          </p:cNvPr>
          <p:cNvSpPr/>
          <p:nvPr userDrawn="1"/>
        </p:nvSpPr>
        <p:spPr>
          <a:xfrm>
            <a:off x="0" y="-1"/>
            <a:ext cx="9144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4301" y="6150142"/>
            <a:ext cx="3137297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32587" y="1116237"/>
            <a:ext cx="4338936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4613" y="5740596"/>
            <a:ext cx="3136985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731" y="5243869"/>
            <a:ext cx="1018377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228060" y="753020"/>
            <a:ext cx="5893760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C1CBB31-9C1B-470D-9176-886CF036B99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856" y="1590079"/>
            <a:ext cx="3249531" cy="433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10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white rectangle with a black border&#10;&#10;Description automatically generated with low confidence">
            <a:extLst>
              <a:ext uri="{FF2B5EF4-FFF2-40B4-BE49-F238E27FC236}">
                <a16:creationId xmlns:a16="http://schemas.microsoft.com/office/drawing/2014/main" id="{9A43DF26-AE60-4A2D-F0FE-E04E6690F2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4301" y="6150142"/>
            <a:ext cx="3137297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32587" y="1116237"/>
            <a:ext cx="4338936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4613" y="5740596"/>
            <a:ext cx="3136985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439" y="5243869"/>
            <a:ext cx="1243669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228060" y="753020"/>
            <a:ext cx="5893760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17" name="Picture 16" descr="A picture containing shape&#10;&#10;Description automatically generated">
            <a:extLst>
              <a:ext uri="{FF2B5EF4-FFF2-40B4-BE49-F238E27FC236}">
                <a16:creationId xmlns:a16="http://schemas.microsoft.com/office/drawing/2014/main" id="{C0AABC4C-67E8-7975-1BD0-4E09F494E7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268" y="1236482"/>
            <a:ext cx="3422270" cy="4385037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4FC6D4-7F73-4B8E-A478-9C6534D350A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F465-D1B2-4FEC-9B5B-6780DC79D73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E13FD-4A7B-470D-A3E8-68D4B7B3E87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08930DC-47CF-4021-AC85-F81423F4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1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E63AA3CD-D22F-1A23-6AF4-B8FCE6F5D4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6" r="196"/>
          <a:stretch/>
        </p:blipFill>
        <p:spPr>
          <a:xfrm>
            <a:off x="1" y="1"/>
            <a:ext cx="9143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4301" y="6150142"/>
            <a:ext cx="3137297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32587" y="1116237"/>
            <a:ext cx="4338936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4613" y="5740596"/>
            <a:ext cx="3136985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681" y="5243869"/>
            <a:ext cx="1228428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228060" y="753020"/>
            <a:ext cx="5893760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13" name="Picture 12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7447650-4BB5-2C41-D054-601CD43DC88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470" y="919760"/>
            <a:ext cx="3692706" cy="473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85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42AFE13-D19C-D3A9-1996-53D6EAB451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"/>
            <a:ext cx="9143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4301" y="6150142"/>
            <a:ext cx="3137297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32587" y="1116237"/>
            <a:ext cx="4338936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4613" y="5740596"/>
            <a:ext cx="3136985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731" y="5243869"/>
            <a:ext cx="1018377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228060" y="753020"/>
            <a:ext cx="5893760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18" name="Picture 17" descr="Logo&#10;&#10;Description automatically generated with medium confidence">
            <a:extLst>
              <a:ext uri="{FF2B5EF4-FFF2-40B4-BE49-F238E27FC236}">
                <a16:creationId xmlns:a16="http://schemas.microsoft.com/office/drawing/2014/main" id="{F0F528D8-FE9E-76B9-B03F-5529E2469C3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16" y="836510"/>
            <a:ext cx="3661267" cy="469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834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A41F29A-14D2-C8F9-EF25-189AFE3906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6" r="196"/>
          <a:stretch/>
        </p:blipFill>
        <p:spPr>
          <a:xfrm>
            <a:off x="1" y="1"/>
            <a:ext cx="9143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4301" y="6150142"/>
            <a:ext cx="3137297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err="1"/>
              <a:t>Xxth</a:t>
            </a:r>
            <a:r>
              <a:rPr lang="en-US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32587" y="1116237"/>
            <a:ext cx="4338936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/>
              <a:t>Click to edit master title style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4613" y="5740596"/>
            <a:ext cx="3136985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731" y="5243869"/>
            <a:ext cx="1018377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228060" y="753020"/>
            <a:ext cx="5893760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B4A349-80FE-F9B6-D2B6-9FC608EDCCC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88491">
            <a:off x="5790576" y="598886"/>
            <a:ext cx="3789300" cy="495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6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8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A0C13E9-B7EB-9D2C-C912-CE87399B00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"/>
            <a:ext cx="9143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4301" y="6150142"/>
            <a:ext cx="3137297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32587" y="1116237"/>
            <a:ext cx="4338936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4613" y="5740596"/>
            <a:ext cx="3136985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731" y="5243869"/>
            <a:ext cx="1018377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228060" y="753020"/>
            <a:ext cx="5893760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21" name="Picture 20" descr="A close up of a flower&#10;&#10;Description automatically generated with medium confidence">
            <a:extLst>
              <a:ext uri="{FF2B5EF4-FFF2-40B4-BE49-F238E27FC236}">
                <a16:creationId xmlns:a16="http://schemas.microsoft.com/office/drawing/2014/main" id="{73BDBB88-B84A-1626-9E55-4533CE14FFF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061" y="913870"/>
            <a:ext cx="3609047" cy="462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394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6B78D49-8CBF-4B86-AA1D-095691E3BCF8}"/>
              </a:ext>
            </a:extLst>
          </p:cNvPr>
          <p:cNvSpPr/>
          <p:nvPr userDrawn="1"/>
        </p:nvSpPr>
        <p:spPr>
          <a:xfrm>
            <a:off x="0" y="-2"/>
            <a:ext cx="3582955" cy="685800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7F5D4-E626-B842-94CE-B0076554C454}"/>
              </a:ext>
            </a:extLst>
          </p:cNvPr>
          <p:cNvSpPr txBox="1"/>
          <p:nvPr userDrawn="1"/>
        </p:nvSpPr>
        <p:spPr>
          <a:xfrm>
            <a:off x="874935" y="2958559"/>
            <a:ext cx="179696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4400" dirty="0">
                <a:ln>
                  <a:noFill/>
                </a:ln>
                <a:gradFill flip="none" rotWithShape="1">
                  <a:gsLst>
                    <a:gs pos="0">
                      <a:schemeClr val="accent2"/>
                    </a:gs>
                    <a:gs pos="70000">
                      <a:schemeClr val="accent1"/>
                    </a:gs>
                  </a:gsLst>
                  <a:lin ang="0" scaled="1"/>
                  <a:tileRect/>
                </a:gradFill>
              </a:rPr>
              <a:t>Agenda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811D91-A166-7740-A26D-3538809C3A84}"/>
              </a:ext>
            </a:extLst>
          </p:cNvPr>
          <p:cNvSpPr/>
          <p:nvPr userDrawn="1"/>
        </p:nvSpPr>
        <p:spPr>
          <a:xfrm>
            <a:off x="621390" y="1931437"/>
            <a:ext cx="2304059" cy="2995126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80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746F9-AC43-4A18-8BBA-9BF702C817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56963" y="1506893"/>
            <a:ext cx="3912102" cy="3844212"/>
          </a:xfrm>
        </p:spPr>
        <p:txBody>
          <a:bodyPr anchor="ctr"/>
          <a:lstStyle>
            <a:lvl1pPr marL="342900" indent="-342900">
              <a:buFont typeface="+mj-lt"/>
              <a:buAutoNum type="arabicPeriod"/>
              <a:defRPr b="1"/>
            </a:lvl1pPr>
            <a:lvl2pPr marL="800100" indent="-34290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2pPr>
          </a:lstStyle>
          <a:p>
            <a:pPr lvl="0"/>
            <a:r>
              <a:rPr lang="en-US" dirty="0"/>
              <a:t>Section 1</a:t>
            </a:r>
          </a:p>
          <a:p>
            <a:pPr lvl="1"/>
            <a:r>
              <a:rPr lang="en-US" dirty="0"/>
              <a:t>Section 1.1</a:t>
            </a:r>
          </a:p>
          <a:p>
            <a:pPr lvl="1"/>
            <a:r>
              <a:rPr lang="en-US" dirty="0"/>
              <a:t>Section 1.2</a:t>
            </a:r>
          </a:p>
          <a:p>
            <a:pPr lvl="0"/>
            <a:r>
              <a:rPr lang="en-US" dirty="0"/>
              <a:t>Section 2</a:t>
            </a:r>
          </a:p>
          <a:p>
            <a:pPr lvl="0"/>
            <a:r>
              <a:rPr lang="en-US" dirty="0"/>
              <a:t>Section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7F7DEC-028C-4F6E-9443-5DECF80AC70F}"/>
              </a:ext>
            </a:extLst>
          </p:cNvPr>
          <p:cNvSpPr/>
          <p:nvPr userDrawn="1"/>
        </p:nvSpPr>
        <p:spPr>
          <a:xfrm>
            <a:off x="0" y="6719091"/>
            <a:ext cx="9144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3363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C6F293-4B96-42AA-B29B-7465FFEC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6CACD-5AC6-47AA-A748-892670713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A5D5C-38B2-4994-8636-BFA0A3BC7F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E9C6D-93ED-444B-B9E4-30DF32A36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2DD4F-1A5D-4BA9-BC3D-E9D6C2D1B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930DC-47CF-4021-AC85-F81423F4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30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  <p:sldLayoutId id="2147483737" r:id="rId2"/>
    <p:sldLayoutId id="2147483738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23" r:id="rId9"/>
    <p:sldLayoutId id="2147483724" r:id="rId10"/>
    <p:sldLayoutId id="2147483717" r:id="rId11"/>
    <p:sldLayoutId id="2147483726" r:id="rId12"/>
    <p:sldLayoutId id="2147483746" r:id="rId13"/>
    <p:sldLayoutId id="2147483727" r:id="rId14"/>
    <p:sldLayoutId id="2147483743" r:id="rId15"/>
    <p:sldLayoutId id="2147483733" r:id="rId16"/>
    <p:sldLayoutId id="2147483731" r:id="rId17"/>
    <p:sldLayoutId id="2147483734" r:id="rId18"/>
    <p:sldLayoutId id="2147483741" r:id="rId19"/>
    <p:sldLayoutId id="2147483744" r:id="rId20"/>
    <p:sldLayoutId id="2147483745" r:id="rId21"/>
    <p:sldLayoutId id="2147483730" r:id="rId22"/>
    <p:sldLayoutId id="2147483703" r:id="rId23"/>
    <p:sldLayoutId id="2147483742" r:id="rId24"/>
    <p:sldLayoutId id="2147483728" r:id="rId25"/>
    <p:sldLayoutId id="2147483729" r:id="rId26"/>
    <p:sldLayoutId id="2147483692" r:id="rId27"/>
    <p:sldLayoutId id="2147483740" r:id="rId2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−"/>
        <a:defRPr sz="16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</a:schemeClr>
        </a:buClr>
        <a:buFont typeface="Wingdings" panose="05000000000000000000" pitchFamily="2" charset="2"/>
        <a:buChar char="§"/>
        <a:defRPr sz="12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SzPct val="70000"/>
        <a:buFont typeface="Wingdings" pitchFamily="2" charset="2"/>
        <a:buChar char="§"/>
        <a:defRPr sz="12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connectors/connector-reference/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BB6FA2B-BAE5-4D18-85FC-C98453E502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December 2022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F9234A-044A-4AA1-860A-D7346FACC7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Simplify Enterprise Integration with </a:t>
            </a:r>
            <a:r>
              <a:rPr lang="en-US" dirty="0"/>
              <a:t>Azure</a:t>
            </a:r>
            <a:r>
              <a:rPr lang="en-US" b="0" dirty="0"/>
              <a:t> </a:t>
            </a:r>
            <a:r>
              <a:rPr lang="en-US" dirty="0"/>
              <a:t>Logic Apps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5CCE0D-B5F0-459E-8412-CA125D8388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Thien Nguyen | NashTech</a:t>
            </a:r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84198D66-6833-4428-BFCE-FE501EB3C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436" y="-285844"/>
            <a:ext cx="1474564" cy="147456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6F89D-0A76-493F-AD70-ABFD191C7AE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08930DC-47CF-4021-AC85-F81423F4F1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26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460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E3DA62-8C26-44D9-8F4A-4CF4C60E4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About 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073FD-36D4-4E28-BBDD-8AEC011FF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305" y="1327305"/>
            <a:ext cx="3007762" cy="38314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8D472D-BF6B-4229-B4AE-A043227522D8}"/>
              </a:ext>
            </a:extLst>
          </p:cNvPr>
          <p:cNvSpPr txBox="1"/>
          <p:nvPr/>
        </p:nvSpPr>
        <p:spPr>
          <a:xfrm>
            <a:off x="672775" y="5361418"/>
            <a:ext cx="31357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https://github.com/thiennn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66C259-3207-48B5-843E-FB2E5823DFD4}"/>
              </a:ext>
            </a:extLst>
          </p:cNvPr>
          <p:cNvSpPr txBox="1"/>
          <p:nvPr/>
        </p:nvSpPr>
        <p:spPr>
          <a:xfrm>
            <a:off x="5511305" y="5403404"/>
            <a:ext cx="34059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https://www.facebook.com/groups/dotnetvn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ECF487-D7EB-415C-A529-54F0187CA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545" y="1327305"/>
            <a:ext cx="4391401" cy="388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811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9964330-AB92-425F-979C-CD1B4AA40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373" y="224517"/>
            <a:ext cx="7719761" cy="538696"/>
          </a:xfrm>
        </p:spPr>
        <p:txBody>
          <a:bodyPr/>
          <a:lstStyle/>
          <a:p>
            <a:r>
              <a:rPr lang="en-US" sz="2800" dirty="0"/>
              <a:t>Common enterprise scenarios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856C69A-9544-4616-AEF7-CCDD749D2C89}"/>
              </a:ext>
            </a:extLst>
          </p:cNvPr>
          <p:cNvGrpSpPr/>
          <p:nvPr/>
        </p:nvGrpSpPr>
        <p:grpSpPr>
          <a:xfrm>
            <a:off x="1547472" y="4899311"/>
            <a:ext cx="5619456" cy="1562113"/>
            <a:chOff x="5608637" y="4721857"/>
            <a:chExt cx="6029401" cy="163897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A0F8764-76F5-4237-807D-17ED472E9374}"/>
                </a:ext>
              </a:extLst>
            </p:cNvPr>
            <p:cNvSpPr txBox="1"/>
            <p:nvPr/>
          </p:nvSpPr>
          <p:spPr>
            <a:xfrm>
              <a:off x="11176324" y="6075986"/>
              <a:ext cx="461714" cy="2848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895984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980" kern="0">
                  <a:gradFill>
                    <a:gsLst>
                      <a:gs pos="2917">
                        <a:srgbClr val="D2D2D2">
                          <a:lumMod val="50000"/>
                        </a:srgbClr>
                      </a:gs>
                      <a:gs pos="30000">
                        <a:srgbClr val="D2D2D2">
                          <a:lumMod val="50000"/>
                        </a:srgbClr>
                      </a:gs>
                    </a:gsLst>
                    <a:lin ang="5400000" scaled="0"/>
                  </a:gradFill>
                  <a:latin typeface="Segoe UI"/>
                </a:rPr>
                <a:t>BizTalk</a:t>
              </a:r>
              <a:br>
                <a:rPr lang="en-US" sz="980" kern="0">
                  <a:gradFill>
                    <a:gsLst>
                      <a:gs pos="2917">
                        <a:srgbClr val="D2D2D2">
                          <a:lumMod val="50000"/>
                        </a:srgbClr>
                      </a:gs>
                      <a:gs pos="30000">
                        <a:srgbClr val="D2D2D2">
                          <a:lumMod val="50000"/>
                        </a:srgbClr>
                      </a:gs>
                    </a:gsLst>
                    <a:lin ang="5400000" scaled="0"/>
                  </a:gradFill>
                  <a:latin typeface="Segoe UI"/>
                </a:rPr>
              </a:br>
              <a:r>
                <a:rPr lang="en-US" sz="980" kern="0">
                  <a:gradFill>
                    <a:gsLst>
                      <a:gs pos="2917">
                        <a:srgbClr val="D2D2D2">
                          <a:lumMod val="50000"/>
                        </a:srgbClr>
                      </a:gs>
                      <a:gs pos="30000">
                        <a:srgbClr val="D2D2D2">
                          <a:lumMod val="50000"/>
                        </a:srgbClr>
                      </a:gs>
                    </a:gsLst>
                    <a:lin ang="5400000" scaled="0"/>
                  </a:gradFill>
                  <a:latin typeface="Segoe UI"/>
                </a:rPr>
                <a:t>server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49E62B-09FB-4D27-8FAF-F77CC300F348}"/>
                </a:ext>
              </a:extLst>
            </p:cNvPr>
            <p:cNvGrpSpPr/>
            <p:nvPr/>
          </p:nvGrpSpPr>
          <p:grpSpPr>
            <a:xfrm>
              <a:off x="5608637" y="4721857"/>
              <a:ext cx="5847611" cy="1469717"/>
              <a:chOff x="5608637" y="4721857"/>
              <a:chExt cx="5847611" cy="1469717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FBF2CD60-825C-4677-BFE9-CBEDA5C2B44E}"/>
                  </a:ext>
                </a:extLst>
              </p:cNvPr>
              <p:cNvGrpSpPr/>
              <p:nvPr/>
            </p:nvGrpSpPr>
            <p:grpSpPr>
              <a:xfrm>
                <a:off x="6388013" y="4721857"/>
                <a:ext cx="4972142" cy="877948"/>
                <a:chOff x="6184899" y="4457700"/>
                <a:chExt cx="4972142" cy="877948"/>
              </a:xfrm>
            </p:grpSpPr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9E2B11EE-567B-423B-94FF-9939B5D5C600}"/>
                    </a:ext>
                  </a:extLst>
                </p:cNvPr>
                <p:cNvCxnSpPr/>
                <p:nvPr/>
              </p:nvCxnSpPr>
              <p:spPr>
                <a:xfrm flipV="1">
                  <a:off x="8605923" y="4457700"/>
                  <a:ext cx="0" cy="857826"/>
                </a:xfrm>
                <a:prstGeom prst="line">
                  <a:avLst/>
                </a:prstGeom>
                <a:ln w="25400">
                  <a:solidFill>
                    <a:schemeClr val="tx1">
                      <a:lumMod val="40000"/>
                      <a:lumOff val="60000"/>
                    </a:schemeClr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B2133E65-E071-4779-ABDD-C69875FBC3CE}"/>
                    </a:ext>
                  </a:extLst>
                </p:cNvPr>
                <p:cNvCxnSpPr/>
                <p:nvPr/>
              </p:nvCxnSpPr>
              <p:spPr>
                <a:xfrm>
                  <a:off x="6184899" y="4678362"/>
                  <a:ext cx="2329949" cy="0"/>
                </a:xfrm>
                <a:prstGeom prst="line">
                  <a:avLst/>
                </a:prstGeom>
                <a:ln w="25400">
                  <a:solidFill>
                    <a:schemeClr val="tx1">
                      <a:lumMod val="40000"/>
                      <a:lumOff val="60000"/>
                    </a:schemeClr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3E2294A5-D9EC-47B9-A0BE-2C417CE37201}"/>
                    </a:ext>
                  </a:extLst>
                </p:cNvPr>
                <p:cNvCxnSpPr/>
                <p:nvPr/>
              </p:nvCxnSpPr>
              <p:spPr>
                <a:xfrm flipV="1">
                  <a:off x="6197599" y="4675445"/>
                  <a:ext cx="0" cy="640080"/>
                </a:xfrm>
                <a:prstGeom prst="line">
                  <a:avLst/>
                </a:prstGeom>
                <a:ln w="25400">
                  <a:solidFill>
                    <a:schemeClr val="tx1">
                      <a:lumMod val="40000"/>
                      <a:lumOff val="60000"/>
                    </a:schemeClr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4E27A9F3-A172-4BB1-A78B-D81E1578196E}"/>
                    </a:ext>
                  </a:extLst>
                </p:cNvPr>
                <p:cNvCxnSpPr/>
                <p:nvPr/>
              </p:nvCxnSpPr>
              <p:spPr>
                <a:xfrm flipV="1">
                  <a:off x="7386723" y="4675445"/>
                  <a:ext cx="0" cy="640080"/>
                </a:xfrm>
                <a:prstGeom prst="line">
                  <a:avLst/>
                </a:prstGeom>
                <a:ln w="25400">
                  <a:solidFill>
                    <a:schemeClr val="tx1">
                      <a:lumMod val="40000"/>
                      <a:lumOff val="60000"/>
                    </a:schemeClr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BE224253-4DE9-4F59-B930-834844133E43}"/>
                    </a:ext>
                  </a:extLst>
                </p:cNvPr>
                <p:cNvCxnSpPr/>
                <p:nvPr/>
              </p:nvCxnSpPr>
              <p:spPr>
                <a:xfrm flipV="1">
                  <a:off x="10204848" y="4695568"/>
                  <a:ext cx="0" cy="640080"/>
                </a:xfrm>
                <a:prstGeom prst="line">
                  <a:avLst/>
                </a:prstGeom>
                <a:ln w="25400">
                  <a:solidFill>
                    <a:schemeClr val="tx1">
                      <a:lumMod val="40000"/>
                      <a:lumOff val="60000"/>
                    </a:schemeClr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3D3251DA-DA42-42D1-A560-94E2E22E26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40231" y="4678362"/>
                  <a:ext cx="2716810" cy="17207"/>
                </a:xfrm>
                <a:prstGeom prst="line">
                  <a:avLst/>
                </a:prstGeom>
                <a:ln w="25400">
                  <a:solidFill>
                    <a:schemeClr val="tx1">
                      <a:lumMod val="40000"/>
                      <a:lumOff val="60000"/>
                    </a:schemeClr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233E107C-FED4-4B72-9A05-F177828BF121}"/>
                    </a:ext>
                  </a:extLst>
                </p:cNvPr>
                <p:cNvCxnSpPr/>
                <p:nvPr/>
              </p:nvCxnSpPr>
              <p:spPr>
                <a:xfrm flipV="1">
                  <a:off x="9487440" y="4675445"/>
                  <a:ext cx="0" cy="640079"/>
                </a:xfrm>
                <a:prstGeom prst="line">
                  <a:avLst/>
                </a:prstGeom>
                <a:ln w="25400">
                  <a:solidFill>
                    <a:schemeClr val="tx1">
                      <a:lumMod val="40000"/>
                      <a:lumOff val="60000"/>
                    </a:schemeClr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05D03D37-69DB-42C8-A928-03AF79F0EE9F}"/>
                    </a:ext>
                  </a:extLst>
                </p:cNvPr>
                <p:cNvCxnSpPr/>
                <p:nvPr/>
              </p:nvCxnSpPr>
              <p:spPr>
                <a:xfrm flipV="1">
                  <a:off x="11157041" y="4675445"/>
                  <a:ext cx="0" cy="640079"/>
                </a:xfrm>
                <a:prstGeom prst="line">
                  <a:avLst/>
                </a:prstGeom>
                <a:ln w="25400">
                  <a:solidFill>
                    <a:schemeClr val="tx1">
                      <a:lumMod val="40000"/>
                      <a:lumOff val="60000"/>
                    </a:schemeClr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1D6080AB-8E8D-42C5-AA9D-C2F1742D782D}"/>
                  </a:ext>
                </a:extLst>
              </p:cNvPr>
              <p:cNvGrpSpPr/>
              <p:nvPr/>
            </p:nvGrpSpPr>
            <p:grpSpPr>
              <a:xfrm>
                <a:off x="5608637" y="5677906"/>
                <a:ext cx="5847611" cy="513668"/>
                <a:chOff x="5608637" y="5677906"/>
                <a:chExt cx="5847611" cy="513668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F193C4DB-8B54-4D1E-AC4A-85D8A1D21EC5}"/>
                    </a:ext>
                  </a:extLst>
                </p:cNvPr>
                <p:cNvGrpSpPr/>
                <p:nvPr/>
              </p:nvGrpSpPr>
              <p:grpSpPr>
                <a:xfrm>
                  <a:off x="5608637" y="5677906"/>
                  <a:ext cx="5847611" cy="393741"/>
                  <a:chOff x="5405523" y="5413749"/>
                  <a:chExt cx="5847611" cy="393741"/>
                </a:xfrm>
              </p:grpSpPr>
              <p:sp>
                <p:nvSpPr>
                  <p:cNvPr id="42" name="Freeform 5">
                    <a:extLst>
                      <a:ext uri="{FF2B5EF4-FFF2-40B4-BE49-F238E27FC236}">
                        <a16:creationId xmlns:a16="http://schemas.microsoft.com/office/drawing/2014/main" id="{23EB6B9A-99EF-45C3-B621-21CB77D4D745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black">
                  <a:xfrm>
                    <a:off x="5405523" y="5495294"/>
                    <a:ext cx="1259212" cy="252411"/>
                  </a:xfrm>
                  <a:custGeom>
                    <a:avLst/>
                    <a:gdLst>
                      <a:gd name="T0" fmla="*/ 437 w 1686"/>
                      <a:gd name="T1" fmla="*/ 261 h 336"/>
                      <a:gd name="T2" fmla="*/ 516 w 1686"/>
                      <a:gd name="T3" fmla="*/ 200 h 336"/>
                      <a:gd name="T4" fmla="*/ 501 w 1686"/>
                      <a:gd name="T5" fmla="*/ 64 h 336"/>
                      <a:gd name="T6" fmla="*/ 462 w 1686"/>
                      <a:gd name="T7" fmla="*/ 116 h 336"/>
                      <a:gd name="T8" fmla="*/ 549 w 1686"/>
                      <a:gd name="T9" fmla="*/ 218 h 336"/>
                      <a:gd name="T10" fmla="*/ 613 w 1686"/>
                      <a:gd name="T11" fmla="*/ 155 h 336"/>
                      <a:gd name="T12" fmla="*/ 602 w 1686"/>
                      <a:gd name="T13" fmla="*/ 56 h 336"/>
                      <a:gd name="T14" fmla="*/ 698 w 1686"/>
                      <a:gd name="T15" fmla="*/ 269 h 336"/>
                      <a:gd name="T16" fmla="*/ 768 w 1686"/>
                      <a:gd name="T17" fmla="*/ 273 h 336"/>
                      <a:gd name="T18" fmla="*/ 783 w 1686"/>
                      <a:gd name="T19" fmla="*/ 142 h 336"/>
                      <a:gd name="T20" fmla="*/ 836 w 1686"/>
                      <a:gd name="T21" fmla="*/ 176 h 336"/>
                      <a:gd name="T22" fmla="*/ 745 w 1686"/>
                      <a:gd name="T23" fmla="*/ 229 h 336"/>
                      <a:gd name="T24" fmla="*/ 813 w 1686"/>
                      <a:gd name="T25" fmla="*/ 196 h 336"/>
                      <a:gd name="T26" fmla="*/ 894 w 1686"/>
                      <a:gd name="T27" fmla="*/ 269 h 336"/>
                      <a:gd name="T28" fmla="*/ 895 w 1686"/>
                      <a:gd name="T29" fmla="*/ 155 h 336"/>
                      <a:gd name="T30" fmla="*/ 1075 w 1686"/>
                      <a:gd name="T31" fmla="*/ 203 h 336"/>
                      <a:gd name="T32" fmla="*/ 1064 w 1686"/>
                      <a:gd name="T33" fmla="*/ 259 h 336"/>
                      <a:gd name="T34" fmla="*/ 982 w 1686"/>
                      <a:gd name="T35" fmla="*/ 132 h 336"/>
                      <a:gd name="T36" fmla="*/ 1051 w 1686"/>
                      <a:gd name="T37" fmla="*/ 184 h 336"/>
                      <a:gd name="T38" fmla="*/ 1051 w 1686"/>
                      <a:gd name="T39" fmla="*/ 184 h 336"/>
                      <a:gd name="T40" fmla="*/ 1127 w 1686"/>
                      <a:gd name="T41" fmla="*/ 269 h 336"/>
                      <a:gd name="T42" fmla="*/ 1227 w 1686"/>
                      <a:gd name="T43" fmla="*/ 128 h 336"/>
                      <a:gd name="T44" fmla="*/ 1152 w 1686"/>
                      <a:gd name="T45" fmla="*/ 172 h 336"/>
                      <a:gd name="T46" fmla="*/ 1302 w 1686"/>
                      <a:gd name="T47" fmla="*/ 273 h 336"/>
                      <a:gd name="T48" fmla="*/ 1356 w 1686"/>
                      <a:gd name="T49" fmla="*/ 142 h 336"/>
                      <a:gd name="T50" fmla="*/ 1269 w 1686"/>
                      <a:gd name="T51" fmla="*/ 156 h 336"/>
                      <a:gd name="T52" fmla="*/ 1351 w 1686"/>
                      <a:gd name="T53" fmla="*/ 198 h 336"/>
                      <a:gd name="T54" fmla="*/ 1399 w 1686"/>
                      <a:gd name="T55" fmla="*/ 74 h 336"/>
                      <a:gd name="T56" fmla="*/ 1425 w 1686"/>
                      <a:gd name="T57" fmla="*/ 269 h 336"/>
                      <a:gd name="T58" fmla="*/ 1584 w 1686"/>
                      <a:gd name="T59" fmla="*/ 269 h 336"/>
                      <a:gd name="T60" fmla="*/ 1487 w 1686"/>
                      <a:gd name="T61" fmla="*/ 187 h 336"/>
                      <a:gd name="T62" fmla="*/ 1487 w 1686"/>
                      <a:gd name="T63" fmla="*/ 149 h 336"/>
                      <a:gd name="T64" fmla="*/ 1584 w 1686"/>
                      <a:gd name="T65" fmla="*/ 269 h 336"/>
                      <a:gd name="T66" fmla="*/ 1602 w 1686"/>
                      <a:gd name="T67" fmla="*/ 145 h 336"/>
                      <a:gd name="T68" fmla="*/ 1650 w 1686"/>
                      <a:gd name="T69" fmla="*/ 125 h 336"/>
                      <a:gd name="T70" fmla="*/ 1655 w 1686"/>
                      <a:gd name="T71" fmla="*/ 247 h 336"/>
                      <a:gd name="T72" fmla="*/ 0 w 1686"/>
                      <a:gd name="T73" fmla="*/ 301 h 336"/>
                      <a:gd name="T74" fmla="*/ 85 w 1686"/>
                      <a:gd name="T75" fmla="*/ 99 h 336"/>
                      <a:gd name="T76" fmla="*/ 58 w 1686"/>
                      <a:gd name="T77" fmla="*/ 123 h 336"/>
                      <a:gd name="T78" fmla="*/ 68 w 1686"/>
                      <a:gd name="T79" fmla="*/ 170 h 336"/>
                      <a:gd name="T80" fmla="*/ 93 w 1686"/>
                      <a:gd name="T81" fmla="*/ 189 h 336"/>
                      <a:gd name="T82" fmla="*/ 98 w 1686"/>
                      <a:gd name="T83" fmla="*/ 204 h 336"/>
                      <a:gd name="T84" fmla="*/ 90 w 1686"/>
                      <a:gd name="T85" fmla="*/ 214 h 336"/>
                      <a:gd name="T86" fmla="*/ 62 w 1686"/>
                      <a:gd name="T87" fmla="*/ 206 h 336"/>
                      <a:gd name="T88" fmla="*/ 74 w 1686"/>
                      <a:gd name="T89" fmla="*/ 238 h 336"/>
                      <a:gd name="T90" fmla="*/ 115 w 1686"/>
                      <a:gd name="T91" fmla="*/ 227 h 336"/>
                      <a:gd name="T92" fmla="*/ 124 w 1686"/>
                      <a:gd name="T93" fmla="*/ 192 h 336"/>
                      <a:gd name="T94" fmla="*/ 108 w 1686"/>
                      <a:gd name="T95" fmla="*/ 165 h 336"/>
                      <a:gd name="T96" fmla="*/ 85 w 1686"/>
                      <a:gd name="T97" fmla="*/ 149 h 336"/>
                      <a:gd name="T98" fmla="*/ 79 w 1686"/>
                      <a:gd name="T99" fmla="*/ 136 h 336"/>
                      <a:gd name="T100" fmla="*/ 86 w 1686"/>
                      <a:gd name="T101" fmla="*/ 124 h 336"/>
                      <a:gd name="T102" fmla="*/ 107 w 1686"/>
                      <a:gd name="T103" fmla="*/ 124 h 336"/>
                      <a:gd name="T104" fmla="*/ 107 w 1686"/>
                      <a:gd name="T105" fmla="*/ 98 h 336"/>
                      <a:gd name="T106" fmla="*/ 270 w 1686"/>
                      <a:gd name="T107" fmla="*/ 86 h 336"/>
                      <a:gd name="T108" fmla="*/ 238 w 1686"/>
                      <a:gd name="T109" fmla="*/ 113 h 336"/>
                      <a:gd name="T110" fmla="*/ 262 w 1686"/>
                      <a:gd name="T111" fmla="*/ 235 h 336"/>
                      <a:gd name="T112" fmla="*/ 270 w 1686"/>
                      <a:gd name="T113" fmla="*/ 257 h 336"/>
                      <a:gd name="T114" fmla="*/ 324 w 1686"/>
                      <a:gd name="T115" fmla="*/ 135 h 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1686" h="336">
                        <a:moveTo>
                          <a:pt x="549" y="218"/>
                        </a:moveTo>
                        <a:cubicBezTo>
                          <a:pt x="549" y="235"/>
                          <a:pt x="543" y="249"/>
                          <a:pt x="531" y="258"/>
                        </a:cubicBezTo>
                        <a:cubicBezTo>
                          <a:pt x="519" y="268"/>
                          <a:pt x="503" y="273"/>
                          <a:pt x="482" y="273"/>
                        </a:cubicBezTo>
                        <a:cubicBezTo>
                          <a:pt x="475" y="273"/>
                          <a:pt x="466" y="272"/>
                          <a:pt x="457" y="269"/>
                        </a:cubicBezTo>
                        <a:cubicBezTo>
                          <a:pt x="447" y="267"/>
                          <a:pt x="441" y="264"/>
                          <a:pt x="437" y="261"/>
                        </a:cubicBezTo>
                        <a:cubicBezTo>
                          <a:pt x="437" y="233"/>
                          <a:pt x="437" y="233"/>
                          <a:pt x="437" y="233"/>
                        </a:cubicBezTo>
                        <a:cubicBezTo>
                          <a:pt x="442" y="238"/>
                          <a:pt x="450" y="243"/>
                          <a:pt x="459" y="246"/>
                        </a:cubicBezTo>
                        <a:cubicBezTo>
                          <a:pt x="469" y="250"/>
                          <a:pt x="477" y="251"/>
                          <a:pt x="485" y="251"/>
                        </a:cubicBezTo>
                        <a:cubicBezTo>
                          <a:pt x="511" y="251"/>
                          <a:pt x="524" y="241"/>
                          <a:pt x="524" y="221"/>
                        </a:cubicBezTo>
                        <a:cubicBezTo>
                          <a:pt x="524" y="213"/>
                          <a:pt x="521" y="206"/>
                          <a:pt x="516" y="200"/>
                        </a:cubicBezTo>
                        <a:cubicBezTo>
                          <a:pt x="510" y="193"/>
                          <a:pt x="499" y="186"/>
                          <a:pt x="482" y="176"/>
                        </a:cubicBezTo>
                        <a:cubicBezTo>
                          <a:pt x="465" y="166"/>
                          <a:pt x="454" y="157"/>
                          <a:pt x="447" y="149"/>
                        </a:cubicBezTo>
                        <a:cubicBezTo>
                          <a:pt x="440" y="141"/>
                          <a:pt x="437" y="130"/>
                          <a:pt x="437" y="118"/>
                        </a:cubicBezTo>
                        <a:cubicBezTo>
                          <a:pt x="437" y="102"/>
                          <a:pt x="443" y="89"/>
                          <a:pt x="455" y="79"/>
                        </a:cubicBezTo>
                        <a:cubicBezTo>
                          <a:pt x="467" y="69"/>
                          <a:pt x="482" y="64"/>
                          <a:pt x="501" y="64"/>
                        </a:cubicBezTo>
                        <a:cubicBezTo>
                          <a:pt x="519" y="64"/>
                          <a:pt x="532" y="67"/>
                          <a:pt x="541" y="71"/>
                        </a:cubicBezTo>
                        <a:cubicBezTo>
                          <a:pt x="541" y="98"/>
                          <a:pt x="541" y="98"/>
                          <a:pt x="541" y="98"/>
                        </a:cubicBezTo>
                        <a:cubicBezTo>
                          <a:pt x="530" y="90"/>
                          <a:pt x="517" y="86"/>
                          <a:pt x="500" y="86"/>
                        </a:cubicBezTo>
                        <a:cubicBezTo>
                          <a:pt x="489" y="86"/>
                          <a:pt x="479" y="88"/>
                          <a:pt x="472" y="94"/>
                        </a:cubicBezTo>
                        <a:cubicBezTo>
                          <a:pt x="465" y="99"/>
                          <a:pt x="462" y="107"/>
                          <a:pt x="462" y="116"/>
                        </a:cubicBezTo>
                        <a:cubicBezTo>
                          <a:pt x="462" y="123"/>
                          <a:pt x="463" y="128"/>
                          <a:pt x="465" y="132"/>
                        </a:cubicBezTo>
                        <a:cubicBezTo>
                          <a:pt x="467" y="136"/>
                          <a:pt x="471" y="140"/>
                          <a:pt x="476" y="144"/>
                        </a:cubicBezTo>
                        <a:cubicBezTo>
                          <a:pt x="481" y="148"/>
                          <a:pt x="489" y="153"/>
                          <a:pt x="501" y="160"/>
                        </a:cubicBezTo>
                        <a:cubicBezTo>
                          <a:pt x="519" y="170"/>
                          <a:pt x="531" y="179"/>
                          <a:pt x="538" y="188"/>
                        </a:cubicBezTo>
                        <a:cubicBezTo>
                          <a:pt x="546" y="197"/>
                          <a:pt x="549" y="207"/>
                          <a:pt x="549" y="218"/>
                        </a:cubicBezTo>
                        <a:close/>
                        <a:moveTo>
                          <a:pt x="698" y="269"/>
                        </a:moveTo>
                        <a:cubicBezTo>
                          <a:pt x="675" y="269"/>
                          <a:pt x="675" y="269"/>
                          <a:pt x="675" y="269"/>
                        </a:cubicBezTo>
                        <a:cubicBezTo>
                          <a:pt x="675" y="186"/>
                          <a:pt x="675" y="186"/>
                          <a:pt x="675" y="186"/>
                        </a:cubicBezTo>
                        <a:cubicBezTo>
                          <a:pt x="675" y="156"/>
                          <a:pt x="664" y="142"/>
                          <a:pt x="641" y="142"/>
                        </a:cubicBezTo>
                        <a:cubicBezTo>
                          <a:pt x="630" y="142"/>
                          <a:pt x="620" y="146"/>
                          <a:pt x="613" y="155"/>
                        </a:cubicBezTo>
                        <a:cubicBezTo>
                          <a:pt x="605" y="163"/>
                          <a:pt x="602" y="174"/>
                          <a:pt x="602" y="188"/>
                        </a:cubicBezTo>
                        <a:cubicBezTo>
                          <a:pt x="602" y="269"/>
                          <a:pt x="602" y="269"/>
                          <a:pt x="602" y="269"/>
                        </a:cubicBezTo>
                        <a:cubicBezTo>
                          <a:pt x="578" y="269"/>
                          <a:pt x="578" y="269"/>
                          <a:pt x="578" y="269"/>
                        </a:cubicBezTo>
                        <a:cubicBezTo>
                          <a:pt x="578" y="56"/>
                          <a:pt x="578" y="56"/>
                          <a:pt x="578" y="56"/>
                        </a:cubicBezTo>
                        <a:cubicBezTo>
                          <a:pt x="602" y="56"/>
                          <a:pt x="602" y="56"/>
                          <a:pt x="602" y="56"/>
                        </a:cubicBezTo>
                        <a:cubicBezTo>
                          <a:pt x="602" y="149"/>
                          <a:pt x="602" y="149"/>
                          <a:pt x="602" y="149"/>
                        </a:cubicBezTo>
                        <a:cubicBezTo>
                          <a:pt x="602" y="149"/>
                          <a:pt x="602" y="149"/>
                          <a:pt x="602" y="149"/>
                        </a:cubicBezTo>
                        <a:cubicBezTo>
                          <a:pt x="613" y="131"/>
                          <a:pt x="629" y="122"/>
                          <a:pt x="649" y="122"/>
                        </a:cubicBezTo>
                        <a:cubicBezTo>
                          <a:pt x="682" y="122"/>
                          <a:pt x="698" y="141"/>
                          <a:pt x="698" y="181"/>
                        </a:cubicBezTo>
                        <a:lnTo>
                          <a:pt x="698" y="269"/>
                        </a:lnTo>
                        <a:close/>
                        <a:moveTo>
                          <a:pt x="836" y="269"/>
                        </a:moveTo>
                        <a:cubicBezTo>
                          <a:pt x="813" y="269"/>
                          <a:pt x="813" y="269"/>
                          <a:pt x="813" y="269"/>
                        </a:cubicBezTo>
                        <a:cubicBezTo>
                          <a:pt x="813" y="247"/>
                          <a:pt x="813" y="247"/>
                          <a:pt x="813" y="247"/>
                        </a:cubicBezTo>
                        <a:cubicBezTo>
                          <a:pt x="812" y="247"/>
                          <a:pt x="812" y="247"/>
                          <a:pt x="812" y="247"/>
                        </a:cubicBezTo>
                        <a:cubicBezTo>
                          <a:pt x="802" y="264"/>
                          <a:pt x="787" y="273"/>
                          <a:pt x="768" y="273"/>
                        </a:cubicBezTo>
                        <a:cubicBezTo>
                          <a:pt x="754" y="273"/>
                          <a:pt x="743" y="269"/>
                          <a:pt x="734" y="262"/>
                        </a:cubicBezTo>
                        <a:cubicBezTo>
                          <a:pt x="726" y="254"/>
                          <a:pt x="722" y="244"/>
                          <a:pt x="722" y="231"/>
                        </a:cubicBezTo>
                        <a:cubicBezTo>
                          <a:pt x="722" y="204"/>
                          <a:pt x="738" y="189"/>
                          <a:pt x="769" y="184"/>
                        </a:cubicBezTo>
                        <a:cubicBezTo>
                          <a:pt x="813" y="178"/>
                          <a:pt x="813" y="178"/>
                          <a:pt x="813" y="178"/>
                        </a:cubicBezTo>
                        <a:cubicBezTo>
                          <a:pt x="813" y="154"/>
                          <a:pt x="803" y="142"/>
                          <a:pt x="783" y="142"/>
                        </a:cubicBezTo>
                        <a:cubicBezTo>
                          <a:pt x="766" y="142"/>
                          <a:pt x="750" y="147"/>
                          <a:pt x="736" y="159"/>
                        </a:cubicBezTo>
                        <a:cubicBezTo>
                          <a:pt x="736" y="135"/>
                          <a:pt x="736" y="135"/>
                          <a:pt x="736" y="135"/>
                        </a:cubicBezTo>
                        <a:cubicBezTo>
                          <a:pt x="740" y="132"/>
                          <a:pt x="747" y="129"/>
                          <a:pt x="758" y="126"/>
                        </a:cubicBezTo>
                        <a:cubicBezTo>
                          <a:pt x="768" y="123"/>
                          <a:pt x="777" y="122"/>
                          <a:pt x="785" y="122"/>
                        </a:cubicBezTo>
                        <a:cubicBezTo>
                          <a:pt x="819" y="122"/>
                          <a:pt x="836" y="140"/>
                          <a:pt x="836" y="176"/>
                        </a:cubicBezTo>
                        <a:lnTo>
                          <a:pt x="836" y="269"/>
                        </a:lnTo>
                        <a:close/>
                        <a:moveTo>
                          <a:pt x="813" y="196"/>
                        </a:moveTo>
                        <a:cubicBezTo>
                          <a:pt x="778" y="201"/>
                          <a:pt x="778" y="201"/>
                          <a:pt x="778" y="201"/>
                        </a:cubicBezTo>
                        <a:cubicBezTo>
                          <a:pt x="766" y="203"/>
                          <a:pt x="757" y="206"/>
                          <a:pt x="753" y="210"/>
                        </a:cubicBezTo>
                        <a:cubicBezTo>
                          <a:pt x="748" y="214"/>
                          <a:pt x="745" y="220"/>
                          <a:pt x="745" y="229"/>
                        </a:cubicBezTo>
                        <a:cubicBezTo>
                          <a:pt x="745" y="236"/>
                          <a:pt x="748" y="242"/>
                          <a:pt x="753" y="247"/>
                        </a:cubicBezTo>
                        <a:cubicBezTo>
                          <a:pt x="758" y="251"/>
                          <a:pt x="765" y="253"/>
                          <a:pt x="773" y="253"/>
                        </a:cubicBezTo>
                        <a:cubicBezTo>
                          <a:pt x="784" y="253"/>
                          <a:pt x="794" y="249"/>
                          <a:pt x="801" y="241"/>
                        </a:cubicBezTo>
                        <a:cubicBezTo>
                          <a:pt x="809" y="233"/>
                          <a:pt x="813" y="223"/>
                          <a:pt x="813" y="211"/>
                        </a:cubicBezTo>
                        <a:lnTo>
                          <a:pt x="813" y="196"/>
                        </a:lnTo>
                        <a:close/>
                        <a:moveTo>
                          <a:pt x="946" y="149"/>
                        </a:moveTo>
                        <a:cubicBezTo>
                          <a:pt x="942" y="146"/>
                          <a:pt x="936" y="144"/>
                          <a:pt x="929" y="144"/>
                        </a:cubicBezTo>
                        <a:cubicBezTo>
                          <a:pt x="919" y="144"/>
                          <a:pt x="910" y="149"/>
                          <a:pt x="904" y="158"/>
                        </a:cubicBezTo>
                        <a:cubicBezTo>
                          <a:pt x="898" y="168"/>
                          <a:pt x="894" y="181"/>
                          <a:pt x="894" y="196"/>
                        </a:cubicBezTo>
                        <a:cubicBezTo>
                          <a:pt x="894" y="269"/>
                          <a:pt x="894" y="269"/>
                          <a:pt x="894" y="269"/>
                        </a:cubicBezTo>
                        <a:cubicBezTo>
                          <a:pt x="871" y="269"/>
                          <a:pt x="871" y="269"/>
                          <a:pt x="871" y="269"/>
                        </a:cubicBezTo>
                        <a:cubicBezTo>
                          <a:pt x="871" y="125"/>
                          <a:pt x="871" y="125"/>
                          <a:pt x="871" y="125"/>
                        </a:cubicBezTo>
                        <a:cubicBezTo>
                          <a:pt x="894" y="125"/>
                          <a:pt x="894" y="125"/>
                          <a:pt x="894" y="125"/>
                        </a:cubicBezTo>
                        <a:cubicBezTo>
                          <a:pt x="894" y="155"/>
                          <a:pt x="894" y="155"/>
                          <a:pt x="894" y="155"/>
                        </a:cubicBezTo>
                        <a:cubicBezTo>
                          <a:pt x="895" y="155"/>
                          <a:pt x="895" y="155"/>
                          <a:pt x="895" y="155"/>
                        </a:cubicBezTo>
                        <a:cubicBezTo>
                          <a:pt x="898" y="145"/>
                          <a:pt x="903" y="137"/>
                          <a:pt x="910" y="131"/>
                        </a:cubicBezTo>
                        <a:cubicBezTo>
                          <a:pt x="916" y="126"/>
                          <a:pt x="924" y="123"/>
                          <a:pt x="933" y="123"/>
                        </a:cubicBezTo>
                        <a:cubicBezTo>
                          <a:pt x="939" y="123"/>
                          <a:pt x="943" y="123"/>
                          <a:pt x="946" y="125"/>
                        </a:cubicBezTo>
                        <a:lnTo>
                          <a:pt x="946" y="149"/>
                        </a:lnTo>
                        <a:close/>
                        <a:moveTo>
                          <a:pt x="1075" y="203"/>
                        </a:moveTo>
                        <a:cubicBezTo>
                          <a:pt x="973" y="203"/>
                          <a:pt x="973" y="203"/>
                          <a:pt x="973" y="203"/>
                        </a:cubicBezTo>
                        <a:cubicBezTo>
                          <a:pt x="973" y="219"/>
                          <a:pt x="978" y="232"/>
                          <a:pt x="986" y="240"/>
                        </a:cubicBezTo>
                        <a:cubicBezTo>
                          <a:pt x="994" y="249"/>
                          <a:pt x="1005" y="253"/>
                          <a:pt x="1020" y="253"/>
                        </a:cubicBezTo>
                        <a:cubicBezTo>
                          <a:pt x="1036" y="253"/>
                          <a:pt x="1051" y="248"/>
                          <a:pt x="1064" y="237"/>
                        </a:cubicBezTo>
                        <a:cubicBezTo>
                          <a:pt x="1064" y="259"/>
                          <a:pt x="1064" y="259"/>
                          <a:pt x="1064" y="259"/>
                        </a:cubicBezTo>
                        <a:cubicBezTo>
                          <a:pt x="1052" y="268"/>
                          <a:pt x="1035" y="273"/>
                          <a:pt x="1014" y="273"/>
                        </a:cubicBezTo>
                        <a:cubicBezTo>
                          <a:pt x="994" y="273"/>
                          <a:pt x="978" y="266"/>
                          <a:pt x="966" y="253"/>
                        </a:cubicBezTo>
                        <a:cubicBezTo>
                          <a:pt x="955" y="240"/>
                          <a:pt x="949" y="221"/>
                          <a:pt x="949" y="198"/>
                        </a:cubicBezTo>
                        <a:cubicBezTo>
                          <a:pt x="949" y="184"/>
                          <a:pt x="952" y="171"/>
                          <a:pt x="958" y="159"/>
                        </a:cubicBezTo>
                        <a:cubicBezTo>
                          <a:pt x="963" y="147"/>
                          <a:pt x="971" y="138"/>
                          <a:pt x="982" y="132"/>
                        </a:cubicBezTo>
                        <a:cubicBezTo>
                          <a:pt x="992" y="125"/>
                          <a:pt x="1003" y="122"/>
                          <a:pt x="1015" y="122"/>
                        </a:cubicBezTo>
                        <a:cubicBezTo>
                          <a:pt x="1034" y="122"/>
                          <a:pt x="1048" y="128"/>
                          <a:pt x="1059" y="140"/>
                        </a:cubicBezTo>
                        <a:cubicBezTo>
                          <a:pt x="1069" y="152"/>
                          <a:pt x="1075" y="169"/>
                          <a:pt x="1075" y="191"/>
                        </a:cubicBezTo>
                        <a:lnTo>
                          <a:pt x="1075" y="203"/>
                        </a:lnTo>
                        <a:close/>
                        <a:moveTo>
                          <a:pt x="1051" y="184"/>
                        </a:moveTo>
                        <a:cubicBezTo>
                          <a:pt x="1051" y="170"/>
                          <a:pt x="1048" y="160"/>
                          <a:pt x="1041" y="153"/>
                        </a:cubicBezTo>
                        <a:cubicBezTo>
                          <a:pt x="1035" y="145"/>
                          <a:pt x="1026" y="142"/>
                          <a:pt x="1015" y="142"/>
                        </a:cubicBezTo>
                        <a:cubicBezTo>
                          <a:pt x="1004" y="142"/>
                          <a:pt x="995" y="145"/>
                          <a:pt x="988" y="153"/>
                        </a:cubicBezTo>
                        <a:cubicBezTo>
                          <a:pt x="980" y="161"/>
                          <a:pt x="975" y="171"/>
                          <a:pt x="973" y="184"/>
                        </a:cubicBezTo>
                        <a:lnTo>
                          <a:pt x="1051" y="184"/>
                        </a:lnTo>
                        <a:close/>
                        <a:moveTo>
                          <a:pt x="1227" y="128"/>
                        </a:moveTo>
                        <a:cubicBezTo>
                          <a:pt x="1227" y="147"/>
                          <a:pt x="1220" y="163"/>
                          <a:pt x="1207" y="175"/>
                        </a:cubicBezTo>
                        <a:cubicBezTo>
                          <a:pt x="1193" y="187"/>
                          <a:pt x="1176" y="193"/>
                          <a:pt x="1154" y="193"/>
                        </a:cubicBezTo>
                        <a:cubicBezTo>
                          <a:pt x="1127" y="193"/>
                          <a:pt x="1127" y="193"/>
                          <a:pt x="1127" y="193"/>
                        </a:cubicBezTo>
                        <a:cubicBezTo>
                          <a:pt x="1127" y="269"/>
                          <a:pt x="1127" y="269"/>
                          <a:pt x="1127" y="269"/>
                        </a:cubicBezTo>
                        <a:cubicBezTo>
                          <a:pt x="1104" y="269"/>
                          <a:pt x="1104" y="269"/>
                          <a:pt x="1104" y="269"/>
                        </a:cubicBezTo>
                        <a:cubicBezTo>
                          <a:pt x="1104" y="68"/>
                          <a:pt x="1104" y="68"/>
                          <a:pt x="1104" y="68"/>
                        </a:cubicBezTo>
                        <a:cubicBezTo>
                          <a:pt x="1159" y="68"/>
                          <a:pt x="1159" y="68"/>
                          <a:pt x="1159" y="68"/>
                        </a:cubicBezTo>
                        <a:cubicBezTo>
                          <a:pt x="1181" y="68"/>
                          <a:pt x="1197" y="73"/>
                          <a:pt x="1209" y="83"/>
                        </a:cubicBezTo>
                        <a:cubicBezTo>
                          <a:pt x="1221" y="94"/>
                          <a:pt x="1227" y="109"/>
                          <a:pt x="1227" y="128"/>
                        </a:cubicBezTo>
                        <a:close/>
                        <a:moveTo>
                          <a:pt x="1202" y="129"/>
                        </a:moveTo>
                        <a:cubicBezTo>
                          <a:pt x="1202" y="102"/>
                          <a:pt x="1186" y="89"/>
                          <a:pt x="1155" y="89"/>
                        </a:cubicBezTo>
                        <a:cubicBezTo>
                          <a:pt x="1127" y="89"/>
                          <a:pt x="1127" y="89"/>
                          <a:pt x="1127" y="89"/>
                        </a:cubicBezTo>
                        <a:cubicBezTo>
                          <a:pt x="1127" y="172"/>
                          <a:pt x="1127" y="172"/>
                          <a:pt x="1127" y="172"/>
                        </a:cubicBezTo>
                        <a:cubicBezTo>
                          <a:pt x="1152" y="172"/>
                          <a:pt x="1152" y="172"/>
                          <a:pt x="1152" y="172"/>
                        </a:cubicBezTo>
                        <a:cubicBezTo>
                          <a:pt x="1168" y="172"/>
                          <a:pt x="1181" y="168"/>
                          <a:pt x="1189" y="161"/>
                        </a:cubicBezTo>
                        <a:cubicBezTo>
                          <a:pt x="1198" y="153"/>
                          <a:pt x="1202" y="143"/>
                          <a:pt x="1202" y="129"/>
                        </a:cubicBezTo>
                        <a:close/>
                        <a:moveTo>
                          <a:pt x="1374" y="197"/>
                        </a:moveTo>
                        <a:cubicBezTo>
                          <a:pt x="1374" y="220"/>
                          <a:pt x="1368" y="238"/>
                          <a:pt x="1355" y="252"/>
                        </a:cubicBezTo>
                        <a:cubicBezTo>
                          <a:pt x="1342" y="266"/>
                          <a:pt x="1324" y="273"/>
                          <a:pt x="1302" y="273"/>
                        </a:cubicBezTo>
                        <a:cubicBezTo>
                          <a:pt x="1281" y="273"/>
                          <a:pt x="1264" y="266"/>
                          <a:pt x="1251" y="253"/>
                        </a:cubicBezTo>
                        <a:cubicBezTo>
                          <a:pt x="1239" y="239"/>
                          <a:pt x="1232" y="221"/>
                          <a:pt x="1232" y="199"/>
                        </a:cubicBezTo>
                        <a:cubicBezTo>
                          <a:pt x="1232" y="175"/>
                          <a:pt x="1239" y="156"/>
                          <a:pt x="1252" y="143"/>
                        </a:cubicBezTo>
                        <a:cubicBezTo>
                          <a:pt x="1265" y="129"/>
                          <a:pt x="1283" y="122"/>
                          <a:pt x="1306" y="122"/>
                        </a:cubicBezTo>
                        <a:cubicBezTo>
                          <a:pt x="1327" y="122"/>
                          <a:pt x="1344" y="128"/>
                          <a:pt x="1356" y="142"/>
                        </a:cubicBezTo>
                        <a:cubicBezTo>
                          <a:pt x="1368" y="155"/>
                          <a:pt x="1374" y="174"/>
                          <a:pt x="1374" y="197"/>
                        </a:cubicBezTo>
                        <a:close/>
                        <a:moveTo>
                          <a:pt x="1351" y="198"/>
                        </a:moveTo>
                        <a:cubicBezTo>
                          <a:pt x="1351" y="180"/>
                          <a:pt x="1347" y="166"/>
                          <a:pt x="1339" y="156"/>
                        </a:cubicBezTo>
                        <a:cubicBezTo>
                          <a:pt x="1331" y="146"/>
                          <a:pt x="1319" y="142"/>
                          <a:pt x="1304" y="142"/>
                        </a:cubicBezTo>
                        <a:cubicBezTo>
                          <a:pt x="1289" y="142"/>
                          <a:pt x="1278" y="146"/>
                          <a:pt x="1269" y="156"/>
                        </a:cubicBezTo>
                        <a:cubicBezTo>
                          <a:pt x="1260" y="166"/>
                          <a:pt x="1256" y="180"/>
                          <a:pt x="1256" y="198"/>
                        </a:cubicBezTo>
                        <a:cubicBezTo>
                          <a:pt x="1256" y="215"/>
                          <a:pt x="1260" y="229"/>
                          <a:pt x="1269" y="239"/>
                        </a:cubicBezTo>
                        <a:cubicBezTo>
                          <a:pt x="1278" y="248"/>
                          <a:pt x="1289" y="253"/>
                          <a:pt x="1304" y="253"/>
                        </a:cubicBezTo>
                        <a:cubicBezTo>
                          <a:pt x="1319" y="253"/>
                          <a:pt x="1331" y="248"/>
                          <a:pt x="1339" y="239"/>
                        </a:cubicBezTo>
                        <a:cubicBezTo>
                          <a:pt x="1347" y="229"/>
                          <a:pt x="1351" y="216"/>
                          <a:pt x="1351" y="198"/>
                        </a:cubicBezTo>
                        <a:close/>
                        <a:moveTo>
                          <a:pt x="1429" y="74"/>
                        </a:moveTo>
                        <a:cubicBezTo>
                          <a:pt x="1429" y="78"/>
                          <a:pt x="1428" y="82"/>
                          <a:pt x="1425" y="84"/>
                        </a:cubicBezTo>
                        <a:cubicBezTo>
                          <a:pt x="1422" y="87"/>
                          <a:pt x="1418" y="89"/>
                          <a:pt x="1414" y="89"/>
                        </a:cubicBezTo>
                        <a:cubicBezTo>
                          <a:pt x="1410" y="89"/>
                          <a:pt x="1406" y="87"/>
                          <a:pt x="1403" y="85"/>
                        </a:cubicBezTo>
                        <a:cubicBezTo>
                          <a:pt x="1400" y="82"/>
                          <a:pt x="1399" y="78"/>
                          <a:pt x="1399" y="74"/>
                        </a:cubicBezTo>
                        <a:cubicBezTo>
                          <a:pt x="1399" y="70"/>
                          <a:pt x="1400" y="66"/>
                          <a:pt x="1403" y="63"/>
                        </a:cubicBezTo>
                        <a:cubicBezTo>
                          <a:pt x="1406" y="60"/>
                          <a:pt x="1410" y="59"/>
                          <a:pt x="1414" y="59"/>
                        </a:cubicBezTo>
                        <a:cubicBezTo>
                          <a:pt x="1418" y="59"/>
                          <a:pt x="1422" y="60"/>
                          <a:pt x="1425" y="63"/>
                        </a:cubicBezTo>
                        <a:cubicBezTo>
                          <a:pt x="1428" y="66"/>
                          <a:pt x="1429" y="70"/>
                          <a:pt x="1429" y="74"/>
                        </a:cubicBezTo>
                        <a:close/>
                        <a:moveTo>
                          <a:pt x="1425" y="269"/>
                        </a:moveTo>
                        <a:cubicBezTo>
                          <a:pt x="1402" y="269"/>
                          <a:pt x="1402" y="269"/>
                          <a:pt x="1402" y="269"/>
                        </a:cubicBezTo>
                        <a:cubicBezTo>
                          <a:pt x="1402" y="125"/>
                          <a:pt x="1402" y="125"/>
                          <a:pt x="1402" y="125"/>
                        </a:cubicBezTo>
                        <a:cubicBezTo>
                          <a:pt x="1425" y="125"/>
                          <a:pt x="1425" y="125"/>
                          <a:pt x="1425" y="125"/>
                        </a:cubicBezTo>
                        <a:lnTo>
                          <a:pt x="1425" y="269"/>
                        </a:lnTo>
                        <a:close/>
                        <a:moveTo>
                          <a:pt x="1584" y="269"/>
                        </a:moveTo>
                        <a:cubicBezTo>
                          <a:pt x="1561" y="269"/>
                          <a:pt x="1561" y="269"/>
                          <a:pt x="1561" y="269"/>
                        </a:cubicBezTo>
                        <a:cubicBezTo>
                          <a:pt x="1561" y="187"/>
                          <a:pt x="1561" y="187"/>
                          <a:pt x="1561" y="187"/>
                        </a:cubicBezTo>
                        <a:cubicBezTo>
                          <a:pt x="1561" y="157"/>
                          <a:pt x="1549" y="142"/>
                          <a:pt x="1527" y="142"/>
                        </a:cubicBezTo>
                        <a:cubicBezTo>
                          <a:pt x="1516" y="142"/>
                          <a:pt x="1506" y="146"/>
                          <a:pt x="1499" y="154"/>
                        </a:cubicBezTo>
                        <a:cubicBezTo>
                          <a:pt x="1491" y="163"/>
                          <a:pt x="1487" y="174"/>
                          <a:pt x="1487" y="187"/>
                        </a:cubicBezTo>
                        <a:cubicBezTo>
                          <a:pt x="1487" y="269"/>
                          <a:pt x="1487" y="269"/>
                          <a:pt x="1487" y="269"/>
                        </a:cubicBezTo>
                        <a:cubicBezTo>
                          <a:pt x="1464" y="269"/>
                          <a:pt x="1464" y="269"/>
                          <a:pt x="1464" y="269"/>
                        </a:cubicBezTo>
                        <a:cubicBezTo>
                          <a:pt x="1464" y="125"/>
                          <a:pt x="1464" y="125"/>
                          <a:pt x="1464" y="125"/>
                        </a:cubicBezTo>
                        <a:cubicBezTo>
                          <a:pt x="1487" y="125"/>
                          <a:pt x="1487" y="125"/>
                          <a:pt x="1487" y="125"/>
                        </a:cubicBezTo>
                        <a:cubicBezTo>
                          <a:pt x="1487" y="149"/>
                          <a:pt x="1487" y="149"/>
                          <a:pt x="1487" y="149"/>
                        </a:cubicBezTo>
                        <a:cubicBezTo>
                          <a:pt x="1488" y="149"/>
                          <a:pt x="1488" y="149"/>
                          <a:pt x="1488" y="149"/>
                        </a:cubicBezTo>
                        <a:cubicBezTo>
                          <a:pt x="1499" y="131"/>
                          <a:pt x="1514" y="122"/>
                          <a:pt x="1535" y="122"/>
                        </a:cubicBezTo>
                        <a:cubicBezTo>
                          <a:pt x="1551" y="122"/>
                          <a:pt x="1563" y="127"/>
                          <a:pt x="1571" y="137"/>
                        </a:cubicBezTo>
                        <a:cubicBezTo>
                          <a:pt x="1579" y="148"/>
                          <a:pt x="1584" y="162"/>
                          <a:pt x="1584" y="181"/>
                        </a:cubicBezTo>
                        <a:lnTo>
                          <a:pt x="1584" y="269"/>
                        </a:lnTo>
                        <a:close/>
                        <a:moveTo>
                          <a:pt x="1686" y="268"/>
                        </a:moveTo>
                        <a:cubicBezTo>
                          <a:pt x="1681" y="271"/>
                          <a:pt x="1673" y="273"/>
                          <a:pt x="1664" y="273"/>
                        </a:cubicBezTo>
                        <a:cubicBezTo>
                          <a:pt x="1639" y="273"/>
                          <a:pt x="1627" y="258"/>
                          <a:pt x="1627" y="230"/>
                        </a:cubicBezTo>
                        <a:cubicBezTo>
                          <a:pt x="1627" y="145"/>
                          <a:pt x="1627" y="145"/>
                          <a:pt x="1627" y="145"/>
                        </a:cubicBezTo>
                        <a:cubicBezTo>
                          <a:pt x="1602" y="145"/>
                          <a:pt x="1602" y="145"/>
                          <a:pt x="1602" y="145"/>
                        </a:cubicBezTo>
                        <a:cubicBezTo>
                          <a:pt x="1602" y="125"/>
                          <a:pt x="1602" y="125"/>
                          <a:pt x="1602" y="125"/>
                        </a:cubicBezTo>
                        <a:cubicBezTo>
                          <a:pt x="1627" y="125"/>
                          <a:pt x="1627" y="125"/>
                          <a:pt x="1627" y="125"/>
                        </a:cubicBezTo>
                        <a:cubicBezTo>
                          <a:pt x="1627" y="90"/>
                          <a:pt x="1627" y="90"/>
                          <a:pt x="1627" y="90"/>
                        </a:cubicBezTo>
                        <a:cubicBezTo>
                          <a:pt x="1650" y="83"/>
                          <a:pt x="1650" y="83"/>
                          <a:pt x="1650" y="83"/>
                        </a:cubicBezTo>
                        <a:cubicBezTo>
                          <a:pt x="1650" y="125"/>
                          <a:pt x="1650" y="125"/>
                          <a:pt x="1650" y="125"/>
                        </a:cubicBezTo>
                        <a:cubicBezTo>
                          <a:pt x="1686" y="125"/>
                          <a:pt x="1686" y="125"/>
                          <a:pt x="1686" y="125"/>
                        </a:cubicBezTo>
                        <a:cubicBezTo>
                          <a:pt x="1686" y="145"/>
                          <a:pt x="1686" y="145"/>
                          <a:pt x="1686" y="145"/>
                        </a:cubicBezTo>
                        <a:cubicBezTo>
                          <a:pt x="1650" y="145"/>
                          <a:pt x="1650" y="145"/>
                          <a:pt x="1650" y="145"/>
                        </a:cubicBezTo>
                        <a:cubicBezTo>
                          <a:pt x="1650" y="226"/>
                          <a:pt x="1650" y="226"/>
                          <a:pt x="1650" y="226"/>
                        </a:cubicBezTo>
                        <a:cubicBezTo>
                          <a:pt x="1650" y="236"/>
                          <a:pt x="1651" y="243"/>
                          <a:pt x="1655" y="247"/>
                        </a:cubicBezTo>
                        <a:cubicBezTo>
                          <a:pt x="1658" y="251"/>
                          <a:pt x="1664" y="253"/>
                          <a:pt x="1671" y="253"/>
                        </a:cubicBezTo>
                        <a:cubicBezTo>
                          <a:pt x="1677" y="253"/>
                          <a:pt x="1682" y="251"/>
                          <a:pt x="1686" y="248"/>
                        </a:cubicBezTo>
                        <a:lnTo>
                          <a:pt x="1686" y="268"/>
                        </a:lnTo>
                        <a:close/>
                        <a:moveTo>
                          <a:pt x="196" y="336"/>
                        </a:moveTo>
                        <a:cubicBezTo>
                          <a:pt x="0" y="301"/>
                          <a:pt x="0" y="301"/>
                          <a:pt x="0" y="301"/>
                        </a:cubicBezTo>
                        <a:cubicBezTo>
                          <a:pt x="0" y="35"/>
                          <a:pt x="0" y="35"/>
                          <a:pt x="0" y="35"/>
                        </a:cubicBezTo>
                        <a:cubicBezTo>
                          <a:pt x="196" y="0"/>
                          <a:pt x="196" y="0"/>
                          <a:pt x="196" y="0"/>
                        </a:cubicBezTo>
                        <a:lnTo>
                          <a:pt x="196" y="336"/>
                        </a:lnTo>
                        <a:close/>
                        <a:moveTo>
                          <a:pt x="93" y="98"/>
                        </a:moveTo>
                        <a:cubicBezTo>
                          <a:pt x="90" y="98"/>
                          <a:pt x="87" y="98"/>
                          <a:pt x="85" y="99"/>
                        </a:cubicBezTo>
                        <a:cubicBezTo>
                          <a:pt x="82" y="99"/>
                          <a:pt x="79" y="100"/>
                          <a:pt x="77" y="101"/>
                        </a:cubicBezTo>
                        <a:cubicBezTo>
                          <a:pt x="75" y="102"/>
                          <a:pt x="73" y="104"/>
                          <a:pt x="71" y="105"/>
                        </a:cubicBezTo>
                        <a:cubicBezTo>
                          <a:pt x="69" y="107"/>
                          <a:pt x="67" y="108"/>
                          <a:pt x="65" y="110"/>
                        </a:cubicBezTo>
                        <a:cubicBezTo>
                          <a:pt x="64" y="112"/>
                          <a:pt x="62" y="114"/>
                          <a:pt x="61" y="116"/>
                        </a:cubicBezTo>
                        <a:cubicBezTo>
                          <a:pt x="60" y="118"/>
                          <a:pt x="58" y="121"/>
                          <a:pt x="58" y="123"/>
                        </a:cubicBezTo>
                        <a:cubicBezTo>
                          <a:pt x="57" y="126"/>
                          <a:pt x="56" y="128"/>
                          <a:pt x="56" y="131"/>
                        </a:cubicBezTo>
                        <a:cubicBezTo>
                          <a:pt x="55" y="134"/>
                          <a:pt x="55" y="136"/>
                          <a:pt x="55" y="139"/>
                        </a:cubicBezTo>
                        <a:cubicBezTo>
                          <a:pt x="55" y="143"/>
                          <a:pt x="56" y="147"/>
                          <a:pt x="57" y="151"/>
                        </a:cubicBezTo>
                        <a:cubicBezTo>
                          <a:pt x="58" y="155"/>
                          <a:pt x="59" y="158"/>
                          <a:pt x="61" y="161"/>
                        </a:cubicBezTo>
                        <a:cubicBezTo>
                          <a:pt x="63" y="165"/>
                          <a:pt x="65" y="168"/>
                          <a:pt x="68" y="170"/>
                        </a:cubicBezTo>
                        <a:cubicBezTo>
                          <a:pt x="71" y="173"/>
                          <a:pt x="75" y="176"/>
                          <a:pt x="79" y="178"/>
                        </a:cubicBezTo>
                        <a:cubicBezTo>
                          <a:pt x="80" y="179"/>
                          <a:pt x="82" y="181"/>
                          <a:pt x="83" y="181"/>
                        </a:cubicBezTo>
                        <a:cubicBezTo>
                          <a:pt x="85" y="182"/>
                          <a:pt x="86" y="183"/>
                          <a:pt x="87" y="184"/>
                        </a:cubicBezTo>
                        <a:cubicBezTo>
                          <a:pt x="89" y="185"/>
                          <a:pt x="90" y="186"/>
                          <a:pt x="91" y="187"/>
                        </a:cubicBezTo>
                        <a:cubicBezTo>
                          <a:pt x="92" y="188"/>
                          <a:pt x="92" y="188"/>
                          <a:pt x="93" y="189"/>
                        </a:cubicBezTo>
                        <a:cubicBezTo>
                          <a:pt x="94" y="190"/>
                          <a:pt x="95" y="191"/>
                          <a:pt x="95" y="192"/>
                        </a:cubicBezTo>
                        <a:cubicBezTo>
                          <a:pt x="96" y="193"/>
                          <a:pt x="96" y="194"/>
                          <a:pt x="97" y="195"/>
                        </a:cubicBezTo>
                        <a:cubicBezTo>
                          <a:pt x="97" y="196"/>
                          <a:pt x="98" y="197"/>
                          <a:pt x="98" y="198"/>
                        </a:cubicBezTo>
                        <a:cubicBezTo>
                          <a:pt x="98" y="199"/>
                          <a:pt x="98" y="200"/>
                          <a:pt x="98" y="201"/>
                        </a:cubicBezTo>
                        <a:cubicBezTo>
                          <a:pt x="98" y="202"/>
                          <a:pt x="98" y="203"/>
                          <a:pt x="98" y="204"/>
                        </a:cubicBezTo>
                        <a:cubicBezTo>
                          <a:pt x="98" y="205"/>
                          <a:pt x="98" y="206"/>
                          <a:pt x="97" y="207"/>
                        </a:cubicBezTo>
                        <a:cubicBezTo>
                          <a:pt x="97" y="207"/>
                          <a:pt x="97" y="208"/>
                          <a:pt x="96" y="209"/>
                        </a:cubicBezTo>
                        <a:cubicBezTo>
                          <a:pt x="96" y="209"/>
                          <a:pt x="95" y="210"/>
                          <a:pt x="95" y="211"/>
                        </a:cubicBezTo>
                        <a:cubicBezTo>
                          <a:pt x="94" y="211"/>
                          <a:pt x="93" y="212"/>
                          <a:pt x="92" y="213"/>
                        </a:cubicBezTo>
                        <a:cubicBezTo>
                          <a:pt x="92" y="213"/>
                          <a:pt x="91" y="214"/>
                          <a:pt x="90" y="214"/>
                        </a:cubicBezTo>
                        <a:cubicBezTo>
                          <a:pt x="89" y="214"/>
                          <a:pt x="88" y="214"/>
                          <a:pt x="86" y="215"/>
                        </a:cubicBezTo>
                        <a:cubicBezTo>
                          <a:pt x="85" y="215"/>
                          <a:pt x="84" y="215"/>
                          <a:pt x="83" y="215"/>
                        </a:cubicBezTo>
                        <a:cubicBezTo>
                          <a:pt x="80" y="215"/>
                          <a:pt x="78" y="214"/>
                          <a:pt x="75" y="214"/>
                        </a:cubicBezTo>
                        <a:cubicBezTo>
                          <a:pt x="73" y="213"/>
                          <a:pt x="71" y="212"/>
                          <a:pt x="68" y="211"/>
                        </a:cubicBezTo>
                        <a:cubicBezTo>
                          <a:pt x="66" y="209"/>
                          <a:pt x="64" y="208"/>
                          <a:pt x="62" y="206"/>
                        </a:cubicBezTo>
                        <a:cubicBezTo>
                          <a:pt x="60" y="204"/>
                          <a:pt x="58" y="202"/>
                          <a:pt x="56" y="200"/>
                        </a:cubicBezTo>
                        <a:cubicBezTo>
                          <a:pt x="56" y="230"/>
                          <a:pt x="56" y="230"/>
                          <a:pt x="56" y="230"/>
                        </a:cubicBezTo>
                        <a:cubicBezTo>
                          <a:pt x="57" y="231"/>
                          <a:pt x="59" y="232"/>
                          <a:pt x="61" y="233"/>
                        </a:cubicBezTo>
                        <a:cubicBezTo>
                          <a:pt x="63" y="234"/>
                          <a:pt x="65" y="235"/>
                          <a:pt x="67" y="236"/>
                        </a:cubicBezTo>
                        <a:cubicBezTo>
                          <a:pt x="70" y="237"/>
                          <a:pt x="72" y="237"/>
                          <a:pt x="74" y="238"/>
                        </a:cubicBezTo>
                        <a:cubicBezTo>
                          <a:pt x="77" y="238"/>
                          <a:pt x="79" y="239"/>
                          <a:pt x="82" y="239"/>
                        </a:cubicBezTo>
                        <a:cubicBezTo>
                          <a:pt x="86" y="239"/>
                          <a:pt x="89" y="239"/>
                          <a:pt x="92" y="239"/>
                        </a:cubicBezTo>
                        <a:cubicBezTo>
                          <a:pt x="96" y="238"/>
                          <a:pt x="99" y="238"/>
                          <a:pt x="101" y="237"/>
                        </a:cubicBezTo>
                        <a:cubicBezTo>
                          <a:pt x="104" y="236"/>
                          <a:pt x="107" y="235"/>
                          <a:pt x="109" y="233"/>
                        </a:cubicBezTo>
                        <a:cubicBezTo>
                          <a:pt x="111" y="231"/>
                          <a:pt x="113" y="230"/>
                          <a:pt x="115" y="227"/>
                        </a:cubicBezTo>
                        <a:cubicBezTo>
                          <a:pt x="117" y="226"/>
                          <a:pt x="118" y="224"/>
                          <a:pt x="119" y="222"/>
                        </a:cubicBezTo>
                        <a:cubicBezTo>
                          <a:pt x="120" y="220"/>
                          <a:pt x="121" y="218"/>
                          <a:pt x="122" y="215"/>
                        </a:cubicBezTo>
                        <a:cubicBezTo>
                          <a:pt x="123" y="213"/>
                          <a:pt x="123" y="210"/>
                          <a:pt x="124" y="208"/>
                        </a:cubicBezTo>
                        <a:cubicBezTo>
                          <a:pt x="124" y="205"/>
                          <a:pt x="124" y="202"/>
                          <a:pt x="124" y="199"/>
                        </a:cubicBezTo>
                        <a:cubicBezTo>
                          <a:pt x="124" y="197"/>
                          <a:pt x="124" y="194"/>
                          <a:pt x="124" y="192"/>
                        </a:cubicBezTo>
                        <a:cubicBezTo>
                          <a:pt x="124" y="190"/>
                          <a:pt x="123" y="188"/>
                          <a:pt x="122" y="186"/>
                        </a:cubicBezTo>
                        <a:cubicBezTo>
                          <a:pt x="122" y="183"/>
                          <a:pt x="121" y="181"/>
                          <a:pt x="120" y="179"/>
                        </a:cubicBezTo>
                        <a:cubicBezTo>
                          <a:pt x="119" y="178"/>
                          <a:pt x="118" y="176"/>
                          <a:pt x="117" y="174"/>
                        </a:cubicBezTo>
                        <a:cubicBezTo>
                          <a:pt x="116" y="173"/>
                          <a:pt x="114" y="171"/>
                          <a:pt x="113" y="170"/>
                        </a:cubicBezTo>
                        <a:cubicBezTo>
                          <a:pt x="112" y="168"/>
                          <a:pt x="110" y="167"/>
                          <a:pt x="108" y="165"/>
                        </a:cubicBezTo>
                        <a:cubicBezTo>
                          <a:pt x="106" y="164"/>
                          <a:pt x="105" y="162"/>
                          <a:pt x="102" y="161"/>
                        </a:cubicBezTo>
                        <a:cubicBezTo>
                          <a:pt x="100" y="160"/>
                          <a:pt x="98" y="158"/>
                          <a:pt x="96" y="157"/>
                        </a:cubicBezTo>
                        <a:cubicBezTo>
                          <a:pt x="94" y="156"/>
                          <a:pt x="93" y="155"/>
                          <a:pt x="91" y="154"/>
                        </a:cubicBezTo>
                        <a:cubicBezTo>
                          <a:pt x="90" y="153"/>
                          <a:pt x="89" y="152"/>
                          <a:pt x="88" y="151"/>
                        </a:cubicBezTo>
                        <a:cubicBezTo>
                          <a:pt x="87" y="151"/>
                          <a:pt x="86" y="150"/>
                          <a:pt x="85" y="149"/>
                        </a:cubicBezTo>
                        <a:cubicBezTo>
                          <a:pt x="84" y="148"/>
                          <a:pt x="83" y="148"/>
                          <a:pt x="83" y="147"/>
                        </a:cubicBezTo>
                        <a:cubicBezTo>
                          <a:pt x="82" y="146"/>
                          <a:pt x="82" y="145"/>
                          <a:pt x="81" y="145"/>
                        </a:cubicBezTo>
                        <a:cubicBezTo>
                          <a:pt x="81" y="144"/>
                          <a:pt x="81" y="143"/>
                          <a:pt x="80" y="142"/>
                        </a:cubicBezTo>
                        <a:cubicBezTo>
                          <a:pt x="80" y="141"/>
                          <a:pt x="80" y="140"/>
                          <a:pt x="80" y="139"/>
                        </a:cubicBezTo>
                        <a:cubicBezTo>
                          <a:pt x="79" y="138"/>
                          <a:pt x="79" y="137"/>
                          <a:pt x="79" y="136"/>
                        </a:cubicBezTo>
                        <a:cubicBezTo>
                          <a:pt x="79" y="135"/>
                          <a:pt x="79" y="134"/>
                          <a:pt x="80" y="133"/>
                        </a:cubicBezTo>
                        <a:cubicBezTo>
                          <a:pt x="80" y="132"/>
                          <a:pt x="80" y="131"/>
                          <a:pt x="80" y="131"/>
                        </a:cubicBezTo>
                        <a:cubicBezTo>
                          <a:pt x="81" y="130"/>
                          <a:pt x="81" y="129"/>
                          <a:pt x="82" y="128"/>
                        </a:cubicBezTo>
                        <a:cubicBezTo>
                          <a:pt x="82" y="127"/>
                          <a:pt x="83" y="127"/>
                          <a:pt x="83" y="126"/>
                        </a:cubicBezTo>
                        <a:cubicBezTo>
                          <a:pt x="84" y="125"/>
                          <a:pt x="85" y="125"/>
                          <a:pt x="86" y="124"/>
                        </a:cubicBezTo>
                        <a:cubicBezTo>
                          <a:pt x="86" y="124"/>
                          <a:pt x="87" y="123"/>
                          <a:pt x="88" y="123"/>
                        </a:cubicBezTo>
                        <a:cubicBezTo>
                          <a:pt x="89" y="123"/>
                          <a:pt x="90" y="122"/>
                          <a:pt x="91" y="122"/>
                        </a:cubicBezTo>
                        <a:cubicBezTo>
                          <a:pt x="92" y="122"/>
                          <a:pt x="93" y="122"/>
                          <a:pt x="94" y="122"/>
                        </a:cubicBezTo>
                        <a:cubicBezTo>
                          <a:pt x="96" y="122"/>
                          <a:pt x="99" y="122"/>
                          <a:pt x="101" y="122"/>
                        </a:cubicBezTo>
                        <a:cubicBezTo>
                          <a:pt x="103" y="122"/>
                          <a:pt x="105" y="123"/>
                          <a:pt x="107" y="124"/>
                        </a:cubicBezTo>
                        <a:cubicBezTo>
                          <a:pt x="110" y="124"/>
                          <a:pt x="112" y="125"/>
                          <a:pt x="114" y="126"/>
                        </a:cubicBezTo>
                        <a:cubicBezTo>
                          <a:pt x="116" y="128"/>
                          <a:pt x="118" y="129"/>
                          <a:pt x="119" y="131"/>
                        </a:cubicBezTo>
                        <a:cubicBezTo>
                          <a:pt x="119" y="101"/>
                          <a:pt x="119" y="101"/>
                          <a:pt x="119" y="101"/>
                        </a:cubicBezTo>
                        <a:cubicBezTo>
                          <a:pt x="118" y="100"/>
                          <a:pt x="116" y="100"/>
                          <a:pt x="114" y="99"/>
                        </a:cubicBezTo>
                        <a:cubicBezTo>
                          <a:pt x="112" y="99"/>
                          <a:pt x="110" y="98"/>
                          <a:pt x="107" y="98"/>
                        </a:cubicBezTo>
                        <a:cubicBezTo>
                          <a:pt x="105" y="98"/>
                          <a:pt x="103" y="97"/>
                          <a:pt x="100" y="97"/>
                        </a:cubicBezTo>
                        <a:cubicBezTo>
                          <a:pt x="98" y="97"/>
                          <a:pt x="95" y="97"/>
                          <a:pt x="93" y="98"/>
                        </a:cubicBezTo>
                        <a:moveTo>
                          <a:pt x="324" y="135"/>
                        </a:moveTo>
                        <a:cubicBezTo>
                          <a:pt x="322" y="135"/>
                          <a:pt x="320" y="135"/>
                          <a:pt x="318" y="136"/>
                        </a:cubicBezTo>
                        <a:cubicBezTo>
                          <a:pt x="309" y="113"/>
                          <a:pt x="292" y="95"/>
                          <a:pt x="270" y="86"/>
                        </a:cubicBezTo>
                        <a:cubicBezTo>
                          <a:pt x="270" y="84"/>
                          <a:pt x="270" y="82"/>
                          <a:pt x="270" y="80"/>
                        </a:cubicBezTo>
                        <a:cubicBezTo>
                          <a:pt x="270" y="61"/>
                          <a:pt x="256" y="47"/>
                          <a:pt x="238" y="47"/>
                        </a:cubicBezTo>
                        <a:cubicBezTo>
                          <a:pt x="229" y="47"/>
                          <a:pt x="221" y="50"/>
                          <a:pt x="215" y="57"/>
                        </a:cubicBezTo>
                        <a:cubicBezTo>
                          <a:pt x="215" y="103"/>
                          <a:pt x="215" y="103"/>
                          <a:pt x="215" y="103"/>
                        </a:cubicBezTo>
                        <a:cubicBezTo>
                          <a:pt x="221" y="109"/>
                          <a:pt x="229" y="113"/>
                          <a:pt x="238" y="113"/>
                        </a:cubicBezTo>
                        <a:cubicBezTo>
                          <a:pt x="248" y="113"/>
                          <a:pt x="256" y="109"/>
                          <a:pt x="262" y="102"/>
                        </a:cubicBezTo>
                        <a:cubicBezTo>
                          <a:pt x="281" y="109"/>
                          <a:pt x="295" y="125"/>
                          <a:pt x="302" y="144"/>
                        </a:cubicBezTo>
                        <a:cubicBezTo>
                          <a:pt x="296" y="150"/>
                          <a:pt x="292" y="159"/>
                          <a:pt x="292" y="168"/>
                        </a:cubicBezTo>
                        <a:cubicBezTo>
                          <a:pt x="292" y="178"/>
                          <a:pt x="296" y="187"/>
                          <a:pt x="302" y="193"/>
                        </a:cubicBezTo>
                        <a:cubicBezTo>
                          <a:pt x="295" y="212"/>
                          <a:pt x="281" y="227"/>
                          <a:pt x="262" y="235"/>
                        </a:cubicBezTo>
                        <a:cubicBezTo>
                          <a:pt x="256" y="228"/>
                          <a:pt x="247" y="224"/>
                          <a:pt x="238" y="224"/>
                        </a:cubicBezTo>
                        <a:cubicBezTo>
                          <a:pt x="229" y="224"/>
                          <a:pt x="221" y="228"/>
                          <a:pt x="215" y="234"/>
                        </a:cubicBezTo>
                        <a:cubicBezTo>
                          <a:pt x="215" y="280"/>
                          <a:pt x="215" y="280"/>
                          <a:pt x="215" y="280"/>
                        </a:cubicBezTo>
                        <a:cubicBezTo>
                          <a:pt x="221" y="286"/>
                          <a:pt x="229" y="290"/>
                          <a:pt x="238" y="290"/>
                        </a:cubicBezTo>
                        <a:cubicBezTo>
                          <a:pt x="256" y="290"/>
                          <a:pt x="270" y="275"/>
                          <a:pt x="270" y="257"/>
                        </a:cubicBezTo>
                        <a:cubicBezTo>
                          <a:pt x="270" y="255"/>
                          <a:pt x="270" y="253"/>
                          <a:pt x="270" y="251"/>
                        </a:cubicBezTo>
                        <a:cubicBezTo>
                          <a:pt x="292" y="241"/>
                          <a:pt x="309" y="224"/>
                          <a:pt x="318" y="201"/>
                        </a:cubicBezTo>
                        <a:cubicBezTo>
                          <a:pt x="320" y="201"/>
                          <a:pt x="322" y="202"/>
                          <a:pt x="324" y="202"/>
                        </a:cubicBezTo>
                        <a:cubicBezTo>
                          <a:pt x="342" y="202"/>
                          <a:pt x="356" y="187"/>
                          <a:pt x="356" y="168"/>
                        </a:cubicBezTo>
                        <a:cubicBezTo>
                          <a:pt x="356" y="150"/>
                          <a:pt x="342" y="135"/>
                          <a:pt x="324" y="135"/>
                        </a:cubicBezTo>
                        <a:close/>
                      </a:path>
                    </a:pathLst>
                  </a:custGeom>
                  <a:solidFill>
                    <a:srgbClr val="0070C0"/>
                  </a:solidFill>
                  <a:ln>
                    <a:solidFill>
                      <a:srgbClr val="0070C0"/>
                    </a:solidFill>
                  </a:ln>
                </p:spPr>
                <p:txBody>
                  <a:bodyPr vert="horz" wrap="square" lIns="87842" tIns="43921" rIns="87842" bIns="43921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defTabSz="895951">
                      <a:defRPr/>
                    </a:pPr>
                    <a:endParaRPr lang="en-US" sz="1728" kern="0">
                      <a:solidFill>
                        <a:srgbClr val="505050"/>
                      </a:solidFill>
                      <a:latin typeface="Segoe UI"/>
                    </a:endParaRPr>
                  </a:p>
                </p:txBody>
              </p:sp>
              <p:pic>
                <p:nvPicPr>
                  <p:cNvPr id="43" name="Picture 42">
                    <a:extLst>
                      <a:ext uri="{FF2B5EF4-FFF2-40B4-BE49-F238E27FC236}">
                        <a16:creationId xmlns:a16="http://schemas.microsoft.com/office/drawing/2014/main" id="{9925C6A2-3991-4F6B-AB11-4BF49A473AE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duotone>
                      <a:schemeClr val="accent1">
                        <a:shade val="45000"/>
                        <a:satMod val="135000"/>
                      </a:schemeClr>
                      <a:prstClr val="white"/>
                    </a:duotone>
                  </a:blip>
                  <a:stretch>
                    <a:fillRect/>
                  </a:stretch>
                </p:blipFill>
                <p:spPr>
                  <a:xfrm>
                    <a:off x="8441012" y="5413979"/>
                    <a:ext cx="393511" cy="393511"/>
                  </a:xfrm>
                  <a:prstGeom prst="rect">
                    <a:avLst/>
                  </a:prstGeom>
                </p:spPr>
              </p:pic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3669379F-7E61-4B90-A1DB-7B29C66E7544}"/>
                      </a:ext>
                    </a:extLst>
                  </p:cNvPr>
                  <p:cNvGrpSpPr/>
                  <p:nvPr/>
                </p:nvGrpSpPr>
                <p:grpSpPr>
                  <a:xfrm>
                    <a:off x="9360919" y="5413749"/>
                    <a:ext cx="1892215" cy="365387"/>
                    <a:chOff x="9300595" y="5000999"/>
                    <a:chExt cx="1892215" cy="365387"/>
                  </a:xfrm>
                </p:grpSpPr>
                <p:pic>
                  <p:nvPicPr>
                    <p:cNvPr id="45" name="Picture 44">
                      <a:extLst>
                        <a:ext uri="{FF2B5EF4-FFF2-40B4-BE49-F238E27FC236}">
                          <a16:creationId xmlns:a16="http://schemas.microsoft.com/office/drawing/2014/main" id="{1491CACC-1C28-4E70-A1A8-958ECEE1806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300595" y="5143258"/>
                      <a:ext cx="437706" cy="223128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6" name="Picture 45">
                      <a:extLst>
                        <a:ext uri="{FF2B5EF4-FFF2-40B4-BE49-F238E27FC236}">
                          <a16:creationId xmlns:a16="http://schemas.microsoft.com/office/drawing/2014/main" id="{607DCA69-9616-4BB5-B610-D251A16D536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duotone>
                        <a:schemeClr val="accent1">
                          <a:shade val="45000"/>
                          <a:satMod val="135000"/>
                        </a:schemeClr>
                        <a:prstClr val="white"/>
                      </a:duotone>
                    </a:blip>
                    <a:stretch>
                      <a:fillRect/>
                    </a:stretch>
                  </p:blipFill>
                  <p:spPr>
                    <a:xfrm>
                      <a:off x="9936058" y="5225368"/>
                      <a:ext cx="583656" cy="8275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47" name="Freeform 5">
                      <a:extLst>
                        <a:ext uri="{FF2B5EF4-FFF2-40B4-BE49-F238E27FC236}">
                          <a16:creationId xmlns:a16="http://schemas.microsoft.com/office/drawing/2014/main" id="{49A9E4CF-7105-4E9E-862F-6E64EBFC681C}"/>
                        </a:ext>
                      </a:extLst>
                    </p:cNvPr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11000600" y="5000999"/>
                      <a:ext cx="192210" cy="359682"/>
                    </a:xfrm>
                    <a:custGeom>
                      <a:avLst/>
                      <a:gdLst>
                        <a:gd name="T0" fmla="*/ 77 w 83"/>
                        <a:gd name="T1" fmla="*/ 151 h 157"/>
                        <a:gd name="T2" fmla="*/ 6 w 83"/>
                        <a:gd name="T3" fmla="*/ 6 h 157"/>
                        <a:gd name="T4" fmla="*/ 83 w 83"/>
                        <a:gd name="T5" fmla="*/ 0 h 157"/>
                        <a:gd name="T6" fmla="*/ 6 w 83"/>
                        <a:gd name="T7" fmla="*/ 0 h 157"/>
                        <a:gd name="T8" fmla="*/ 0 w 83"/>
                        <a:gd name="T9" fmla="*/ 6 h 157"/>
                        <a:gd name="T10" fmla="*/ 0 w 83"/>
                        <a:gd name="T11" fmla="*/ 157 h 157"/>
                        <a:gd name="T12" fmla="*/ 77 w 83"/>
                        <a:gd name="T13" fmla="*/ 157 h 157"/>
                        <a:gd name="T14" fmla="*/ 83 w 83"/>
                        <a:gd name="T15" fmla="*/ 151 h 157"/>
                        <a:gd name="T16" fmla="*/ 83 w 83"/>
                        <a:gd name="T17" fmla="*/ 0 h 157"/>
                        <a:gd name="T18" fmla="*/ 15 w 83"/>
                        <a:gd name="T19" fmla="*/ 102 h 157"/>
                        <a:gd name="T20" fmla="*/ 20 w 83"/>
                        <a:gd name="T21" fmla="*/ 102 h 157"/>
                        <a:gd name="T22" fmla="*/ 26 w 83"/>
                        <a:gd name="T23" fmla="*/ 104 h 157"/>
                        <a:gd name="T24" fmla="*/ 26 w 83"/>
                        <a:gd name="T25" fmla="*/ 99 h 157"/>
                        <a:gd name="T26" fmla="*/ 26 w 83"/>
                        <a:gd name="T27" fmla="*/ 104 h 157"/>
                        <a:gd name="T28" fmla="*/ 67 w 83"/>
                        <a:gd name="T29" fmla="*/ 89 h 157"/>
                        <a:gd name="T30" fmla="*/ 15 w 83"/>
                        <a:gd name="T31" fmla="*/ 88 h 157"/>
                        <a:gd name="T32" fmla="*/ 17 w 83"/>
                        <a:gd name="T33" fmla="*/ 79 h 157"/>
                        <a:gd name="T34" fmla="*/ 68 w 83"/>
                        <a:gd name="T35" fmla="*/ 80 h 157"/>
                        <a:gd name="T36" fmla="*/ 68 w 83"/>
                        <a:gd name="T37" fmla="*/ 88 h 157"/>
                        <a:gd name="T38" fmla="*/ 67 w 83"/>
                        <a:gd name="T39" fmla="*/ 74 h 157"/>
                        <a:gd name="T40" fmla="*/ 15 w 83"/>
                        <a:gd name="T41" fmla="*/ 72 h 157"/>
                        <a:gd name="T42" fmla="*/ 17 w 83"/>
                        <a:gd name="T43" fmla="*/ 63 h 157"/>
                        <a:gd name="T44" fmla="*/ 68 w 83"/>
                        <a:gd name="T45" fmla="*/ 64 h 157"/>
                        <a:gd name="T46" fmla="*/ 68 w 83"/>
                        <a:gd name="T47" fmla="*/ 72 h 157"/>
                        <a:gd name="T48" fmla="*/ 67 w 83"/>
                        <a:gd name="T49" fmla="*/ 58 h 157"/>
                        <a:gd name="T50" fmla="*/ 15 w 83"/>
                        <a:gd name="T51" fmla="*/ 57 h 157"/>
                        <a:gd name="T52" fmla="*/ 17 w 83"/>
                        <a:gd name="T53" fmla="*/ 47 h 157"/>
                        <a:gd name="T54" fmla="*/ 68 w 83"/>
                        <a:gd name="T55" fmla="*/ 49 h 157"/>
                        <a:gd name="T56" fmla="*/ 68 w 83"/>
                        <a:gd name="T57" fmla="*/ 57 h 157"/>
                        <a:gd name="T58" fmla="*/ 67 w 83"/>
                        <a:gd name="T59" fmla="*/ 42 h 157"/>
                        <a:gd name="T60" fmla="*/ 15 w 83"/>
                        <a:gd name="T61" fmla="*/ 41 h 157"/>
                        <a:gd name="T62" fmla="*/ 17 w 83"/>
                        <a:gd name="T63" fmla="*/ 31 h 157"/>
                        <a:gd name="T64" fmla="*/ 68 w 83"/>
                        <a:gd name="T65" fmla="*/ 33 h 157"/>
                        <a:gd name="T66" fmla="*/ 68 w 83"/>
                        <a:gd name="T67" fmla="*/ 41 h 157"/>
                        <a:gd name="T68" fmla="*/ 67 w 83"/>
                        <a:gd name="T69" fmla="*/ 27 h 157"/>
                        <a:gd name="T70" fmla="*/ 15 w 83"/>
                        <a:gd name="T71" fmla="*/ 25 h 157"/>
                        <a:gd name="T72" fmla="*/ 17 w 83"/>
                        <a:gd name="T73" fmla="*/ 16 h 157"/>
                        <a:gd name="T74" fmla="*/ 68 w 83"/>
                        <a:gd name="T75" fmla="*/ 17 h 157"/>
                        <a:gd name="T76" fmla="*/ 68 w 83"/>
                        <a:gd name="T77" fmla="*/ 25 h 15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</a:cxnLst>
                      <a:rect l="0" t="0" r="r" b="b"/>
                      <a:pathLst>
                        <a:path w="83" h="157">
                          <a:moveTo>
                            <a:pt x="77" y="6"/>
                          </a:moveTo>
                          <a:cubicBezTo>
                            <a:pt x="77" y="151"/>
                            <a:pt x="77" y="151"/>
                            <a:pt x="77" y="151"/>
                          </a:cubicBezTo>
                          <a:cubicBezTo>
                            <a:pt x="6" y="151"/>
                            <a:pt x="6" y="151"/>
                            <a:pt x="6" y="151"/>
                          </a:cubicBezTo>
                          <a:cubicBezTo>
                            <a:pt x="6" y="6"/>
                            <a:pt x="6" y="6"/>
                            <a:pt x="6" y="6"/>
                          </a:cubicBezTo>
                          <a:cubicBezTo>
                            <a:pt x="77" y="6"/>
                            <a:pt x="77" y="6"/>
                            <a:pt x="77" y="6"/>
                          </a:cubicBezTo>
                          <a:moveTo>
                            <a:pt x="83" y="0"/>
                          </a:moveTo>
                          <a:cubicBezTo>
                            <a:pt x="77" y="0"/>
                            <a:pt x="77" y="0"/>
                            <a:pt x="77" y="0"/>
                          </a:cubicBezTo>
                          <a:cubicBezTo>
                            <a:pt x="6" y="0"/>
                            <a:pt x="6" y="0"/>
                            <a:pt x="6" y="0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cubicBezTo>
                            <a:pt x="0" y="6"/>
                            <a:pt x="0" y="6"/>
                            <a:pt x="0" y="6"/>
                          </a:cubicBezTo>
                          <a:cubicBezTo>
                            <a:pt x="0" y="151"/>
                            <a:pt x="0" y="151"/>
                            <a:pt x="0" y="151"/>
                          </a:cubicBezTo>
                          <a:cubicBezTo>
                            <a:pt x="0" y="157"/>
                            <a:pt x="0" y="157"/>
                            <a:pt x="0" y="157"/>
                          </a:cubicBezTo>
                          <a:cubicBezTo>
                            <a:pt x="6" y="157"/>
                            <a:pt x="6" y="157"/>
                            <a:pt x="6" y="157"/>
                          </a:cubicBezTo>
                          <a:cubicBezTo>
                            <a:pt x="77" y="157"/>
                            <a:pt x="77" y="157"/>
                            <a:pt x="77" y="157"/>
                          </a:cubicBezTo>
                          <a:cubicBezTo>
                            <a:pt x="83" y="157"/>
                            <a:pt x="83" y="157"/>
                            <a:pt x="83" y="157"/>
                          </a:cubicBezTo>
                          <a:cubicBezTo>
                            <a:pt x="83" y="151"/>
                            <a:pt x="83" y="151"/>
                            <a:pt x="83" y="151"/>
                          </a:cubicBezTo>
                          <a:cubicBezTo>
                            <a:pt x="83" y="6"/>
                            <a:pt x="83" y="6"/>
                            <a:pt x="83" y="6"/>
                          </a:cubicBezTo>
                          <a:cubicBezTo>
                            <a:pt x="83" y="0"/>
                            <a:pt x="83" y="0"/>
                            <a:pt x="83" y="0"/>
                          </a:cubicBezTo>
                          <a:close/>
                          <a:moveTo>
                            <a:pt x="18" y="104"/>
                          </a:moveTo>
                          <a:cubicBezTo>
                            <a:pt x="16" y="104"/>
                            <a:pt x="15" y="103"/>
                            <a:pt x="15" y="102"/>
                          </a:cubicBezTo>
                          <a:cubicBezTo>
                            <a:pt x="15" y="100"/>
                            <a:pt x="16" y="99"/>
                            <a:pt x="18" y="99"/>
                          </a:cubicBezTo>
                          <a:cubicBezTo>
                            <a:pt x="19" y="99"/>
                            <a:pt x="20" y="100"/>
                            <a:pt x="20" y="102"/>
                          </a:cubicBezTo>
                          <a:cubicBezTo>
                            <a:pt x="20" y="103"/>
                            <a:pt x="19" y="104"/>
                            <a:pt x="18" y="104"/>
                          </a:cubicBezTo>
                          <a:close/>
                          <a:moveTo>
                            <a:pt x="26" y="104"/>
                          </a:moveTo>
                          <a:cubicBezTo>
                            <a:pt x="24" y="104"/>
                            <a:pt x="23" y="103"/>
                            <a:pt x="23" y="102"/>
                          </a:cubicBezTo>
                          <a:cubicBezTo>
                            <a:pt x="23" y="100"/>
                            <a:pt x="24" y="99"/>
                            <a:pt x="26" y="99"/>
                          </a:cubicBezTo>
                          <a:cubicBezTo>
                            <a:pt x="27" y="99"/>
                            <a:pt x="28" y="100"/>
                            <a:pt x="28" y="102"/>
                          </a:cubicBezTo>
                          <a:cubicBezTo>
                            <a:pt x="28" y="103"/>
                            <a:pt x="27" y="104"/>
                            <a:pt x="26" y="104"/>
                          </a:cubicBezTo>
                          <a:close/>
                          <a:moveTo>
                            <a:pt x="68" y="88"/>
                          </a:moveTo>
                          <a:cubicBezTo>
                            <a:pt x="68" y="89"/>
                            <a:pt x="67" y="89"/>
                            <a:pt x="67" y="89"/>
                          </a:cubicBezTo>
                          <a:cubicBezTo>
                            <a:pt x="17" y="89"/>
                            <a:pt x="17" y="89"/>
                            <a:pt x="17" y="89"/>
                          </a:cubicBezTo>
                          <a:cubicBezTo>
                            <a:pt x="16" y="89"/>
                            <a:pt x="15" y="89"/>
                            <a:pt x="15" y="88"/>
                          </a:cubicBezTo>
                          <a:cubicBezTo>
                            <a:pt x="15" y="80"/>
                            <a:pt x="15" y="80"/>
                            <a:pt x="15" y="80"/>
                          </a:cubicBezTo>
                          <a:cubicBezTo>
                            <a:pt x="15" y="79"/>
                            <a:pt x="16" y="79"/>
                            <a:pt x="17" y="79"/>
                          </a:cubicBezTo>
                          <a:cubicBezTo>
                            <a:pt x="67" y="79"/>
                            <a:pt x="67" y="79"/>
                            <a:pt x="67" y="79"/>
                          </a:cubicBezTo>
                          <a:cubicBezTo>
                            <a:pt x="67" y="79"/>
                            <a:pt x="68" y="79"/>
                            <a:pt x="68" y="80"/>
                          </a:cubicBezTo>
                          <a:cubicBezTo>
                            <a:pt x="68" y="88"/>
                            <a:pt x="68" y="88"/>
                            <a:pt x="68" y="88"/>
                          </a:cubicBezTo>
                          <a:cubicBezTo>
                            <a:pt x="68" y="88"/>
                            <a:pt x="68" y="88"/>
                            <a:pt x="68" y="88"/>
                          </a:cubicBezTo>
                          <a:close/>
                          <a:moveTo>
                            <a:pt x="68" y="72"/>
                          </a:moveTo>
                          <a:cubicBezTo>
                            <a:pt x="68" y="73"/>
                            <a:pt x="67" y="74"/>
                            <a:pt x="67" y="74"/>
                          </a:cubicBezTo>
                          <a:cubicBezTo>
                            <a:pt x="17" y="74"/>
                            <a:pt x="17" y="74"/>
                            <a:pt x="17" y="74"/>
                          </a:cubicBezTo>
                          <a:cubicBezTo>
                            <a:pt x="16" y="74"/>
                            <a:pt x="15" y="73"/>
                            <a:pt x="15" y="72"/>
                          </a:cubicBezTo>
                          <a:cubicBezTo>
                            <a:pt x="15" y="64"/>
                            <a:pt x="15" y="64"/>
                            <a:pt x="15" y="64"/>
                          </a:cubicBezTo>
                          <a:cubicBezTo>
                            <a:pt x="15" y="63"/>
                            <a:pt x="16" y="63"/>
                            <a:pt x="17" y="63"/>
                          </a:cubicBezTo>
                          <a:cubicBezTo>
                            <a:pt x="67" y="63"/>
                            <a:pt x="67" y="63"/>
                            <a:pt x="67" y="63"/>
                          </a:cubicBezTo>
                          <a:cubicBezTo>
                            <a:pt x="67" y="63"/>
                            <a:pt x="68" y="63"/>
                            <a:pt x="68" y="64"/>
                          </a:cubicBezTo>
                          <a:cubicBezTo>
                            <a:pt x="68" y="72"/>
                            <a:pt x="68" y="72"/>
                            <a:pt x="68" y="72"/>
                          </a:cubicBezTo>
                          <a:cubicBezTo>
                            <a:pt x="68" y="72"/>
                            <a:pt x="68" y="72"/>
                            <a:pt x="68" y="72"/>
                          </a:cubicBezTo>
                          <a:close/>
                          <a:moveTo>
                            <a:pt x="68" y="57"/>
                          </a:moveTo>
                          <a:cubicBezTo>
                            <a:pt x="68" y="57"/>
                            <a:pt x="67" y="58"/>
                            <a:pt x="67" y="58"/>
                          </a:cubicBezTo>
                          <a:cubicBezTo>
                            <a:pt x="17" y="58"/>
                            <a:pt x="17" y="58"/>
                            <a:pt x="17" y="58"/>
                          </a:cubicBezTo>
                          <a:cubicBezTo>
                            <a:pt x="16" y="58"/>
                            <a:pt x="15" y="57"/>
                            <a:pt x="15" y="57"/>
                          </a:cubicBezTo>
                          <a:cubicBezTo>
                            <a:pt x="15" y="49"/>
                            <a:pt x="15" y="49"/>
                            <a:pt x="15" y="49"/>
                          </a:cubicBezTo>
                          <a:cubicBezTo>
                            <a:pt x="15" y="48"/>
                            <a:pt x="16" y="47"/>
                            <a:pt x="17" y="47"/>
                          </a:cubicBezTo>
                          <a:cubicBezTo>
                            <a:pt x="67" y="47"/>
                            <a:pt x="67" y="47"/>
                            <a:pt x="67" y="47"/>
                          </a:cubicBezTo>
                          <a:cubicBezTo>
                            <a:pt x="67" y="47"/>
                            <a:pt x="68" y="48"/>
                            <a:pt x="68" y="49"/>
                          </a:cubicBezTo>
                          <a:cubicBezTo>
                            <a:pt x="68" y="57"/>
                            <a:pt x="68" y="57"/>
                            <a:pt x="68" y="57"/>
                          </a:cubicBezTo>
                          <a:cubicBezTo>
                            <a:pt x="68" y="57"/>
                            <a:pt x="68" y="57"/>
                            <a:pt x="68" y="57"/>
                          </a:cubicBezTo>
                          <a:close/>
                          <a:moveTo>
                            <a:pt x="68" y="41"/>
                          </a:moveTo>
                          <a:cubicBezTo>
                            <a:pt x="68" y="42"/>
                            <a:pt x="67" y="42"/>
                            <a:pt x="67" y="42"/>
                          </a:cubicBezTo>
                          <a:cubicBezTo>
                            <a:pt x="17" y="42"/>
                            <a:pt x="17" y="42"/>
                            <a:pt x="17" y="42"/>
                          </a:cubicBezTo>
                          <a:cubicBezTo>
                            <a:pt x="16" y="42"/>
                            <a:pt x="15" y="42"/>
                            <a:pt x="15" y="41"/>
                          </a:cubicBezTo>
                          <a:cubicBezTo>
                            <a:pt x="15" y="33"/>
                            <a:pt x="15" y="33"/>
                            <a:pt x="15" y="33"/>
                          </a:cubicBezTo>
                          <a:cubicBezTo>
                            <a:pt x="15" y="32"/>
                            <a:pt x="16" y="31"/>
                            <a:pt x="17" y="31"/>
                          </a:cubicBezTo>
                          <a:cubicBezTo>
                            <a:pt x="67" y="31"/>
                            <a:pt x="67" y="31"/>
                            <a:pt x="67" y="31"/>
                          </a:cubicBezTo>
                          <a:cubicBezTo>
                            <a:pt x="67" y="31"/>
                            <a:pt x="68" y="32"/>
                            <a:pt x="68" y="33"/>
                          </a:cubicBezTo>
                          <a:cubicBezTo>
                            <a:pt x="68" y="41"/>
                            <a:pt x="68" y="41"/>
                            <a:pt x="68" y="41"/>
                          </a:cubicBezTo>
                          <a:cubicBezTo>
                            <a:pt x="68" y="41"/>
                            <a:pt x="68" y="41"/>
                            <a:pt x="68" y="41"/>
                          </a:cubicBezTo>
                          <a:close/>
                          <a:moveTo>
                            <a:pt x="68" y="25"/>
                          </a:moveTo>
                          <a:cubicBezTo>
                            <a:pt x="68" y="26"/>
                            <a:pt x="67" y="27"/>
                            <a:pt x="67" y="27"/>
                          </a:cubicBezTo>
                          <a:cubicBezTo>
                            <a:pt x="17" y="27"/>
                            <a:pt x="17" y="27"/>
                            <a:pt x="17" y="27"/>
                          </a:cubicBezTo>
                          <a:cubicBezTo>
                            <a:pt x="16" y="27"/>
                            <a:pt x="15" y="26"/>
                            <a:pt x="15" y="25"/>
                          </a:cubicBezTo>
                          <a:cubicBezTo>
                            <a:pt x="15" y="17"/>
                            <a:pt x="15" y="17"/>
                            <a:pt x="15" y="17"/>
                          </a:cubicBezTo>
                          <a:cubicBezTo>
                            <a:pt x="15" y="16"/>
                            <a:pt x="16" y="16"/>
                            <a:pt x="17" y="16"/>
                          </a:cubicBezTo>
                          <a:cubicBezTo>
                            <a:pt x="67" y="16"/>
                            <a:pt x="67" y="16"/>
                            <a:pt x="67" y="16"/>
                          </a:cubicBezTo>
                          <a:cubicBezTo>
                            <a:pt x="67" y="16"/>
                            <a:pt x="68" y="16"/>
                            <a:pt x="68" y="17"/>
                          </a:cubicBezTo>
                          <a:cubicBezTo>
                            <a:pt x="68" y="25"/>
                            <a:pt x="68" y="25"/>
                            <a:pt x="68" y="25"/>
                          </a:cubicBezTo>
                          <a:cubicBezTo>
                            <a:pt x="68" y="25"/>
                            <a:pt x="68" y="25"/>
                            <a:pt x="68" y="25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2540">
                      <a:noFill/>
                    </a:ln>
                  </p:spPr>
                  <p:txBody>
                    <a:bodyPr vert="horz" wrap="square" lIns="89604" tIns="44802" rIns="89604" bIns="44802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913956">
                        <a:defRPr/>
                      </a:pPr>
                      <a:endParaRPr lang="en-US" sz="1766" kern="0">
                        <a:solidFill>
                          <a:srgbClr val="505050"/>
                        </a:solidFill>
                        <a:latin typeface="Segoe UI"/>
                      </a:endParaRPr>
                    </a:p>
                  </p:txBody>
                </p:sp>
              </p:grpSp>
            </p:grpSp>
            <p:pic>
              <p:nvPicPr>
                <p:cNvPr id="41" name="Picture 40">
                  <a:extLst>
                    <a:ext uri="{FF2B5EF4-FFF2-40B4-BE49-F238E27FC236}">
                      <a16:creationId xmlns:a16="http://schemas.microsoft.com/office/drawing/2014/main" id="{D0D3227D-090F-49F1-A8E3-D19B50B5DD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361237" y="5707062"/>
                  <a:ext cx="484512" cy="484512"/>
                </a:xfrm>
                <a:prstGeom prst="rect">
                  <a:avLst/>
                </a:prstGeom>
              </p:spPr>
            </p:pic>
          </p:grpSp>
        </p:grp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CCEFFB3-6F16-4667-88B3-B3362E05EF0A}"/>
              </a:ext>
            </a:extLst>
          </p:cNvPr>
          <p:cNvCxnSpPr>
            <a:cxnSpLocks/>
          </p:cNvCxnSpPr>
          <p:nvPr/>
        </p:nvCxnSpPr>
        <p:spPr>
          <a:xfrm flipV="1">
            <a:off x="4530273" y="5209401"/>
            <a:ext cx="0" cy="51824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85ACE3B-9273-430F-89B2-6454569F2CFC}"/>
              </a:ext>
            </a:extLst>
          </p:cNvPr>
          <p:cNvCxnSpPr>
            <a:cxnSpLocks/>
          </p:cNvCxnSpPr>
          <p:nvPr/>
        </p:nvCxnSpPr>
        <p:spPr>
          <a:xfrm flipV="1">
            <a:off x="2285694" y="5350438"/>
            <a:ext cx="0" cy="37720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1A29B3F-A66C-4873-8575-45C61F932A15}"/>
              </a:ext>
            </a:extLst>
          </p:cNvPr>
          <p:cNvCxnSpPr>
            <a:cxnSpLocks/>
          </p:cNvCxnSpPr>
          <p:nvPr/>
        </p:nvCxnSpPr>
        <p:spPr>
          <a:xfrm flipV="1">
            <a:off x="3393968" y="5358638"/>
            <a:ext cx="0" cy="36900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856A797-59EC-43E9-B11A-7EE06AAE4594}"/>
              </a:ext>
            </a:extLst>
          </p:cNvPr>
          <p:cNvCxnSpPr>
            <a:cxnSpLocks/>
          </p:cNvCxnSpPr>
          <p:nvPr/>
        </p:nvCxnSpPr>
        <p:spPr>
          <a:xfrm flipV="1">
            <a:off x="6020486" y="5358637"/>
            <a:ext cx="0" cy="38818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88C8539-8B3B-431E-9658-25E6E79B416F}"/>
              </a:ext>
            </a:extLst>
          </p:cNvPr>
          <p:cNvCxnSpPr>
            <a:cxnSpLocks/>
          </p:cNvCxnSpPr>
          <p:nvPr/>
        </p:nvCxnSpPr>
        <p:spPr>
          <a:xfrm>
            <a:off x="2298428" y="5358637"/>
            <a:ext cx="4609500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38F3A53-A07A-4083-9E8E-8D0C66D33AB9}"/>
              </a:ext>
            </a:extLst>
          </p:cNvPr>
          <p:cNvCxnSpPr>
            <a:cxnSpLocks/>
          </p:cNvCxnSpPr>
          <p:nvPr/>
        </p:nvCxnSpPr>
        <p:spPr>
          <a:xfrm flipV="1">
            <a:off x="5351855" y="5358637"/>
            <a:ext cx="0" cy="36900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B13DC2B-CD65-4EA1-BF30-58FB9CB05CD7}"/>
              </a:ext>
            </a:extLst>
          </p:cNvPr>
          <p:cNvCxnSpPr>
            <a:cxnSpLocks/>
          </p:cNvCxnSpPr>
          <p:nvPr/>
        </p:nvCxnSpPr>
        <p:spPr>
          <a:xfrm flipV="1">
            <a:off x="6892329" y="5358638"/>
            <a:ext cx="0" cy="37745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5CDFA00-E809-40E8-ABA6-81854E201B9C}"/>
              </a:ext>
            </a:extLst>
          </p:cNvPr>
          <p:cNvSpPr txBox="1"/>
          <p:nvPr/>
        </p:nvSpPr>
        <p:spPr>
          <a:xfrm>
            <a:off x="3741478" y="4868126"/>
            <a:ext cx="1577591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5984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200" kern="0" dirty="0">
                <a:gradFill>
                  <a:gsLst>
                    <a:gs pos="2917">
                      <a:srgbClr val="D2D2D2">
                        <a:lumMod val="50000"/>
                      </a:srgbClr>
                    </a:gs>
                    <a:gs pos="30000">
                      <a:srgbClr val="D2D2D2">
                        <a:lumMod val="50000"/>
                      </a:srgbClr>
                    </a:gs>
                  </a:gsLst>
                  <a:lin ang="5400000" scaled="0"/>
                </a:gradFill>
                <a:latin typeface="Segoe UI"/>
              </a:rPr>
              <a:t>On-premise data gateway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7C493A5-00F1-476E-A824-248BCE94EE9B}"/>
              </a:ext>
            </a:extLst>
          </p:cNvPr>
          <p:cNvGrpSpPr/>
          <p:nvPr/>
        </p:nvGrpSpPr>
        <p:grpSpPr>
          <a:xfrm>
            <a:off x="4245818" y="4422942"/>
            <a:ext cx="518695" cy="426511"/>
            <a:chOff x="8100034" y="3465305"/>
            <a:chExt cx="556534" cy="447498"/>
          </a:xfrm>
          <a:solidFill>
            <a:schemeClr val="tx1"/>
          </a:solidFill>
        </p:grpSpPr>
        <p:sp>
          <p:nvSpPr>
            <p:cNvPr id="67" name="Freeform 128">
              <a:extLst>
                <a:ext uri="{FF2B5EF4-FFF2-40B4-BE49-F238E27FC236}">
                  <a16:creationId xmlns:a16="http://schemas.microsoft.com/office/drawing/2014/main" id="{B61F9833-49C8-4C5F-A60C-292071DBA340}"/>
                </a:ext>
              </a:extLst>
            </p:cNvPr>
            <p:cNvSpPr>
              <a:spLocks noChangeAspect="1"/>
            </p:cNvSpPr>
            <p:nvPr/>
          </p:nvSpPr>
          <p:spPr bwMode="white">
            <a:xfrm>
              <a:off x="8100034" y="3465305"/>
              <a:ext cx="556534" cy="307438"/>
            </a:xfrm>
            <a:custGeom>
              <a:avLst/>
              <a:gdLst>
                <a:gd name="T0" fmla="*/ 396 w 509"/>
                <a:gd name="T1" fmla="*/ 281 h 281"/>
                <a:gd name="T2" fmla="*/ 57 w 509"/>
                <a:gd name="T3" fmla="*/ 281 h 281"/>
                <a:gd name="T4" fmla="*/ 0 w 509"/>
                <a:gd name="T5" fmla="*/ 223 h 281"/>
                <a:gd name="T6" fmla="*/ 43 w 509"/>
                <a:gd name="T7" fmla="*/ 168 h 281"/>
                <a:gd name="T8" fmla="*/ 110 w 509"/>
                <a:gd name="T9" fmla="*/ 116 h 281"/>
                <a:gd name="T10" fmla="*/ 232 w 509"/>
                <a:gd name="T11" fmla="*/ 0 h 281"/>
                <a:gd name="T12" fmla="*/ 343 w 509"/>
                <a:gd name="T13" fmla="*/ 70 h 281"/>
                <a:gd name="T14" fmla="*/ 396 w 509"/>
                <a:gd name="T15" fmla="*/ 56 h 281"/>
                <a:gd name="T16" fmla="*/ 509 w 509"/>
                <a:gd name="T17" fmla="*/ 169 h 281"/>
                <a:gd name="T18" fmla="*/ 396 w 509"/>
                <a:gd name="T19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9" h="281">
                  <a:moveTo>
                    <a:pt x="396" y="281"/>
                  </a:moveTo>
                  <a:cubicBezTo>
                    <a:pt x="57" y="281"/>
                    <a:pt x="57" y="281"/>
                    <a:pt x="57" y="281"/>
                  </a:cubicBezTo>
                  <a:cubicBezTo>
                    <a:pt x="26" y="281"/>
                    <a:pt x="0" y="255"/>
                    <a:pt x="0" y="223"/>
                  </a:cubicBezTo>
                  <a:cubicBezTo>
                    <a:pt x="0" y="196"/>
                    <a:pt x="18" y="174"/>
                    <a:pt x="43" y="168"/>
                  </a:cubicBezTo>
                  <a:cubicBezTo>
                    <a:pt x="55" y="140"/>
                    <a:pt x="80" y="120"/>
                    <a:pt x="110" y="116"/>
                  </a:cubicBezTo>
                  <a:cubicBezTo>
                    <a:pt x="113" y="52"/>
                    <a:pt x="167" y="0"/>
                    <a:pt x="232" y="0"/>
                  </a:cubicBezTo>
                  <a:cubicBezTo>
                    <a:pt x="280" y="0"/>
                    <a:pt x="323" y="28"/>
                    <a:pt x="343" y="70"/>
                  </a:cubicBezTo>
                  <a:cubicBezTo>
                    <a:pt x="359" y="61"/>
                    <a:pt x="377" y="56"/>
                    <a:pt x="396" y="56"/>
                  </a:cubicBezTo>
                  <a:cubicBezTo>
                    <a:pt x="458" y="56"/>
                    <a:pt x="509" y="107"/>
                    <a:pt x="509" y="169"/>
                  </a:cubicBezTo>
                  <a:cubicBezTo>
                    <a:pt x="509" y="230"/>
                    <a:pt x="458" y="281"/>
                    <a:pt x="396" y="281"/>
                  </a:cubicBezTo>
                  <a:close/>
                </a:path>
              </a:pathLst>
            </a:custGeom>
            <a:grpFill/>
            <a:ln w="34925">
              <a:solidFill>
                <a:srgbClr val="0070C0"/>
              </a:solidFill>
            </a:ln>
          </p:spPr>
          <p:txBody>
            <a:bodyPr vert="horz" wrap="square" lIns="89604" tIns="44802" rIns="89604" bIns="44802" numCol="1" anchor="t" anchorCtr="0" compatLnSpc="1">
              <a:prstTxWarp prst="textNoShape">
                <a:avLst/>
              </a:prstTxWarp>
            </a:bodyPr>
            <a:lstStyle/>
            <a:p>
              <a:pPr defTabSz="895947">
                <a:defRPr/>
              </a:pPr>
              <a:endParaRPr lang="en-US" sz="1766" kern="0" dirty="0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59BF2B2-7C3F-4A16-ABF5-47EFAFCA54CA}"/>
                </a:ext>
              </a:extLst>
            </p:cNvPr>
            <p:cNvSpPr/>
            <p:nvPr/>
          </p:nvSpPr>
          <p:spPr bwMode="auto">
            <a:xfrm>
              <a:off x="8371887" y="3733781"/>
              <a:ext cx="83932" cy="76200"/>
            </a:xfrm>
            <a:prstGeom prst="rect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69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2CEA157C-7E96-46D3-B889-822FBEDC2B14}"/>
                </a:ext>
              </a:extLst>
            </p:cNvPr>
            <p:cNvCxnSpPr/>
            <p:nvPr/>
          </p:nvCxnSpPr>
          <p:spPr>
            <a:xfrm>
              <a:off x="8378495" y="3632682"/>
              <a:ext cx="0" cy="280121"/>
            </a:xfrm>
            <a:prstGeom prst="straightConnector1">
              <a:avLst/>
            </a:prstGeom>
            <a:grpFill/>
            <a:ln w="41275">
              <a:solidFill>
                <a:srgbClr val="0070C0"/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4874F782-8906-4830-9830-BC30AE69D361}"/>
              </a:ext>
            </a:extLst>
          </p:cNvPr>
          <p:cNvSpPr/>
          <p:nvPr/>
        </p:nvSpPr>
        <p:spPr>
          <a:xfrm>
            <a:off x="1326769" y="4229688"/>
            <a:ext cx="6326841" cy="2358041"/>
          </a:xfrm>
          <a:prstGeom prst="roundRect">
            <a:avLst>
              <a:gd name="adj" fmla="val 7323"/>
            </a:avLst>
          </a:prstGeom>
          <a:noFill/>
          <a:ln w="9525">
            <a:solidFill>
              <a:schemeClr val="accent6">
                <a:lumMod val="9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40B1B2B-083F-4C0D-BEB6-DCB63D0C9D58}"/>
              </a:ext>
            </a:extLst>
          </p:cNvPr>
          <p:cNvSpPr txBox="1"/>
          <p:nvPr/>
        </p:nvSpPr>
        <p:spPr>
          <a:xfrm>
            <a:off x="6477507" y="4344787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369" kern="0" dirty="0">
                <a:gradFill>
                  <a:gsLst>
                    <a:gs pos="2917">
                      <a:srgbClr val="D2D2D2">
                        <a:lumMod val="50000"/>
                      </a:srgbClr>
                    </a:gs>
                    <a:gs pos="30000">
                      <a:srgbClr val="D2D2D2">
                        <a:lumMod val="50000"/>
                      </a:srgbClr>
                    </a:gs>
                  </a:gsLst>
                  <a:lin ang="5400000" scaled="0"/>
                </a:gradFill>
                <a:latin typeface="Segoe UI"/>
              </a:rPr>
              <a:t>On-premise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7629D5EC-5CDE-4386-BED5-ED3418D6C9FE}"/>
              </a:ext>
            </a:extLst>
          </p:cNvPr>
          <p:cNvSpPr/>
          <p:nvPr/>
        </p:nvSpPr>
        <p:spPr>
          <a:xfrm>
            <a:off x="412316" y="1278590"/>
            <a:ext cx="3001903" cy="2810363"/>
          </a:xfrm>
          <a:prstGeom prst="roundRect">
            <a:avLst>
              <a:gd name="adj" fmla="val 7323"/>
            </a:avLst>
          </a:prstGeom>
          <a:noFill/>
          <a:ln w="9525">
            <a:solidFill>
              <a:schemeClr val="accent6">
                <a:lumMod val="9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799595C-5F10-4ACD-BEA2-2C6F0E5EF77B}"/>
              </a:ext>
            </a:extLst>
          </p:cNvPr>
          <p:cNvSpPr txBox="1"/>
          <p:nvPr/>
        </p:nvSpPr>
        <p:spPr>
          <a:xfrm>
            <a:off x="2471183" y="1315261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369" kern="0" dirty="0">
                <a:gradFill>
                  <a:gsLst>
                    <a:gs pos="2917">
                      <a:srgbClr val="D2D2D2">
                        <a:lumMod val="50000"/>
                      </a:srgbClr>
                    </a:gs>
                    <a:gs pos="30000">
                      <a:srgbClr val="D2D2D2">
                        <a:lumMod val="50000"/>
                      </a:srgbClr>
                    </a:gs>
                  </a:gsLst>
                  <a:lin ang="5400000" scaled="0"/>
                </a:gradFill>
                <a:latin typeface="Segoe UI"/>
              </a:rPr>
              <a:t>On-cloud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466CC58-80FD-472D-8F7D-0DFDC52526EB}"/>
              </a:ext>
            </a:extLst>
          </p:cNvPr>
          <p:cNvGrpSpPr/>
          <p:nvPr/>
        </p:nvGrpSpPr>
        <p:grpSpPr>
          <a:xfrm>
            <a:off x="561543" y="2831880"/>
            <a:ext cx="2122999" cy="485591"/>
            <a:chOff x="449484" y="2779805"/>
            <a:chExt cx="2122999" cy="485591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D1C03E5-86E6-47AE-BF1D-7EC76283CA73}"/>
                </a:ext>
              </a:extLst>
            </p:cNvPr>
            <p:cNvSpPr txBox="1"/>
            <p:nvPr/>
          </p:nvSpPr>
          <p:spPr>
            <a:xfrm>
              <a:off x="800124" y="2781006"/>
              <a:ext cx="1772359" cy="483020"/>
            </a:xfrm>
            <a:prstGeom prst="rect">
              <a:avLst/>
            </a:prstGeom>
            <a:noFill/>
          </p:spPr>
          <p:txBody>
            <a:bodyPr wrap="none" lIns="179208" tIns="143366" rIns="179208" bIns="143366" rtlCol="0">
              <a:spAutoFit/>
            </a:bodyPr>
            <a:lstStyle/>
            <a:p>
              <a:pPr algn="r" defTabSz="895984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1369" kern="0" dirty="0">
                  <a:gradFill>
                    <a:gsLst>
                      <a:gs pos="2917">
                        <a:srgbClr val="D2D2D2">
                          <a:lumMod val="50000"/>
                        </a:srgbClr>
                      </a:gs>
                      <a:gs pos="30000">
                        <a:srgbClr val="D2D2D2">
                          <a:lumMod val="50000"/>
                        </a:srgbClr>
                      </a:gs>
                    </a:gsLst>
                    <a:lin ang="5400000" scaled="0"/>
                  </a:gradFill>
                  <a:latin typeface="Segoe UI"/>
                </a:rPr>
                <a:t>Cognitive services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16881BA1-25B9-4F5B-A8F4-963C61ED3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9484" y="2779805"/>
              <a:ext cx="505935" cy="485591"/>
            </a:xfrm>
            <a:prstGeom prst="rect">
              <a:avLst/>
            </a:prstGeom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181A5C2-F545-4566-BC7F-D8D9B742A51D}"/>
              </a:ext>
            </a:extLst>
          </p:cNvPr>
          <p:cNvGrpSpPr/>
          <p:nvPr/>
        </p:nvGrpSpPr>
        <p:grpSpPr>
          <a:xfrm>
            <a:off x="760254" y="3548518"/>
            <a:ext cx="1733922" cy="334068"/>
            <a:chOff x="648195" y="3594272"/>
            <a:chExt cx="1733922" cy="334068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788D1AD-8AEA-4405-874A-2B81978B42DE}"/>
                </a:ext>
              </a:extLst>
            </p:cNvPr>
            <p:cNvSpPr txBox="1"/>
            <p:nvPr/>
          </p:nvSpPr>
          <p:spPr>
            <a:xfrm>
              <a:off x="1002178" y="3678573"/>
              <a:ext cx="1379939" cy="1896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lvl="0" algn="ctr" defTabSz="914400">
                <a:lnSpc>
                  <a:spcPct val="90000"/>
                </a:lnSpc>
                <a:spcAft>
                  <a:spcPts val="600"/>
                </a:spcAft>
                <a:defRPr sz="1400" kern="0">
                  <a:gradFill>
                    <a:gsLst>
                      <a:gs pos="2917">
                        <a:schemeClr val="bg2">
                          <a:lumMod val="50000"/>
                        </a:schemeClr>
                      </a:gs>
                      <a:gs pos="30000">
                        <a:schemeClr val="bg2">
                          <a:lumMod val="50000"/>
                        </a:schemeClr>
                      </a:gs>
                    </a:gsLst>
                    <a:lin ang="5400000" scaled="0"/>
                  </a:gradFill>
                </a:defRPr>
              </a:lvl1pPr>
            </a:lstStyle>
            <a:p>
              <a:pPr algn="r" defTabSz="1218528">
                <a:spcAft>
                  <a:spcPts val="800"/>
                </a:spcAft>
                <a:defRPr/>
              </a:pPr>
              <a:r>
                <a:rPr lang="en-US" sz="1369" dirty="0">
                  <a:gradFill>
                    <a:gsLst>
                      <a:gs pos="2917">
                        <a:srgbClr val="D2D2D2">
                          <a:lumMod val="50000"/>
                        </a:srgbClr>
                      </a:gs>
                      <a:gs pos="30000">
                        <a:srgbClr val="D2D2D2">
                          <a:lumMod val="50000"/>
                        </a:srgbClr>
                      </a:gs>
                    </a:gsLst>
                    <a:lin ang="5400000" scaled="0"/>
                  </a:gradFill>
                  <a:latin typeface="Segoe UI"/>
                </a:rPr>
                <a:t>Machine learning </a:t>
              </a:r>
            </a:p>
          </p:txBody>
        </p:sp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907AE1B1-679B-47A4-88FB-44D0FE708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8195" y="3594272"/>
              <a:ext cx="362655" cy="334068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3F3076D-836C-4068-B10D-11BA02B30504}"/>
              </a:ext>
            </a:extLst>
          </p:cNvPr>
          <p:cNvGrpSpPr/>
          <p:nvPr/>
        </p:nvGrpSpPr>
        <p:grpSpPr>
          <a:xfrm>
            <a:off x="1264745" y="2318557"/>
            <a:ext cx="1229432" cy="282274"/>
            <a:chOff x="1152686" y="2100938"/>
            <a:chExt cx="1229432" cy="282274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070BBC9C-8115-4460-93DF-E56F88C7AA02}"/>
                </a:ext>
              </a:extLst>
            </p:cNvPr>
            <p:cNvSpPr txBox="1"/>
            <p:nvPr/>
          </p:nvSpPr>
          <p:spPr>
            <a:xfrm>
              <a:off x="1173265" y="2157926"/>
              <a:ext cx="1208853" cy="1896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lvl="0" algn="ctr" defTabSz="914400">
                <a:lnSpc>
                  <a:spcPct val="90000"/>
                </a:lnSpc>
                <a:spcAft>
                  <a:spcPts val="600"/>
                </a:spcAft>
                <a:defRPr sz="1400" kern="0">
                  <a:gradFill>
                    <a:gsLst>
                      <a:gs pos="2917">
                        <a:schemeClr val="bg2">
                          <a:lumMod val="50000"/>
                        </a:schemeClr>
                      </a:gs>
                      <a:gs pos="30000">
                        <a:schemeClr val="bg2">
                          <a:lumMod val="50000"/>
                        </a:schemeClr>
                      </a:gs>
                    </a:gsLst>
                    <a:lin ang="5400000" scaled="0"/>
                  </a:gradFill>
                </a:defRPr>
              </a:lvl1pPr>
            </a:lstStyle>
            <a:p>
              <a:pPr algn="r" defTabSz="1218528">
                <a:spcAft>
                  <a:spcPts val="800"/>
                </a:spcAft>
                <a:defRPr/>
              </a:pPr>
              <a:r>
                <a:rPr lang="en-US" sz="1369" dirty="0">
                  <a:gradFill>
                    <a:gsLst>
                      <a:gs pos="2917">
                        <a:srgbClr val="D2D2D2">
                          <a:lumMod val="50000"/>
                        </a:srgbClr>
                      </a:gs>
                      <a:gs pos="30000">
                        <a:srgbClr val="D2D2D2">
                          <a:lumMod val="50000"/>
                        </a:srgbClr>
                      </a:gs>
                    </a:gsLst>
                    <a:lin ang="5400000" scaled="0"/>
                  </a:gradFill>
                  <a:latin typeface="Segoe UI"/>
                </a:rPr>
                <a:t>Service bus</a:t>
              </a: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222AC1F1-185F-418E-BF77-46715E7D4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52686" y="2100938"/>
              <a:ext cx="306427" cy="282274"/>
            </a:xfrm>
            <a:prstGeom prst="rect">
              <a:avLst/>
            </a:prstGeom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E9F31E6-E9CA-4774-9561-B06D22EFB0BC}"/>
              </a:ext>
            </a:extLst>
          </p:cNvPr>
          <p:cNvGrpSpPr/>
          <p:nvPr/>
        </p:nvGrpSpPr>
        <p:grpSpPr>
          <a:xfrm>
            <a:off x="684473" y="1613689"/>
            <a:ext cx="1808517" cy="473820"/>
            <a:chOff x="573600" y="1227458"/>
            <a:chExt cx="1808517" cy="47382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9DB7E97-679B-4252-AD27-A2D108A97AAF}"/>
                </a:ext>
              </a:extLst>
            </p:cNvPr>
            <p:cNvSpPr/>
            <p:nvPr/>
          </p:nvSpPr>
          <p:spPr bwMode="auto">
            <a:xfrm>
              <a:off x="799154" y="1392514"/>
              <a:ext cx="1582963" cy="189604"/>
            </a:xfrm>
            <a:prstGeom prst="rect">
              <a:avLst/>
            </a:prstGeom>
            <a:noFill/>
            <a:ln w="1301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r" defTabSz="91351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369" kern="0" dirty="0">
                  <a:gradFill>
                    <a:gsLst>
                      <a:gs pos="2917">
                        <a:srgbClr val="D2D2D2">
                          <a:lumMod val="50000"/>
                        </a:srgbClr>
                      </a:gs>
                      <a:gs pos="30000">
                        <a:srgbClr val="D2D2D2">
                          <a:lumMod val="50000"/>
                        </a:srgbClr>
                      </a:gs>
                    </a:gsLst>
                    <a:lin ang="5400000" scaled="0"/>
                  </a:gradFill>
                  <a:latin typeface="Segoe UI"/>
                </a:rPr>
                <a:t>Azure Functions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6C71E1D1-72F0-4080-A471-0913795FC1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306" t="14008" b="11601"/>
            <a:stretch/>
          </p:blipFill>
          <p:spPr>
            <a:xfrm>
              <a:off x="573600" y="1227458"/>
              <a:ext cx="529198" cy="473820"/>
            </a:xfrm>
            <a:prstGeom prst="rect">
              <a:avLst/>
            </a:prstGeom>
          </p:spPr>
        </p:pic>
      </p:grp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C8777DCB-D19A-46E8-9C95-C58DF7E52FCD}"/>
              </a:ext>
            </a:extLst>
          </p:cNvPr>
          <p:cNvSpPr/>
          <p:nvPr/>
        </p:nvSpPr>
        <p:spPr>
          <a:xfrm>
            <a:off x="5476579" y="1239011"/>
            <a:ext cx="3317567" cy="2804337"/>
          </a:xfrm>
          <a:prstGeom prst="roundRect">
            <a:avLst>
              <a:gd name="adj" fmla="val 7323"/>
            </a:avLst>
          </a:prstGeom>
          <a:noFill/>
          <a:ln w="9525">
            <a:solidFill>
              <a:schemeClr val="accent6">
                <a:lumMod val="9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CDD6FEF-776D-4FF2-9982-C2E66E57C772}"/>
              </a:ext>
            </a:extLst>
          </p:cNvPr>
          <p:cNvSpPr txBox="1"/>
          <p:nvPr/>
        </p:nvSpPr>
        <p:spPr>
          <a:xfrm>
            <a:off x="8113449" y="1261091"/>
            <a:ext cx="550151" cy="303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69" kern="0" dirty="0">
                <a:gradFill>
                  <a:gsLst>
                    <a:gs pos="2917">
                      <a:srgbClr val="D2D2D2">
                        <a:lumMod val="50000"/>
                      </a:srgbClr>
                    </a:gs>
                    <a:gs pos="30000">
                      <a:srgbClr val="D2D2D2">
                        <a:lumMod val="50000"/>
                      </a:srgbClr>
                    </a:gs>
                  </a:gsLst>
                  <a:lin ang="5400000" scaled="0"/>
                </a:gradFill>
                <a:latin typeface="Segoe UI"/>
              </a:rPr>
              <a:t>SaaS</a:t>
            </a:r>
          </a:p>
        </p:txBody>
      </p:sp>
      <p:pic>
        <p:nvPicPr>
          <p:cNvPr id="100" name="Picture 4" descr="Image result for docusign logo">
            <a:extLst>
              <a:ext uri="{FF2B5EF4-FFF2-40B4-BE49-F238E27FC236}">
                <a16:creationId xmlns:a16="http://schemas.microsoft.com/office/drawing/2014/main" id="{643B29A6-D7B1-4AAB-A708-B2B535A0E2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366"/>
          <a:stretch/>
        </p:blipFill>
        <p:spPr bwMode="auto">
          <a:xfrm>
            <a:off x="6503909" y="3499337"/>
            <a:ext cx="1452359" cy="39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Graphic 102">
            <a:extLst>
              <a:ext uri="{FF2B5EF4-FFF2-40B4-BE49-F238E27FC236}">
                <a16:creationId xmlns:a16="http://schemas.microsoft.com/office/drawing/2014/main" id="{3906A1BD-82FC-4B7E-A257-9D126E07227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503908" y="1559977"/>
            <a:ext cx="460174" cy="460174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163F917D-18D9-48D0-915F-4CF4DC0A7D83}"/>
              </a:ext>
            </a:extLst>
          </p:cNvPr>
          <p:cNvSpPr txBox="1"/>
          <p:nvPr/>
        </p:nvSpPr>
        <p:spPr>
          <a:xfrm>
            <a:off x="6929575" y="1605934"/>
            <a:ext cx="1252266" cy="303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369" kern="0" dirty="0">
                <a:gradFill>
                  <a:gsLst>
                    <a:gs pos="2917">
                      <a:srgbClr val="D2D2D2">
                        <a:lumMod val="50000"/>
                      </a:srgbClr>
                    </a:gs>
                    <a:gs pos="30000">
                      <a:srgbClr val="D2D2D2">
                        <a:lumMod val="50000"/>
                      </a:srgbClr>
                    </a:gs>
                  </a:gsLst>
                  <a:lin ang="5400000" scaled="0"/>
                </a:gradFill>
                <a:latin typeface="Segoe UI"/>
              </a:rPr>
              <a:t>Microsoft 365</a:t>
            </a:r>
          </a:p>
        </p:txBody>
      </p:sp>
      <p:pic>
        <p:nvPicPr>
          <p:cNvPr id="1026" name="Picture 2" descr="Dynamics 365 Logo">
            <a:extLst>
              <a:ext uri="{FF2B5EF4-FFF2-40B4-BE49-F238E27FC236}">
                <a16:creationId xmlns:a16="http://schemas.microsoft.com/office/drawing/2014/main" id="{54803916-A9A7-46E2-AD73-19FF51CF7D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910"/>
          <a:stretch/>
        </p:blipFill>
        <p:spPr bwMode="auto">
          <a:xfrm>
            <a:off x="6503908" y="1928845"/>
            <a:ext cx="500610" cy="907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1136D704-43E2-4538-9027-8A1B2349DB4C}"/>
              </a:ext>
            </a:extLst>
          </p:cNvPr>
          <p:cNvSpPr txBox="1"/>
          <p:nvPr/>
        </p:nvSpPr>
        <p:spPr>
          <a:xfrm>
            <a:off x="6961529" y="2240972"/>
            <a:ext cx="1263487" cy="303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369" kern="0" dirty="0">
                <a:gradFill>
                  <a:gsLst>
                    <a:gs pos="2917">
                      <a:srgbClr val="D2D2D2">
                        <a:lumMod val="50000"/>
                      </a:srgbClr>
                    </a:gs>
                    <a:gs pos="30000">
                      <a:srgbClr val="D2D2D2">
                        <a:lumMod val="50000"/>
                      </a:srgbClr>
                    </a:gs>
                  </a:gsLst>
                  <a:lin ang="5400000" scaled="0"/>
                </a:gradFill>
                <a:latin typeface="Segoe UI"/>
              </a:rPr>
              <a:t>Dynamics 365</a:t>
            </a:r>
          </a:p>
        </p:txBody>
      </p:sp>
      <p:pic>
        <p:nvPicPr>
          <p:cNvPr id="1028" name="Picture 4" descr="Salesforce - Wikipedia">
            <a:extLst>
              <a:ext uri="{FF2B5EF4-FFF2-40B4-BE49-F238E27FC236}">
                <a16:creationId xmlns:a16="http://schemas.microsoft.com/office/drawing/2014/main" id="{27D53282-B4FB-43EC-A559-A24997752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909" y="2798925"/>
            <a:ext cx="799634" cy="56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34756F2-2EB9-483E-BFA6-40C1D3E8183A}"/>
              </a:ext>
            </a:extLst>
          </p:cNvPr>
          <p:cNvGrpSpPr/>
          <p:nvPr/>
        </p:nvGrpSpPr>
        <p:grpSpPr>
          <a:xfrm>
            <a:off x="3851190" y="1966394"/>
            <a:ext cx="1269216" cy="1258485"/>
            <a:chOff x="5400918" y="1759754"/>
            <a:chExt cx="1269216" cy="1258485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6C0E2A1-49A1-478F-A59F-9699A439D403}"/>
                </a:ext>
              </a:extLst>
            </p:cNvPr>
            <p:cNvSpPr txBox="1"/>
            <p:nvPr/>
          </p:nvSpPr>
          <p:spPr>
            <a:xfrm>
              <a:off x="5400918" y="2539103"/>
              <a:ext cx="1269216" cy="479136"/>
            </a:xfrm>
            <a:prstGeom prst="rect">
              <a:avLst/>
            </a:prstGeom>
            <a:noFill/>
          </p:spPr>
          <p:txBody>
            <a:bodyPr wrap="none" lIns="179208" tIns="143366" rIns="179208" bIns="143366" rtlCol="0">
              <a:spAutoFit/>
            </a:bodyPr>
            <a:lstStyle/>
            <a:p>
              <a:pPr defTabSz="895984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1369" b="1" kern="0" dirty="0">
                  <a:gradFill>
                    <a:gsLst>
                      <a:gs pos="2917">
                        <a:srgbClr val="D2D2D2">
                          <a:lumMod val="50000"/>
                        </a:srgbClr>
                      </a:gs>
                      <a:gs pos="30000">
                        <a:srgbClr val="D2D2D2">
                          <a:lumMod val="50000"/>
                        </a:srgbClr>
                      </a:gs>
                    </a:gsLst>
                    <a:lin ang="5400000" scaled="0"/>
                  </a:gradFill>
                  <a:latin typeface="Segoe UI"/>
                </a:rPr>
                <a:t>Logic Apps</a:t>
              </a:r>
            </a:p>
          </p:txBody>
        </p:sp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7CF040AB-FF35-4F49-A9F3-81123CC20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8211" y="1759754"/>
              <a:ext cx="942320" cy="868045"/>
            </a:xfrm>
            <a:prstGeom prst="rect">
              <a:avLst/>
            </a:prstGeom>
          </p:spPr>
        </p:pic>
      </p:grp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AE95E4A8-8B0C-4F0E-B9F2-8B059C24F301}"/>
              </a:ext>
            </a:extLst>
          </p:cNvPr>
          <p:cNvCxnSpPr>
            <a:cxnSpLocks/>
          </p:cNvCxnSpPr>
          <p:nvPr/>
        </p:nvCxnSpPr>
        <p:spPr>
          <a:xfrm flipV="1">
            <a:off x="3075668" y="1873548"/>
            <a:ext cx="0" cy="188102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60868BC-26E0-4B16-A54D-D1C28DC5CF05}"/>
              </a:ext>
            </a:extLst>
          </p:cNvPr>
          <p:cNvCxnSpPr>
            <a:cxnSpLocks/>
          </p:cNvCxnSpPr>
          <p:nvPr/>
        </p:nvCxnSpPr>
        <p:spPr>
          <a:xfrm flipH="1" flipV="1">
            <a:off x="2598420" y="1873331"/>
            <a:ext cx="489130" cy="21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EBE848B-FFAF-4DDE-A9FE-2FD4FA3EC067}"/>
              </a:ext>
            </a:extLst>
          </p:cNvPr>
          <p:cNvCxnSpPr>
            <a:cxnSpLocks/>
          </p:cNvCxnSpPr>
          <p:nvPr/>
        </p:nvCxnSpPr>
        <p:spPr>
          <a:xfrm flipH="1">
            <a:off x="2598420" y="2470347"/>
            <a:ext cx="48913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0843104-8313-4A0C-BBCE-D003D7218568}"/>
              </a:ext>
            </a:extLst>
          </p:cNvPr>
          <p:cNvCxnSpPr>
            <a:cxnSpLocks/>
          </p:cNvCxnSpPr>
          <p:nvPr/>
        </p:nvCxnSpPr>
        <p:spPr>
          <a:xfrm flipH="1">
            <a:off x="2598420" y="3098140"/>
            <a:ext cx="464515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1FD9DFAF-ECA4-416F-8455-C7CE088D7174}"/>
              </a:ext>
            </a:extLst>
          </p:cNvPr>
          <p:cNvCxnSpPr>
            <a:cxnSpLocks/>
          </p:cNvCxnSpPr>
          <p:nvPr/>
        </p:nvCxnSpPr>
        <p:spPr>
          <a:xfrm flipH="1">
            <a:off x="2598420" y="3754568"/>
            <a:ext cx="489130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07F4BB11-558C-4DAE-BB17-871FB71E3536}"/>
              </a:ext>
            </a:extLst>
          </p:cNvPr>
          <p:cNvCxnSpPr>
            <a:cxnSpLocks/>
          </p:cNvCxnSpPr>
          <p:nvPr/>
        </p:nvCxnSpPr>
        <p:spPr>
          <a:xfrm flipH="1">
            <a:off x="3062935" y="2403441"/>
            <a:ext cx="830267" cy="21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C5AE2B36-1F83-451E-A84E-EFC345BC493F}"/>
              </a:ext>
            </a:extLst>
          </p:cNvPr>
          <p:cNvCxnSpPr>
            <a:cxnSpLocks/>
          </p:cNvCxnSpPr>
          <p:nvPr/>
        </p:nvCxnSpPr>
        <p:spPr>
          <a:xfrm flipH="1" flipV="1">
            <a:off x="5807742" y="1751252"/>
            <a:ext cx="1" cy="194681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C662B57-DF25-4123-B8E5-ADEDE8E30854}"/>
              </a:ext>
            </a:extLst>
          </p:cNvPr>
          <p:cNvCxnSpPr>
            <a:cxnSpLocks/>
          </p:cNvCxnSpPr>
          <p:nvPr/>
        </p:nvCxnSpPr>
        <p:spPr>
          <a:xfrm>
            <a:off x="5796307" y="1751252"/>
            <a:ext cx="513053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A210232-8A93-42A1-87FD-4145E3F52917}"/>
              </a:ext>
            </a:extLst>
          </p:cNvPr>
          <p:cNvCxnSpPr>
            <a:cxnSpLocks/>
          </p:cNvCxnSpPr>
          <p:nvPr/>
        </p:nvCxnSpPr>
        <p:spPr>
          <a:xfrm>
            <a:off x="5296976" y="2403658"/>
            <a:ext cx="1012384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C3718D8B-7D81-4F88-8C87-65B15138356E}"/>
              </a:ext>
            </a:extLst>
          </p:cNvPr>
          <p:cNvCxnSpPr>
            <a:cxnSpLocks/>
          </p:cNvCxnSpPr>
          <p:nvPr/>
        </p:nvCxnSpPr>
        <p:spPr>
          <a:xfrm flipV="1">
            <a:off x="5796307" y="3098140"/>
            <a:ext cx="513053" cy="450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B882E0F0-0E24-40AF-990D-1062507EC6AE}"/>
              </a:ext>
            </a:extLst>
          </p:cNvPr>
          <p:cNvCxnSpPr>
            <a:cxnSpLocks/>
          </p:cNvCxnSpPr>
          <p:nvPr/>
        </p:nvCxnSpPr>
        <p:spPr>
          <a:xfrm>
            <a:off x="5807743" y="3681480"/>
            <a:ext cx="501617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565FEC62-543F-43D7-BB32-3995C2D6F45A}"/>
              </a:ext>
            </a:extLst>
          </p:cNvPr>
          <p:cNvCxnSpPr>
            <a:cxnSpLocks/>
            <a:endCxn id="110" idx="2"/>
          </p:cNvCxnSpPr>
          <p:nvPr/>
        </p:nvCxnSpPr>
        <p:spPr>
          <a:xfrm flipH="1" flipV="1">
            <a:off x="4485798" y="3224878"/>
            <a:ext cx="836" cy="118848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85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70" grpId="0" animBg="1"/>
      <p:bldP spid="78" grpId="0"/>
      <p:bldP spid="80" grpId="0" animBg="1"/>
      <p:bldP spid="81" grpId="0"/>
      <p:bldP spid="95" grpId="0" animBg="1"/>
      <p:bldP spid="96" grpId="0"/>
      <p:bldP spid="104" grpId="0"/>
      <p:bldP spid="10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E3D80D-7CCE-4090-A57B-A070F5F0F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Azure Logic Apps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01CAE6-45FC-4B8F-9DEB-FF09021939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6176" y="1607266"/>
            <a:ext cx="3511924" cy="4388680"/>
          </a:xfrm>
        </p:spPr>
        <p:txBody>
          <a:bodyPr>
            <a:normAutofit/>
          </a:bodyPr>
          <a:lstStyle/>
          <a:p>
            <a:r>
              <a:rPr lang="en-US" sz="1400" dirty="0"/>
              <a:t>Azure Logic App is an integration platform with a powerful </a:t>
            </a:r>
            <a:r>
              <a:rPr lang="en-US" sz="1400" b="1" dirty="0"/>
              <a:t>workflow</a:t>
            </a:r>
            <a:r>
              <a:rPr lang="en-US" sz="1400" dirty="0"/>
              <a:t> engine and hundreds of prebuilt </a:t>
            </a:r>
            <a:r>
              <a:rPr lang="en-US" sz="1400" b="1" dirty="0"/>
              <a:t>connectors</a:t>
            </a:r>
          </a:p>
          <a:p>
            <a:r>
              <a:rPr lang="en-US" sz="1400" dirty="0"/>
              <a:t>It provides </a:t>
            </a:r>
            <a:r>
              <a:rPr lang="en-US" sz="1400" b="1" dirty="0"/>
              <a:t>low-code-no-code</a:t>
            </a:r>
            <a:r>
              <a:rPr lang="en-US" sz="1400" dirty="0"/>
              <a:t> tools for you to develop highly scalable integration solutions for your enterprise and business-to-business (B2B) scenarios</a:t>
            </a:r>
          </a:p>
          <a:p>
            <a:r>
              <a:rPr lang="en-US" sz="1400" b="1" dirty="0"/>
              <a:t>Workflow</a:t>
            </a:r>
            <a:r>
              <a:rPr lang="en-US" sz="1400" dirty="0"/>
              <a:t> is series a steps that defines a business process. Each workflow starts with a single </a:t>
            </a:r>
            <a:r>
              <a:rPr lang="en-US" sz="1400" b="1" dirty="0"/>
              <a:t>trigger</a:t>
            </a:r>
            <a:r>
              <a:rPr lang="en-US" sz="1400" dirty="0"/>
              <a:t> then flow by </a:t>
            </a:r>
            <a:r>
              <a:rPr lang="en-US" sz="1400" b="1" dirty="0"/>
              <a:t>actions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D201D2-6F32-4FA6-B9BD-0B2E20C18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848" y="1607266"/>
            <a:ext cx="5064746" cy="383206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AE327-C0E6-4A6D-8018-A7D25B9B7A5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08930DC-47CF-4021-AC85-F81423F4F1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16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BD0FF-DF3C-470B-8D69-D79C053FD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888" y="14585"/>
            <a:ext cx="2903226" cy="538696"/>
          </a:xfrm>
        </p:spPr>
        <p:txBody>
          <a:bodyPr/>
          <a:lstStyle/>
          <a:p>
            <a:r>
              <a:rPr lang="en-US" sz="2800" dirty="0"/>
              <a:t>Connectors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8C6B16-278E-4032-A35C-1C520434C580}"/>
              </a:ext>
            </a:extLst>
          </p:cNvPr>
          <p:cNvSpPr txBox="1">
            <a:spLocks/>
          </p:cNvSpPr>
          <p:nvPr/>
        </p:nvSpPr>
        <p:spPr>
          <a:xfrm>
            <a:off x="910245" y="456725"/>
            <a:ext cx="6488127" cy="5172718"/>
          </a:xfrm>
          <a:prstGeom prst="rect">
            <a:avLst/>
          </a:prstGeom>
          <a:noFill/>
        </p:spPr>
        <p:txBody>
          <a:bodyPr wrap="square" lIns="182699" tIns="146159" rIns="182699" bIns="0" numCol="3" rtlCol="0">
            <a:noAutofit/>
          </a:bodyPr>
          <a:lstStyle/>
          <a:p>
            <a:pPr marL="91423" indent="-91423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 err="1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appFigures</a:t>
            </a:r>
            <a:endParaRPr lang="en-US" sz="1000" kern="0" dirty="0">
              <a:gradFill>
                <a:gsLst>
                  <a:gs pos="10145">
                    <a:srgbClr val="505050"/>
                  </a:gs>
                  <a:gs pos="30000">
                    <a:srgbClr val="505050"/>
                  </a:gs>
                </a:gsLst>
                <a:lin ang="5400000" scaled="0"/>
              </a:gradFill>
              <a:latin typeface="Segoe UI"/>
            </a:endParaRPr>
          </a:p>
          <a:p>
            <a:pPr marL="91423" indent="-91423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Asana</a:t>
            </a:r>
          </a:p>
          <a:p>
            <a:pPr marL="91423" indent="-91423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Azure API Management</a:t>
            </a:r>
          </a:p>
          <a:p>
            <a:pPr marL="91423" indent="-91423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Azure App Services</a:t>
            </a:r>
          </a:p>
          <a:p>
            <a:pPr marL="91423" indent="-91423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Azure Automation</a:t>
            </a:r>
          </a:p>
          <a:p>
            <a:pPr marL="91423" indent="-91423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Azure Cognitive Face API</a:t>
            </a:r>
          </a:p>
          <a:p>
            <a:pPr marL="91423" indent="-91423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Azure Cognitive LUIS</a:t>
            </a:r>
          </a:p>
          <a:p>
            <a:pPr marL="91423" indent="-91423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Azure Cognitive Text Analytics</a:t>
            </a:r>
          </a:p>
          <a:p>
            <a:pPr marL="91423" indent="-91423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Azure Cognitive Vision</a:t>
            </a:r>
          </a:p>
          <a:p>
            <a:pPr marL="91423" indent="-91423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Azure Data Lake Store</a:t>
            </a:r>
          </a:p>
          <a:p>
            <a:pPr marL="91423" indent="-91423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Azure Document DB</a:t>
            </a:r>
          </a:p>
          <a:p>
            <a:pPr marL="91423" indent="-91423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Azure Event Hub</a:t>
            </a:r>
          </a:p>
          <a:p>
            <a:pPr marL="91423" indent="-91423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Azure Functions</a:t>
            </a:r>
          </a:p>
          <a:p>
            <a:pPr marL="91423" indent="-91423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Azure Machine Learning</a:t>
            </a:r>
          </a:p>
          <a:p>
            <a:pPr marL="91423" indent="-91423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Azure Resource Manager</a:t>
            </a:r>
          </a:p>
          <a:p>
            <a:pPr marL="91423" indent="-91423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Azure Service Bus</a:t>
            </a:r>
          </a:p>
          <a:p>
            <a:pPr marL="91423" indent="-91423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Azure SQL</a:t>
            </a:r>
          </a:p>
          <a:p>
            <a:pPr marL="91423" indent="-91423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Azure Storage Blob</a:t>
            </a:r>
          </a:p>
          <a:p>
            <a:pPr marL="91423" indent="-91423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Azure Storage Queues</a:t>
            </a:r>
          </a:p>
          <a:p>
            <a:pPr marL="91423" indent="-91423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Basecamp</a:t>
            </a:r>
          </a:p>
          <a:p>
            <a:pPr marL="91423" indent="-91423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Bing Search</a:t>
            </a:r>
          </a:p>
          <a:p>
            <a:pPr marL="91423" indent="-91423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 err="1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BitBucket</a:t>
            </a:r>
            <a:endParaRPr lang="en-US" sz="1000" kern="0" dirty="0">
              <a:gradFill>
                <a:gsLst>
                  <a:gs pos="10145">
                    <a:srgbClr val="505050"/>
                  </a:gs>
                  <a:gs pos="30000">
                    <a:srgbClr val="505050"/>
                  </a:gs>
                </a:gsLst>
                <a:lin ang="5400000" scaled="0"/>
              </a:gradFill>
              <a:latin typeface="Segoe UI"/>
            </a:endParaRPr>
          </a:p>
          <a:p>
            <a:pPr marL="91423" indent="-91423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 err="1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Bitly</a:t>
            </a:r>
            <a:endParaRPr lang="en-US" sz="1000" kern="0" dirty="0">
              <a:gradFill>
                <a:gsLst>
                  <a:gs pos="10145">
                    <a:srgbClr val="505050"/>
                  </a:gs>
                  <a:gs pos="30000">
                    <a:srgbClr val="505050"/>
                  </a:gs>
                </a:gsLst>
                <a:lin ang="5400000" scaled="0"/>
              </a:gradFill>
              <a:latin typeface="Segoe UI"/>
            </a:endParaRPr>
          </a:p>
          <a:p>
            <a:pPr marL="91423" indent="-91423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Blogger</a:t>
            </a:r>
          </a:p>
          <a:p>
            <a:pPr marL="91423" indent="-91423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Box</a:t>
            </a:r>
          </a:p>
          <a:p>
            <a:pPr marL="91423" indent="-91423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Buffer</a:t>
            </a:r>
          </a:p>
          <a:p>
            <a:pPr marL="91423" indent="-91423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Campfire</a:t>
            </a:r>
          </a:p>
          <a:p>
            <a:pPr marL="91423" indent="-91423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Chatter</a:t>
            </a:r>
          </a:p>
          <a:p>
            <a:pPr marL="91423" indent="-91423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Common Data Service</a:t>
            </a:r>
          </a:p>
          <a:p>
            <a:pPr marL="91423" indent="-91423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 err="1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Disqus</a:t>
            </a:r>
            <a:endParaRPr lang="en-US" sz="1000" kern="0" dirty="0">
              <a:gradFill>
                <a:gsLst>
                  <a:gs pos="10145">
                    <a:srgbClr val="505050"/>
                  </a:gs>
                  <a:gs pos="30000">
                    <a:srgbClr val="505050"/>
                  </a:gs>
                </a:gsLst>
                <a:lin ang="5400000" scaled="0"/>
              </a:gradFill>
              <a:latin typeface="Segoe UI"/>
            </a:endParaRPr>
          </a:p>
          <a:p>
            <a:pPr marL="91423" indent="-91423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DocuSign</a:t>
            </a:r>
          </a:p>
          <a:p>
            <a:pPr marL="91423" indent="-91423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Dropbox</a:t>
            </a:r>
          </a:p>
          <a:p>
            <a:pPr marL="91423" indent="-91423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Dynamics AX Online</a:t>
            </a:r>
          </a:p>
          <a:p>
            <a:pPr marL="91423" indent="-91423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Dynamics CRM Online</a:t>
            </a:r>
          </a:p>
          <a:p>
            <a:pPr marL="91423" indent="-91423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Dynamics CRM Service Bus</a:t>
            </a:r>
          </a:p>
          <a:p>
            <a:pPr marL="90488" indent="-90488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Dynamics Financials</a:t>
            </a:r>
          </a:p>
          <a:p>
            <a:pPr marL="90488" indent="-90488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Dynamics Operations</a:t>
            </a:r>
          </a:p>
          <a:p>
            <a:pPr marL="90488" indent="-90488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Easy </a:t>
            </a:r>
            <a:r>
              <a:rPr lang="en-US" sz="1000" kern="0" dirty="0" err="1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Redmine</a:t>
            </a:r>
            <a:endParaRPr lang="en-US" sz="1000" kern="0" dirty="0">
              <a:gradFill>
                <a:gsLst>
                  <a:gs pos="10145">
                    <a:srgbClr val="505050"/>
                  </a:gs>
                  <a:gs pos="30000">
                    <a:srgbClr val="505050"/>
                  </a:gs>
                </a:gsLst>
                <a:lin ang="5400000" scaled="0"/>
              </a:gradFill>
              <a:latin typeface="Segoe UI"/>
            </a:endParaRPr>
          </a:p>
          <a:p>
            <a:pPr marL="90488" indent="-90488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Eventbrite</a:t>
            </a:r>
          </a:p>
          <a:p>
            <a:pPr marL="90488" indent="-90488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Facebook</a:t>
            </a:r>
          </a:p>
          <a:p>
            <a:pPr marL="90488" indent="-90488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 err="1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FreshBooks</a:t>
            </a:r>
            <a:endParaRPr lang="en-US" sz="1000" kern="0" dirty="0">
              <a:gradFill>
                <a:gsLst>
                  <a:gs pos="10145">
                    <a:srgbClr val="505050"/>
                  </a:gs>
                  <a:gs pos="30000">
                    <a:srgbClr val="505050"/>
                  </a:gs>
                </a:gsLst>
                <a:lin ang="5400000" scaled="0"/>
              </a:gradFill>
              <a:latin typeface="Segoe UI"/>
            </a:endParaRPr>
          </a:p>
          <a:p>
            <a:pPr marL="90488" indent="-90488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 err="1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Freshdesk</a:t>
            </a:r>
            <a:endParaRPr lang="en-US" sz="1000" kern="0" dirty="0">
              <a:gradFill>
                <a:gsLst>
                  <a:gs pos="10145">
                    <a:srgbClr val="505050"/>
                  </a:gs>
                  <a:gs pos="30000">
                    <a:srgbClr val="505050"/>
                  </a:gs>
                </a:gsLst>
                <a:lin ang="5400000" scaled="0"/>
              </a:gradFill>
              <a:latin typeface="Segoe UI"/>
            </a:endParaRPr>
          </a:p>
          <a:p>
            <a:pPr marL="90488" indent="-90488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GitHub</a:t>
            </a:r>
          </a:p>
          <a:p>
            <a:pPr marL="90488" indent="-90488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Gmail</a:t>
            </a:r>
          </a:p>
          <a:p>
            <a:pPr marL="90488" indent="-90488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Google Calendar</a:t>
            </a:r>
          </a:p>
          <a:p>
            <a:pPr marL="90488" indent="-90488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Google Contacts</a:t>
            </a:r>
          </a:p>
          <a:p>
            <a:pPr marL="90488" indent="-90488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Google Drive</a:t>
            </a:r>
          </a:p>
          <a:p>
            <a:pPr marL="90488" indent="-90488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Google Sheets</a:t>
            </a:r>
          </a:p>
          <a:p>
            <a:pPr marL="90488" indent="-90488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Google Tasks</a:t>
            </a:r>
          </a:p>
          <a:p>
            <a:pPr marL="90488" indent="-90488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 err="1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GoTo</a:t>
            </a: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 Meeting</a:t>
            </a:r>
          </a:p>
          <a:p>
            <a:pPr marL="90488" indent="-90488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 err="1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GoTo</a:t>
            </a: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 Training</a:t>
            </a:r>
          </a:p>
          <a:p>
            <a:pPr marL="90488" indent="-90488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 err="1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GoTo</a:t>
            </a: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 Webinar</a:t>
            </a:r>
          </a:p>
          <a:p>
            <a:pPr marL="90488" indent="-90488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Harvest</a:t>
            </a:r>
          </a:p>
          <a:p>
            <a:pPr marL="90488" indent="-90488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HelloSign</a:t>
            </a:r>
          </a:p>
          <a:p>
            <a:pPr marL="90488" indent="-90488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 err="1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Infusionsoft</a:t>
            </a:r>
            <a:endParaRPr lang="en-US" sz="1000" kern="0" dirty="0">
              <a:gradFill>
                <a:gsLst>
                  <a:gs pos="10145">
                    <a:srgbClr val="505050"/>
                  </a:gs>
                  <a:gs pos="30000">
                    <a:srgbClr val="505050"/>
                  </a:gs>
                </a:gsLst>
                <a:lin ang="5400000" scaled="0"/>
              </a:gradFill>
              <a:latin typeface="Segoe UI"/>
            </a:endParaRPr>
          </a:p>
          <a:p>
            <a:pPr marL="90488" indent="-90488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JIRA</a:t>
            </a:r>
          </a:p>
          <a:p>
            <a:pPr marL="90488" indent="-90488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Insightly</a:t>
            </a:r>
          </a:p>
          <a:p>
            <a:pPr marL="90488" indent="-90488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Instagram</a:t>
            </a:r>
          </a:p>
          <a:p>
            <a:pPr marL="90488" indent="-90488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 err="1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Instapaper</a:t>
            </a:r>
            <a:endParaRPr lang="en-US" sz="1000" kern="0" dirty="0">
              <a:gradFill>
                <a:gsLst>
                  <a:gs pos="10145">
                    <a:srgbClr val="505050"/>
                  </a:gs>
                  <a:gs pos="30000">
                    <a:srgbClr val="505050"/>
                  </a:gs>
                </a:gsLst>
                <a:lin ang="5400000" scaled="0"/>
              </a:gradFill>
              <a:latin typeface="Segoe UI"/>
            </a:endParaRPr>
          </a:p>
          <a:p>
            <a:pPr marL="90488" indent="-90488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MailChimp</a:t>
            </a:r>
          </a:p>
          <a:p>
            <a:pPr marL="90488" indent="-90488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Mandrill</a:t>
            </a:r>
          </a:p>
          <a:p>
            <a:pPr marL="90488" indent="-90488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Medium</a:t>
            </a:r>
          </a:p>
          <a:p>
            <a:pPr marL="90488" indent="-90488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Microsoft Project Online</a:t>
            </a:r>
          </a:p>
          <a:p>
            <a:pPr marL="90488" indent="-90488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Microsoft Translator</a:t>
            </a:r>
          </a:p>
          <a:p>
            <a:pPr marL="90488" indent="-90488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MSN Weather</a:t>
            </a:r>
          </a:p>
          <a:p>
            <a:pPr marL="90488" indent="-90488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 err="1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Muhimbi</a:t>
            </a: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 PDF</a:t>
            </a:r>
          </a:p>
          <a:p>
            <a:pPr marL="90488" indent="-90488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Office 365</a:t>
            </a:r>
          </a:p>
          <a:p>
            <a:pPr marL="90488" indent="-90488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altLang="ja-JP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Office</a:t>
            </a:r>
            <a:r>
              <a:rPr lang="ja-JP" alt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 </a:t>
            </a:r>
            <a:r>
              <a:rPr lang="en-US" altLang="ja-JP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365</a:t>
            </a:r>
            <a:r>
              <a:rPr lang="ja-JP" alt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 </a:t>
            </a:r>
            <a:r>
              <a:rPr lang="en-US" altLang="ja-JP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Users</a:t>
            </a:r>
          </a:p>
          <a:p>
            <a:pPr marL="90488" indent="-90488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altLang="ja-JP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Office 365 Video</a:t>
            </a:r>
          </a:p>
          <a:p>
            <a:pPr marL="90488" indent="-90488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OneDrive</a:t>
            </a:r>
          </a:p>
          <a:p>
            <a:pPr marL="90488" indent="-90488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OneDrive for Business</a:t>
            </a:r>
          </a:p>
          <a:p>
            <a:pPr marL="91423" indent="-91423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OneNote</a:t>
            </a:r>
          </a:p>
          <a:p>
            <a:pPr marL="91423" indent="-91423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Outlook.com</a:t>
            </a:r>
          </a:p>
          <a:p>
            <a:pPr marL="91423" indent="-91423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Outlook Tasks</a:t>
            </a:r>
          </a:p>
          <a:p>
            <a:pPr marL="91423" indent="-91423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 err="1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PagerDuty</a:t>
            </a:r>
            <a:endParaRPr lang="en-US" sz="1000" kern="0" dirty="0">
              <a:gradFill>
                <a:gsLst>
                  <a:gs pos="10145">
                    <a:srgbClr val="505050"/>
                  </a:gs>
                  <a:gs pos="30000">
                    <a:srgbClr val="505050"/>
                  </a:gs>
                </a:gsLst>
                <a:lin ang="5400000" scaled="0"/>
              </a:gradFill>
              <a:latin typeface="Segoe UI"/>
            </a:endParaRPr>
          </a:p>
          <a:p>
            <a:pPr marL="91423" indent="-91423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Pinterest</a:t>
            </a:r>
          </a:p>
          <a:p>
            <a:pPr marL="91423" indent="-91423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 err="1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Pipedrive</a:t>
            </a:r>
            <a:endParaRPr lang="en-US" sz="1000" kern="0" dirty="0">
              <a:gradFill>
                <a:gsLst>
                  <a:gs pos="10145">
                    <a:srgbClr val="505050"/>
                  </a:gs>
                  <a:gs pos="30000">
                    <a:srgbClr val="505050"/>
                  </a:gs>
                </a:gsLst>
                <a:lin ang="5400000" scaled="0"/>
              </a:gradFill>
              <a:latin typeface="Segoe UI"/>
            </a:endParaRPr>
          </a:p>
          <a:p>
            <a:pPr marL="91423" indent="-91423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Pivotal Tracker</a:t>
            </a:r>
          </a:p>
          <a:p>
            <a:pPr marL="91423" indent="-91423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Power BI</a:t>
            </a:r>
          </a:p>
          <a:p>
            <a:pPr marL="91423" indent="-91423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Project Online</a:t>
            </a:r>
          </a:p>
          <a:p>
            <a:pPr marL="91423" indent="-91423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 err="1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Redmine</a:t>
            </a:r>
            <a:endParaRPr lang="en-US" sz="1000" kern="0" dirty="0">
              <a:gradFill>
                <a:gsLst>
                  <a:gs pos="10145">
                    <a:srgbClr val="505050"/>
                  </a:gs>
                  <a:gs pos="30000">
                    <a:srgbClr val="505050"/>
                  </a:gs>
                </a:gsLst>
                <a:lin ang="5400000" scaled="0"/>
              </a:gradFill>
              <a:latin typeface="Segoe UI"/>
            </a:endParaRPr>
          </a:p>
          <a:p>
            <a:pPr marL="91423" indent="-91423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Salesforce</a:t>
            </a:r>
          </a:p>
          <a:p>
            <a:pPr marL="91423" indent="-91423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Salesforce Chatter</a:t>
            </a:r>
          </a:p>
          <a:p>
            <a:pPr marL="91423" indent="-91423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 err="1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SendGrid</a:t>
            </a:r>
            <a:endParaRPr lang="en-US" sz="1000" kern="0" dirty="0">
              <a:gradFill>
                <a:gsLst>
                  <a:gs pos="10145">
                    <a:srgbClr val="505050"/>
                  </a:gs>
                  <a:gs pos="30000">
                    <a:srgbClr val="505050"/>
                  </a:gs>
                </a:gsLst>
                <a:lin ang="5400000" scaled="0"/>
              </a:gradFill>
              <a:latin typeface="Segoe UI"/>
            </a:endParaRPr>
          </a:p>
          <a:p>
            <a:pPr marL="91423" indent="-91423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SharePoint Online </a:t>
            </a:r>
          </a:p>
          <a:p>
            <a:pPr marL="91423" indent="-91423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Slack</a:t>
            </a:r>
          </a:p>
          <a:p>
            <a:pPr marL="91423" indent="-91423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 err="1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SmartSheet</a:t>
            </a:r>
            <a:endParaRPr lang="en-US" sz="1000" kern="0" dirty="0">
              <a:gradFill>
                <a:gsLst>
                  <a:gs pos="10145">
                    <a:srgbClr val="505050"/>
                  </a:gs>
                  <a:gs pos="30000">
                    <a:srgbClr val="505050"/>
                  </a:gs>
                </a:gsLst>
                <a:lin ang="5400000" scaled="0"/>
              </a:gradFill>
              <a:latin typeface="Segoe UI"/>
            </a:endParaRPr>
          </a:p>
          <a:p>
            <a:pPr marL="91423" indent="-91423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 err="1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SparkPost</a:t>
            </a: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 </a:t>
            </a:r>
          </a:p>
          <a:p>
            <a:pPr marL="91423" indent="-91423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Stripe</a:t>
            </a:r>
          </a:p>
          <a:p>
            <a:pPr marL="91423" indent="-91423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Survey Monkey</a:t>
            </a:r>
          </a:p>
          <a:p>
            <a:pPr marL="91423" indent="-91423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 err="1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Todoist</a:t>
            </a:r>
            <a:endParaRPr lang="en-US" sz="1000" kern="0" dirty="0">
              <a:gradFill>
                <a:gsLst>
                  <a:gs pos="10145">
                    <a:srgbClr val="505050"/>
                  </a:gs>
                  <a:gs pos="30000">
                    <a:srgbClr val="505050"/>
                  </a:gs>
                </a:gsLst>
                <a:lin ang="5400000" scaled="0"/>
              </a:gradFill>
              <a:latin typeface="Segoe UI"/>
            </a:endParaRPr>
          </a:p>
          <a:p>
            <a:pPr marL="91423" indent="-91423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 err="1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Toodledo</a:t>
            </a:r>
            <a:endParaRPr lang="en-US" sz="1000" kern="0" dirty="0">
              <a:gradFill>
                <a:gsLst>
                  <a:gs pos="10145">
                    <a:srgbClr val="505050"/>
                  </a:gs>
                  <a:gs pos="30000">
                    <a:srgbClr val="505050"/>
                  </a:gs>
                </a:gsLst>
                <a:lin ang="5400000" scaled="0"/>
              </a:gradFill>
              <a:latin typeface="Segoe UI"/>
            </a:endParaRPr>
          </a:p>
          <a:p>
            <a:pPr marL="91423" indent="-91423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Trello</a:t>
            </a:r>
          </a:p>
          <a:p>
            <a:pPr marL="91423" indent="-91423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 err="1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Twilio</a:t>
            </a:r>
            <a:endParaRPr lang="en-US" sz="1000" kern="0" dirty="0">
              <a:gradFill>
                <a:gsLst>
                  <a:gs pos="10145">
                    <a:srgbClr val="505050"/>
                  </a:gs>
                  <a:gs pos="30000">
                    <a:srgbClr val="505050"/>
                  </a:gs>
                </a:gsLst>
                <a:lin ang="5400000" scaled="0"/>
              </a:gradFill>
              <a:latin typeface="Segoe UI"/>
            </a:endParaRPr>
          </a:p>
          <a:p>
            <a:pPr marL="91423" indent="-91423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Twitter</a:t>
            </a:r>
          </a:p>
          <a:p>
            <a:pPr marL="91423" indent="-91423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 err="1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Typeform</a:t>
            </a:r>
            <a:endParaRPr lang="en-US" sz="1000" kern="0" dirty="0">
              <a:gradFill>
                <a:gsLst>
                  <a:gs pos="10145">
                    <a:srgbClr val="505050"/>
                  </a:gs>
                  <a:gs pos="30000">
                    <a:srgbClr val="505050"/>
                  </a:gs>
                </a:gsLst>
                <a:lin ang="5400000" scaled="0"/>
              </a:gradFill>
              <a:latin typeface="Segoe UI"/>
            </a:endParaRPr>
          </a:p>
          <a:p>
            <a:pPr marL="91423" indent="-91423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 err="1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UserVoice</a:t>
            </a:r>
            <a:endParaRPr lang="en-US" sz="1000" kern="0" dirty="0">
              <a:gradFill>
                <a:gsLst>
                  <a:gs pos="10145">
                    <a:srgbClr val="505050"/>
                  </a:gs>
                  <a:gs pos="30000">
                    <a:srgbClr val="505050"/>
                  </a:gs>
                </a:gsLst>
                <a:lin ang="5400000" scaled="0"/>
              </a:gradFill>
              <a:latin typeface="Segoe UI"/>
            </a:endParaRPr>
          </a:p>
          <a:p>
            <a:pPr marL="91423" indent="-91423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VS Team Services</a:t>
            </a:r>
          </a:p>
          <a:p>
            <a:pPr marL="91423" indent="-91423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 err="1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Webmerge</a:t>
            </a:r>
            <a:endParaRPr lang="en-US" sz="1000" kern="0" dirty="0">
              <a:gradFill>
                <a:gsLst>
                  <a:gs pos="10145">
                    <a:srgbClr val="505050"/>
                  </a:gs>
                  <a:gs pos="30000">
                    <a:srgbClr val="505050"/>
                  </a:gs>
                </a:gsLst>
                <a:lin ang="5400000" scaled="0"/>
              </a:gradFill>
              <a:latin typeface="Segoe UI"/>
            </a:endParaRPr>
          </a:p>
          <a:p>
            <a:pPr marL="91423" indent="-91423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 err="1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Wordpress</a:t>
            </a:r>
            <a:endParaRPr lang="en-US" sz="1000" kern="0" dirty="0">
              <a:gradFill>
                <a:gsLst>
                  <a:gs pos="10145">
                    <a:srgbClr val="505050"/>
                  </a:gs>
                  <a:gs pos="30000">
                    <a:srgbClr val="505050"/>
                  </a:gs>
                </a:gsLst>
                <a:lin ang="5400000" scaled="0"/>
              </a:gradFill>
              <a:latin typeface="Segoe UI"/>
            </a:endParaRPr>
          </a:p>
          <a:p>
            <a:pPr marL="91423" indent="-91423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Wunderlist</a:t>
            </a:r>
          </a:p>
          <a:p>
            <a:pPr marL="91423" indent="-91423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Yammer</a:t>
            </a:r>
          </a:p>
          <a:p>
            <a:pPr marL="91423" indent="-91423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YouTube</a:t>
            </a:r>
          </a:p>
          <a:p>
            <a:pPr marL="91423" indent="-91423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 err="1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Zendesk</a:t>
            </a:r>
            <a:endParaRPr lang="en-US" sz="1000" kern="0" dirty="0">
              <a:gradFill>
                <a:gsLst>
                  <a:gs pos="10145">
                    <a:srgbClr val="505050"/>
                  </a:gs>
                  <a:gs pos="30000">
                    <a:srgbClr val="505050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696164-6A47-494D-AB7D-789ED49AB074}"/>
              </a:ext>
            </a:extLst>
          </p:cNvPr>
          <p:cNvSpPr/>
          <p:nvPr/>
        </p:nvSpPr>
        <p:spPr>
          <a:xfrm>
            <a:off x="6583254" y="541647"/>
            <a:ext cx="2326124" cy="1825985"/>
          </a:xfrm>
          <a:prstGeom prst="rect">
            <a:avLst/>
          </a:prstGeom>
        </p:spPr>
        <p:txBody>
          <a:bodyPr wrap="square" lIns="182725" tIns="91363" bIns="91363">
            <a:spAutoFit/>
          </a:bodyPr>
          <a:lstStyle/>
          <a:p>
            <a:pPr marL="91423" indent="-91423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HTTP, HTTPS</a:t>
            </a:r>
          </a:p>
          <a:p>
            <a:pPr marL="91423" indent="-91423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HTTP Webhook </a:t>
            </a:r>
          </a:p>
          <a:p>
            <a:pPr marL="91423" indent="-91423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FTP, SFTP</a:t>
            </a:r>
          </a:p>
          <a:p>
            <a:pPr marL="91423" indent="-91423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SMTP</a:t>
            </a:r>
          </a:p>
          <a:p>
            <a:pPr marL="91423" indent="-91423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RSS</a:t>
            </a:r>
          </a:p>
          <a:p>
            <a:pPr marL="91423" indent="-91423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Compose, Query, </a:t>
            </a:r>
            <a:b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</a:b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Parse JSON</a:t>
            </a:r>
          </a:p>
          <a:p>
            <a:pPr marL="91423" indent="-91423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Wait</a:t>
            </a:r>
          </a:p>
          <a:p>
            <a:pPr marL="91423" indent="-91423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Terminate</a:t>
            </a:r>
          </a:p>
          <a:p>
            <a:pPr marL="91423" indent="-91423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Workflow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639F01-7B15-4871-8E57-6813203C99C9}"/>
              </a:ext>
            </a:extLst>
          </p:cNvPr>
          <p:cNvSpPr/>
          <p:nvPr/>
        </p:nvSpPr>
        <p:spPr>
          <a:xfrm>
            <a:off x="6579152" y="283933"/>
            <a:ext cx="1879048" cy="406110"/>
          </a:xfrm>
          <a:prstGeom prst="rect">
            <a:avLst/>
          </a:prstGeom>
        </p:spPr>
        <p:txBody>
          <a:bodyPr wrap="none" lIns="182725" tIns="91363" rIns="182725" bIns="91363">
            <a:spAutoFit/>
          </a:bodyPr>
          <a:lstStyle/>
          <a:p>
            <a:pPr defTabSz="931606">
              <a:lnSpc>
                <a:spcPct val="90000"/>
              </a:lnSpc>
              <a:defRPr/>
            </a:pPr>
            <a:r>
              <a:rPr lang="en-US" sz="1600" kern="0" dirty="0">
                <a:gradFill>
                  <a:gsLst>
                    <a:gs pos="2917">
                      <a:srgbClr val="0078D7"/>
                    </a:gs>
                    <a:gs pos="32000">
                      <a:srgbClr val="0078D7"/>
                    </a:gs>
                  </a:gsLst>
                  <a:lin ang="5400000" scaled="0"/>
                </a:gradFill>
                <a:latin typeface="Segoe UI"/>
              </a:rPr>
              <a:t>Protocols/Native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445D1E-D2DC-4BCA-86CB-90E94E7278EE}"/>
              </a:ext>
            </a:extLst>
          </p:cNvPr>
          <p:cNvSpPr/>
          <p:nvPr/>
        </p:nvSpPr>
        <p:spPr>
          <a:xfrm>
            <a:off x="6579152" y="2798911"/>
            <a:ext cx="2120554" cy="1659273"/>
          </a:xfrm>
          <a:prstGeom prst="rect">
            <a:avLst/>
          </a:prstGeom>
        </p:spPr>
        <p:txBody>
          <a:bodyPr wrap="square" lIns="182725" tIns="91363" bIns="91363">
            <a:spAutoFit/>
          </a:bodyPr>
          <a:lstStyle/>
          <a:p>
            <a:pPr marL="91423" indent="-91423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XML Validation</a:t>
            </a:r>
          </a:p>
          <a:p>
            <a:pPr marL="91423" indent="-91423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Transform XML (+Mapper)</a:t>
            </a:r>
          </a:p>
          <a:p>
            <a:pPr marL="91423" indent="-91423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Flat File Encode</a:t>
            </a:r>
          </a:p>
          <a:p>
            <a:pPr marL="91423" indent="-91423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Flat File Decode</a:t>
            </a:r>
          </a:p>
          <a:p>
            <a:pPr marL="91423" indent="-91423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X12</a:t>
            </a:r>
          </a:p>
          <a:p>
            <a:pPr marL="91423" indent="-91423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EDIFACT</a:t>
            </a:r>
          </a:p>
          <a:p>
            <a:pPr marL="91423" indent="-91423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AS2</a:t>
            </a:r>
          </a:p>
          <a:p>
            <a:pPr marL="91423" indent="-91423" defTabSz="931606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Integration Account Artifact Lookup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E1C94A-1D7E-4717-BCCA-FF20E66E60C2}"/>
              </a:ext>
            </a:extLst>
          </p:cNvPr>
          <p:cNvSpPr/>
          <p:nvPr/>
        </p:nvSpPr>
        <p:spPr>
          <a:xfrm>
            <a:off x="6636233" y="2526570"/>
            <a:ext cx="2657503" cy="406110"/>
          </a:xfrm>
          <a:prstGeom prst="rect">
            <a:avLst/>
          </a:prstGeom>
        </p:spPr>
        <p:txBody>
          <a:bodyPr wrap="square" lIns="182725" tIns="91363" rIns="182725" bIns="91363">
            <a:spAutoFit/>
          </a:bodyPr>
          <a:lstStyle/>
          <a:p>
            <a:pPr defTabSz="931606">
              <a:lnSpc>
                <a:spcPct val="90000"/>
              </a:lnSpc>
              <a:defRPr/>
            </a:pPr>
            <a:r>
              <a:rPr lang="en-US" sz="1600" kern="0" dirty="0">
                <a:gradFill>
                  <a:gsLst>
                    <a:gs pos="2917">
                      <a:srgbClr val="0078D7"/>
                    </a:gs>
                    <a:gs pos="32000">
                      <a:srgbClr val="0078D7"/>
                    </a:gs>
                  </a:gsLst>
                </a:gradFill>
                <a:latin typeface="Segoe UI"/>
              </a:rPr>
              <a:t>XML and EDI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6FD1C5-D919-4C9C-9C88-DF01914F6ED9}"/>
              </a:ext>
            </a:extLst>
          </p:cNvPr>
          <p:cNvSpPr/>
          <p:nvPr/>
        </p:nvSpPr>
        <p:spPr>
          <a:xfrm>
            <a:off x="6571388" y="4543106"/>
            <a:ext cx="976557" cy="406110"/>
          </a:xfrm>
          <a:prstGeom prst="rect">
            <a:avLst/>
          </a:prstGeom>
        </p:spPr>
        <p:txBody>
          <a:bodyPr wrap="none" lIns="182725" tIns="91363" rIns="182725" bIns="91363">
            <a:spAutoFit/>
          </a:bodyPr>
          <a:lstStyle/>
          <a:p>
            <a:pPr defTabSz="931606">
              <a:lnSpc>
                <a:spcPct val="90000"/>
              </a:lnSpc>
              <a:defRPr/>
            </a:pPr>
            <a:r>
              <a:rPr lang="en-US" sz="1600" kern="0" dirty="0">
                <a:gradFill>
                  <a:gsLst>
                    <a:gs pos="2917">
                      <a:srgbClr val="0078D7"/>
                    </a:gs>
                    <a:gs pos="32000">
                      <a:srgbClr val="0078D7"/>
                    </a:gs>
                  </a:gsLst>
                </a:gradFill>
                <a:latin typeface="Segoe UI"/>
              </a:rPr>
              <a:t>Hybrid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359963-97A0-488D-8FFF-5746B3229117}"/>
              </a:ext>
            </a:extLst>
          </p:cNvPr>
          <p:cNvSpPr txBox="1"/>
          <p:nvPr/>
        </p:nvSpPr>
        <p:spPr>
          <a:xfrm>
            <a:off x="6575047" y="4862334"/>
            <a:ext cx="1849868" cy="1841887"/>
          </a:xfrm>
          <a:prstGeom prst="rect">
            <a:avLst/>
          </a:prstGeom>
        </p:spPr>
        <p:txBody>
          <a:bodyPr wrap="square" lIns="182725" tIns="91363" bIns="91363">
            <a:spAutoFit/>
          </a:bodyPr>
          <a:lstStyle>
            <a:defPPr>
              <a:defRPr lang="en-US"/>
            </a:defPPr>
            <a:lvl1pPr marL="173038" indent="-173038" defTabSz="932563">
              <a:spcAft>
                <a:spcPts val="150"/>
              </a:spcAft>
              <a:buFont typeface="Arial" panose="020B0604020202020204" pitchFamily="34" charset="0"/>
              <a:buChar char="•"/>
              <a:defRPr sz="1400">
                <a:gradFill>
                  <a:gsLst>
                    <a:gs pos="10145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marL="91423" indent="-91423" defTabSz="931606">
              <a:spcAft>
                <a:spcPts val="100"/>
              </a:spcAft>
              <a:defRPr/>
            </a:pP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BizTalk Server</a:t>
            </a:r>
          </a:p>
          <a:p>
            <a:pPr marL="91423" indent="-91423" defTabSz="931606">
              <a:spcAft>
                <a:spcPts val="100"/>
              </a:spcAft>
              <a:defRPr/>
            </a:pP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File System</a:t>
            </a:r>
          </a:p>
          <a:p>
            <a:pPr marL="91423" indent="-91423" defTabSz="931606">
              <a:spcAft>
                <a:spcPts val="100"/>
              </a:spcAft>
              <a:defRPr/>
            </a:pP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IBM DB2</a:t>
            </a:r>
          </a:p>
          <a:p>
            <a:pPr marL="91423" indent="-91423" defTabSz="931606">
              <a:spcAft>
                <a:spcPts val="100"/>
              </a:spcAft>
              <a:defRPr/>
            </a:pP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Informix</a:t>
            </a:r>
          </a:p>
          <a:p>
            <a:pPr marL="91423" indent="-91423" defTabSz="931606">
              <a:spcAft>
                <a:spcPts val="100"/>
              </a:spcAft>
              <a:defRPr/>
            </a:pP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Oracle DB</a:t>
            </a:r>
          </a:p>
          <a:p>
            <a:pPr marL="91423" indent="-91423" defTabSz="931606">
              <a:spcAft>
                <a:spcPts val="100"/>
              </a:spcAft>
              <a:defRPr/>
            </a:pP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SharePoint Server</a:t>
            </a:r>
          </a:p>
          <a:p>
            <a:pPr marL="91423" indent="-91423" defTabSz="931606">
              <a:spcAft>
                <a:spcPts val="100"/>
              </a:spcAft>
              <a:defRPr/>
            </a:pP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SQL Server</a:t>
            </a:r>
          </a:p>
          <a:p>
            <a:pPr marL="91423" indent="-91423" defTabSz="931606">
              <a:spcAft>
                <a:spcPts val="100"/>
              </a:spcAft>
              <a:defRPr/>
            </a:pP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SAP</a:t>
            </a:r>
          </a:p>
          <a:p>
            <a:pPr marL="91423" indent="-91423" defTabSz="931606">
              <a:spcAft>
                <a:spcPts val="100"/>
              </a:spcAft>
              <a:defRPr/>
            </a:pPr>
            <a:r>
              <a:rPr lang="en-US" sz="1000" kern="0" dirty="0" err="1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Websphere</a:t>
            </a:r>
            <a:r>
              <a:rPr lang="en-US" sz="1000" kern="0" dirty="0"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 MQ</a:t>
            </a:r>
          </a:p>
          <a:p>
            <a:pPr marL="0" indent="0" defTabSz="950756">
              <a:spcAft>
                <a:spcPts val="153"/>
              </a:spcAft>
              <a:buNone/>
              <a:defRPr/>
            </a:pPr>
            <a:endParaRPr lang="en-US" sz="1020" kern="0" dirty="0">
              <a:solidFill>
                <a:srgbClr val="002050"/>
              </a:solidFill>
              <a:latin typeface="Segoe U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C4AFAC-8060-455C-9E56-E6D8B4A8AABD}"/>
              </a:ext>
            </a:extLst>
          </p:cNvPr>
          <p:cNvSpPr/>
          <p:nvPr/>
        </p:nvSpPr>
        <p:spPr>
          <a:xfrm>
            <a:off x="904666" y="283933"/>
            <a:ext cx="795418" cy="406110"/>
          </a:xfrm>
          <a:prstGeom prst="rect">
            <a:avLst/>
          </a:prstGeom>
        </p:spPr>
        <p:txBody>
          <a:bodyPr wrap="none" lIns="182725" tIns="91363" rIns="182725" bIns="91363">
            <a:spAutoFit/>
          </a:bodyPr>
          <a:lstStyle/>
          <a:p>
            <a:pPr defTabSz="931606">
              <a:lnSpc>
                <a:spcPct val="90000"/>
              </a:lnSpc>
              <a:defRPr/>
            </a:pPr>
            <a:r>
              <a:rPr lang="en-US" sz="1600" kern="0" dirty="0">
                <a:gradFill>
                  <a:gsLst>
                    <a:gs pos="10145">
                      <a:srgbClr val="0078D7"/>
                    </a:gs>
                    <a:gs pos="30000">
                      <a:srgbClr val="0078D7"/>
                    </a:gs>
                  </a:gsLst>
                  <a:lin ang="5400000" scaled="0"/>
                </a:gradFill>
                <a:latin typeface="Segoe UI"/>
              </a:rPr>
              <a:t>SaaS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1506F7-200F-4EAC-B3CC-F1B2B64A2DC1}"/>
              </a:ext>
            </a:extLst>
          </p:cNvPr>
          <p:cNvSpPr txBox="1"/>
          <p:nvPr/>
        </p:nvSpPr>
        <p:spPr>
          <a:xfrm>
            <a:off x="4911498" y="6504166"/>
            <a:ext cx="4296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2"/>
                </a:solidFill>
                <a:hlinkClick r:id="rId2"/>
              </a:rPr>
              <a:t>https://learn.microsoft.com/en-us/connectors/connector-reference/</a:t>
            </a:r>
            <a:r>
              <a:rPr lang="en-US" sz="1000" dirty="0">
                <a:solidFill>
                  <a:schemeClr val="bg2"/>
                </a:solidFill>
              </a:rPr>
              <a:t> </a:t>
            </a:r>
          </a:p>
          <a:p>
            <a:pPr algn="l"/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108F0AA-2A9A-44F9-AF1B-511A80B6C1A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08930DC-47CF-4021-AC85-F81423F4F1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75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0A04B-A007-45FD-8860-F1CAAC15076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Demo Azure Logic Apps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CC0878-A60C-4222-B30A-6C5DE86C745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D79779-1F12-49DF-9435-72F6134DC6D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08930DC-47CF-4021-AC85-F81423F4F1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61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17CF5-12A7-47E2-8E94-F562F7C27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Pricing options (reference)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60403-CC44-4296-873D-B8F4A6F3A2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Multi-tenant  (shared infrastructure)</a:t>
            </a:r>
          </a:p>
          <a:p>
            <a:r>
              <a:rPr lang="en-US" sz="1400" dirty="0"/>
              <a:t>Serverless</a:t>
            </a:r>
          </a:p>
          <a:p>
            <a:r>
              <a:rPr lang="en-US" sz="1400" dirty="0"/>
              <a:t>Per-action billing (</a:t>
            </a:r>
            <a:r>
              <a:rPr lang="en-US" sz="1400" i="0" dirty="0">
                <a:solidFill>
                  <a:srgbClr val="4C4C51"/>
                </a:solidFill>
                <a:effectLst/>
                <a:latin typeface="Segoe UI" panose="020B0502040204020203" pitchFamily="34" charset="0"/>
              </a:rPr>
              <a:t>$0.000025 per action execution. First 4,000 action executions are free</a:t>
            </a:r>
            <a:r>
              <a:rPr lang="en-US" sz="1400" dirty="0"/>
              <a:t>)</a:t>
            </a:r>
          </a:p>
          <a:p>
            <a:r>
              <a:rPr lang="en-US" sz="1400" dirty="0"/>
              <a:t>Standard Connector: $0.000125 per call</a:t>
            </a:r>
          </a:p>
          <a:p>
            <a:r>
              <a:rPr lang="en-US" sz="1400" dirty="0"/>
              <a:t>Enterprise Connector: $0.001 per call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Integration service environment (ISE)</a:t>
            </a:r>
          </a:p>
          <a:p>
            <a:r>
              <a:rPr lang="en-US" sz="1400" dirty="0"/>
              <a:t>Isolated and dedicated environment</a:t>
            </a:r>
          </a:p>
          <a:p>
            <a:r>
              <a:rPr lang="en-US" sz="1400" dirty="0"/>
              <a:t>Base unit: $6.64 per hour</a:t>
            </a:r>
          </a:p>
          <a:p>
            <a:r>
              <a:rPr lang="en-US" sz="1400" dirty="0"/>
              <a:t>Scale unit: $3.32 per hour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7EE6A5-0D05-4614-B3B2-C7AF863BB78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Consumption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D7399D-74CD-4B4A-9C52-F8C3C0DB09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400" dirty="0"/>
              <a:t>Pricing tiers:</a:t>
            </a:r>
          </a:p>
          <a:p>
            <a:pPr lvl="1"/>
            <a:r>
              <a:rPr lang="en-US" dirty="0"/>
              <a:t>WS1 (1 vCPU, 3.5 GB): $175.16 per month</a:t>
            </a:r>
          </a:p>
          <a:p>
            <a:pPr lvl="1"/>
            <a:r>
              <a:rPr lang="en-US" dirty="0"/>
              <a:t>WS2 (2 vCPU, 7 GB): $350.33 per month</a:t>
            </a:r>
          </a:p>
          <a:p>
            <a:pPr lvl="1"/>
            <a:r>
              <a:rPr lang="en-US" dirty="0"/>
              <a:t>WS3 (4 vCPU, 17 GB): $700.65 per month</a:t>
            </a:r>
          </a:p>
          <a:p>
            <a:r>
              <a:rPr lang="en-US" sz="1400" dirty="0"/>
              <a:t>Standard Connector: $0.000125 per call</a:t>
            </a:r>
          </a:p>
          <a:p>
            <a:r>
              <a:rPr lang="en-US" sz="1400" dirty="0"/>
              <a:t>Enterprise Connector: $0.001 per call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5604CC6-AE1E-4D8B-8A6C-EEF3D8A40B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Standard (single-tenant)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2F9E90-8D64-4527-88F7-3AEB29EC2681}"/>
              </a:ext>
            </a:extLst>
          </p:cNvPr>
          <p:cNvSpPr txBox="1"/>
          <p:nvPr/>
        </p:nvSpPr>
        <p:spPr>
          <a:xfrm>
            <a:off x="4737288" y="6298665"/>
            <a:ext cx="44067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https://azure.microsoft.com/en-us/pricing/details/logic-apps/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76DFFD-6382-4A8A-B7CE-6721FA305F68}"/>
              </a:ext>
            </a:extLst>
          </p:cNvPr>
          <p:cNvSpPr txBox="1"/>
          <p:nvPr/>
        </p:nvSpPr>
        <p:spPr>
          <a:xfrm>
            <a:off x="628650" y="6058873"/>
            <a:ext cx="60948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solidFill>
                  <a:srgbClr val="2E2E33"/>
                </a:solidFill>
                <a:latin typeface="Segoe UI" panose="020B0502040204020203" pitchFamily="34" charset="0"/>
              </a:rPr>
              <a:t>Logic Apps on Kubernetes </a:t>
            </a:r>
            <a:r>
              <a:rPr lang="en-US" sz="1400" cap="all" baseline="30000" dirty="0">
                <a:solidFill>
                  <a:srgbClr val="2E2E33"/>
                </a:solidFill>
                <a:latin typeface="Segoe UI" panose="020B0502040204020203" pitchFamily="34" charset="0"/>
              </a:rPr>
              <a:t>PREVIEW </a:t>
            </a:r>
            <a:r>
              <a:rPr lang="en-US" sz="1400" cap="all" dirty="0">
                <a:solidFill>
                  <a:srgbClr val="2E2E33"/>
                </a:solidFill>
                <a:latin typeface="Segoe UI" panose="020B0502040204020203" pitchFamily="34" charset="0"/>
              </a:rPr>
              <a:t>(Free)</a:t>
            </a:r>
            <a:endParaRPr lang="en-US" sz="1400" dirty="0">
              <a:solidFill>
                <a:srgbClr val="2E2E33"/>
              </a:solidFill>
              <a:latin typeface="Segoe UI" panose="020B0502040204020203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4ED609F-F929-42F3-922A-C02FF29050D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08930DC-47CF-4021-AC85-F81423F4F1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88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2F3DD-CED1-4A0E-9EA2-6C25A1010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 reference architecture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2EF5F-B1B3-488C-A4B2-7ED78FAD5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19" y="1206272"/>
            <a:ext cx="7451161" cy="46077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76842E-5A47-41AB-A309-5663E6D92A03}"/>
              </a:ext>
            </a:extLst>
          </p:cNvPr>
          <p:cNvSpPr txBox="1"/>
          <p:nvPr/>
        </p:nvSpPr>
        <p:spPr>
          <a:xfrm>
            <a:off x="1754729" y="6329443"/>
            <a:ext cx="738927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https://learn.microsoft.com/en-us/azure/architecture/reference-architectures/enterprise-integration/basic-enterprise-integration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A4039-B910-432B-BD36-53798694CDA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08930DC-47CF-4021-AC85-F81423F4F18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69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ADC688-F7F7-4CAD-A9CE-708710DCD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Azure Logic App vs Power Automate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25F626-21CD-44FE-9B02-0AF4B63BE1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650" y="1468258"/>
            <a:ext cx="7467600" cy="6292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Power Automate is built on top of Azure Logic App. They share the same workflow designer and the same connectors.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E87F84C-E1BD-4257-806C-414FE25C44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046087"/>
              </p:ext>
            </p:extLst>
          </p:nvPr>
        </p:nvGraphicFramePr>
        <p:xfrm>
          <a:off x="716280" y="2278734"/>
          <a:ext cx="7711440" cy="336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0480">
                  <a:extLst>
                    <a:ext uri="{9D8B030D-6E8A-4147-A177-3AD203B41FA5}">
                      <a16:colId xmlns:a16="http://schemas.microsoft.com/office/drawing/2014/main" val="719448682"/>
                    </a:ext>
                  </a:extLst>
                </a:gridCol>
                <a:gridCol w="2570480">
                  <a:extLst>
                    <a:ext uri="{9D8B030D-6E8A-4147-A177-3AD203B41FA5}">
                      <a16:colId xmlns:a16="http://schemas.microsoft.com/office/drawing/2014/main" val="2832260729"/>
                    </a:ext>
                  </a:extLst>
                </a:gridCol>
                <a:gridCol w="2570480">
                  <a:extLst>
                    <a:ext uri="{9D8B030D-6E8A-4147-A177-3AD203B41FA5}">
                      <a16:colId xmlns:a16="http://schemas.microsoft.com/office/drawing/2014/main" val="2388875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Power Automate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Logic Apps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13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Office workers, business users, SharePoint administrators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 integrators and developers, IT pros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096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Scenarios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Self-service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Advanced integrations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905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Design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In-browser and mobile app, UI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In-browser, Visual Studio Code, and Visual Studio with code view 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639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Application lifecycle management (ALM)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Design and test in non-production environments, promote to production when ready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Azure DevOps: source control, testing, support, automation, and manageability in Azure Resource 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14191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9B3349-6C94-4A90-839C-F961BC6EDF8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08930DC-47CF-4021-AC85-F81423F4F1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1430"/>
      </p:ext>
    </p:extLst>
  </p:cSld>
  <p:clrMapOvr>
    <a:masterClrMapping/>
  </p:clrMapOvr>
</p:sld>
</file>

<file path=ppt/theme/theme1.xml><?xml version="1.0" encoding="utf-8"?>
<a:theme xmlns:a="http://schemas.openxmlformats.org/drawingml/2006/main" name="NTG">
  <a:themeElements>
    <a:clrScheme name="Custom 26">
      <a:dk1>
        <a:srgbClr val="28292B"/>
      </a:dk1>
      <a:lt1>
        <a:srgbClr val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NT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D9A3EB8A-F8E6-1A41-BE5C-8D534604B20D}" vid="{5D0DD6A4-903A-C840-B77F-FE7C7DCE84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9ED3CD6D966B46B07A514663589B2D" ma:contentTypeVersion="6" ma:contentTypeDescription="Create a new document." ma:contentTypeScope="" ma:versionID="59895a3b6ce07bba0268f15bf3db50e5">
  <xsd:schema xmlns:xsd="http://www.w3.org/2001/XMLSchema" xmlns:xs="http://www.w3.org/2001/XMLSchema" xmlns:p="http://schemas.microsoft.com/office/2006/metadata/properties" xmlns:ns2="a303498c-e7d6-4b65-84d9-c7f792967138" xmlns:ns3="140670e8-552e-4ed4-90a8-2e1fc7c78fb9" targetNamespace="http://schemas.microsoft.com/office/2006/metadata/properties" ma:root="true" ma:fieldsID="36649e523fe2fa0b4f9464a280655f98" ns2:_="" ns3:_="">
    <xsd:import namespace="a303498c-e7d6-4b65-84d9-c7f792967138"/>
    <xsd:import namespace="140670e8-552e-4ed4-90a8-2e1fc7c78f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03498c-e7d6-4b65-84d9-c7f7929671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0670e8-552e-4ed4-90a8-2e1fc7c78fb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19276A-3D42-45D5-B57B-67CFD19FD6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6C3307-F054-4959-9144-4D96D0E24931}">
  <ds:schemaRefs>
    <ds:schemaRef ds:uri="140670e8-552e-4ed4-90a8-2e1fc7c78fb9"/>
    <ds:schemaRef ds:uri="http://purl.org/dc/dcmitype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56ab9554-5316-4a60-82cf-ec0d3d01c713"/>
    <ds:schemaRef ds:uri="http://schemas.microsoft.com/sharepoint/v3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EE50D6C-5239-45FF-ABB2-DC7CA34DC6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03498c-e7d6-4b65-84d9-c7f792967138"/>
    <ds:schemaRef ds:uri="140670e8-552e-4ed4-90a8-2e1fc7c78f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NTG</Template>
  <TotalTime>671</TotalTime>
  <Words>673</Words>
  <Application>Microsoft Office PowerPoint</Application>
  <PresentationFormat>On-screen Show (4:3)</PresentationFormat>
  <Paragraphs>206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Segoe UI</vt:lpstr>
      <vt:lpstr>Wingdings</vt:lpstr>
      <vt:lpstr>NTG</vt:lpstr>
      <vt:lpstr>Simplify Enterprise Integration with Azure Logic Apps</vt:lpstr>
      <vt:lpstr>About me</vt:lpstr>
      <vt:lpstr>Common enterprise scenarios</vt:lpstr>
      <vt:lpstr>Azure Logic Apps</vt:lpstr>
      <vt:lpstr>Connectors</vt:lpstr>
      <vt:lpstr>PowerPoint Presentation</vt:lpstr>
      <vt:lpstr>Pricing options (reference)</vt:lpstr>
      <vt:lpstr>A reference architecture </vt:lpstr>
      <vt:lpstr>Azure Logic App vs Power Automate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 presentation (style 1)</dc:title>
  <dc:creator>Hien Trang Ngoc</dc:creator>
  <cp:lastModifiedBy>Thien Nguyen Le Quynh</cp:lastModifiedBy>
  <cp:revision>37</cp:revision>
  <dcterms:created xsi:type="dcterms:W3CDTF">2022-06-07T02:52:35Z</dcterms:created>
  <dcterms:modified xsi:type="dcterms:W3CDTF">2022-12-01T21:48:41Z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0x010100409ED3CD6D966B46B07A514663589B2D</vt:lpwstr>
  </property>
  <property fmtid="{D5CDD505-2E9C-101B-9397-08002B2CF9AE}" pid="3" name="Order">
    <vt:r8>2154200</vt:r8>
  </property>
  <property fmtid="{D5CDD505-2E9C-101B-9397-08002B2CF9AE}" pid="4" name="ComplianceAssetId">
    <vt:lpwstr/>
  </property>
  <property fmtid="{D5CDD505-2E9C-101B-9397-08002B2CF9AE}" pid="5" name="MediaServiceImageTags">
    <vt:lpwstr/>
  </property>
</Properties>
</file>