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5B83-6390-4638-8858-86DEB89557A1}" type="datetimeFigureOut">
              <a:rPr lang="en-US" smtClean="0"/>
              <a:t>24.11.2014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9985-18E3-4F9A-AB1D-EE5AC17B5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8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5B83-6390-4638-8858-86DEB89557A1}" type="datetimeFigureOut">
              <a:rPr lang="en-US" smtClean="0"/>
              <a:t>24.11.2014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9985-18E3-4F9A-AB1D-EE5AC17B5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5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5B83-6390-4638-8858-86DEB89557A1}" type="datetimeFigureOut">
              <a:rPr lang="en-US" smtClean="0"/>
              <a:t>24.11.2014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9985-18E3-4F9A-AB1D-EE5AC17B5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5B83-6390-4638-8858-86DEB89557A1}" type="datetimeFigureOut">
              <a:rPr lang="en-US" smtClean="0"/>
              <a:t>24.11.2014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9985-18E3-4F9A-AB1D-EE5AC17B5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5B83-6390-4638-8858-86DEB89557A1}" type="datetimeFigureOut">
              <a:rPr lang="en-US" smtClean="0"/>
              <a:t>24.11.2014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9985-18E3-4F9A-AB1D-EE5AC17B5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8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5B83-6390-4638-8858-86DEB89557A1}" type="datetimeFigureOut">
              <a:rPr lang="en-US" smtClean="0"/>
              <a:t>24.11.2014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9985-18E3-4F9A-AB1D-EE5AC17B5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6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5B83-6390-4638-8858-86DEB89557A1}" type="datetimeFigureOut">
              <a:rPr lang="en-US" smtClean="0"/>
              <a:t>24.11.2014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9985-18E3-4F9A-AB1D-EE5AC17B5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8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5B83-6390-4638-8858-86DEB89557A1}" type="datetimeFigureOut">
              <a:rPr lang="en-US" smtClean="0"/>
              <a:t>24.11.2014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9985-18E3-4F9A-AB1D-EE5AC17B5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5B83-6390-4638-8858-86DEB89557A1}" type="datetimeFigureOut">
              <a:rPr lang="en-US" smtClean="0"/>
              <a:t>24.11.2014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9985-18E3-4F9A-AB1D-EE5AC17B5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5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5B83-6390-4638-8858-86DEB89557A1}" type="datetimeFigureOut">
              <a:rPr lang="en-US" smtClean="0"/>
              <a:t>24.11.2014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9985-18E3-4F9A-AB1D-EE5AC17B5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8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5B83-6390-4638-8858-86DEB89557A1}" type="datetimeFigureOut">
              <a:rPr lang="en-US" smtClean="0"/>
              <a:t>24.11.2014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9985-18E3-4F9A-AB1D-EE5AC17B5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3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C5B83-6390-4638-8858-86DEB89557A1}" type="datetimeFigureOut">
              <a:rPr lang="en-US" smtClean="0"/>
              <a:t>24.11.2014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9985-18E3-4F9A-AB1D-EE5AC17B5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8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Architecture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For commenting widget</a:t>
            </a:r>
          </a:p>
          <a:p>
            <a:r>
              <a:rPr lang="fi-FI" dirty="0" smtClean="0"/>
              <a:t>24.11.2014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7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Probable structure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6216263" y="2145471"/>
            <a:ext cx="533400" cy="609600"/>
          </a:xfrm>
          <a:prstGeom prst="flowChartMagneticDisk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49663" y="2249112"/>
            <a:ext cx="1219200" cy="529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fi-FI" dirty="0" smtClean="0"/>
              <a:t>Firebase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805274" y="2154969"/>
            <a:ext cx="1835278" cy="968638"/>
            <a:chOff x="495431" y="1295400"/>
            <a:chExt cx="1835278" cy="968638"/>
          </a:xfrm>
        </p:grpSpPr>
        <p:sp>
          <p:nvSpPr>
            <p:cNvPr id="19" name="TextBox 18"/>
            <p:cNvSpPr txBox="1"/>
            <p:nvPr/>
          </p:nvSpPr>
          <p:spPr>
            <a:xfrm>
              <a:off x="495431" y="1295400"/>
              <a:ext cx="1834083" cy="22860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fi-FI" sz="1200" b="1" dirty="0" smtClean="0"/>
                <a:t>Comment group 1</a:t>
              </a:r>
              <a:endParaRPr lang="en-US" sz="1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6626" y="1524000"/>
              <a:ext cx="1834083" cy="74003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noAutofit/>
            </a:bodyPr>
            <a:lstStyle/>
            <a:p>
              <a:pPr marL="171450" indent="-171450">
                <a:buFontTx/>
                <a:buChar char="-"/>
              </a:pPr>
              <a:r>
                <a:rPr lang="fi-FI" sz="1200" dirty="0" smtClean="0"/>
                <a:t>Comment A</a:t>
              </a:r>
            </a:p>
            <a:p>
              <a:pPr marL="171450" indent="-171450">
                <a:buFontTx/>
                <a:buChar char="-"/>
              </a:pPr>
              <a:r>
                <a:rPr lang="fi-FI" sz="1200" dirty="0" smtClean="0"/>
                <a:t>Comment B</a:t>
              </a:r>
            </a:p>
            <a:p>
              <a:pPr marL="171450" indent="-171450">
                <a:buFontTx/>
                <a:buChar char="-"/>
              </a:pPr>
              <a:r>
                <a:rPr lang="fi-FI" sz="1200" dirty="0" smtClean="0"/>
                <a:t>Comment C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58500" y="2154969"/>
            <a:ext cx="1835278" cy="968638"/>
            <a:chOff x="495431" y="1295400"/>
            <a:chExt cx="1835278" cy="968638"/>
          </a:xfrm>
        </p:grpSpPr>
        <p:sp>
          <p:nvSpPr>
            <p:cNvPr id="22" name="TextBox 21"/>
            <p:cNvSpPr txBox="1"/>
            <p:nvPr/>
          </p:nvSpPr>
          <p:spPr>
            <a:xfrm>
              <a:off x="495431" y="1295400"/>
              <a:ext cx="1834083" cy="22860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fi-FI" sz="1200" b="1" dirty="0" smtClean="0"/>
                <a:t>Comment group 2</a:t>
              </a:r>
              <a:endParaRPr lang="en-US" sz="12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6626" y="1524000"/>
              <a:ext cx="1834083" cy="74003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noAutofit/>
            </a:bodyPr>
            <a:lstStyle/>
            <a:p>
              <a:pPr marL="171450" indent="-171450">
                <a:buFontTx/>
                <a:buChar char="-"/>
              </a:pPr>
              <a:r>
                <a:rPr lang="fi-FI" sz="1200" dirty="0" smtClean="0"/>
                <a:t>Comment A</a:t>
              </a:r>
            </a:p>
            <a:p>
              <a:pPr marL="171450" indent="-171450">
                <a:buFontTx/>
                <a:buChar char="-"/>
              </a:pPr>
              <a:r>
                <a:rPr lang="fi-FI" sz="1200" dirty="0" smtClean="0"/>
                <a:t>Comment B</a:t>
              </a:r>
            </a:p>
            <a:p>
              <a:pPr marL="171450" indent="-171450">
                <a:buFontTx/>
                <a:buChar char="-"/>
              </a:pPr>
              <a:r>
                <a:rPr lang="fi-FI" sz="1200" dirty="0" smtClean="0"/>
                <a:t>Comment C</a:t>
              </a:r>
              <a:endParaRPr lang="en-US" sz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77102" y="4261745"/>
            <a:ext cx="736099" cy="609600"/>
            <a:chOff x="762000" y="4038600"/>
            <a:chExt cx="736099" cy="609600"/>
          </a:xfrm>
        </p:grpSpPr>
        <p:sp>
          <p:nvSpPr>
            <p:cNvPr id="16" name="TextBox 15"/>
            <p:cNvSpPr txBox="1"/>
            <p:nvPr/>
          </p:nvSpPr>
          <p:spPr>
            <a:xfrm>
              <a:off x="762000" y="4309646"/>
              <a:ext cx="736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600" dirty="0" smtClean="0"/>
                <a:t>User A</a:t>
              </a:r>
              <a:endParaRPr lang="en-US" sz="1600" dirty="0"/>
            </a:p>
          </p:txBody>
        </p:sp>
        <p:sp>
          <p:nvSpPr>
            <p:cNvPr id="11" name="Smiley Face 10"/>
            <p:cNvSpPr/>
            <p:nvPr/>
          </p:nvSpPr>
          <p:spPr>
            <a:xfrm>
              <a:off x="914400" y="4038600"/>
              <a:ext cx="352865" cy="304800"/>
            </a:xfrm>
            <a:prstGeom prst="smileyFac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43482" y="4261745"/>
            <a:ext cx="729687" cy="609600"/>
            <a:chOff x="762000" y="4038600"/>
            <a:chExt cx="729687" cy="609600"/>
          </a:xfrm>
        </p:grpSpPr>
        <p:sp>
          <p:nvSpPr>
            <p:cNvPr id="27" name="TextBox 26"/>
            <p:cNvSpPr txBox="1"/>
            <p:nvPr/>
          </p:nvSpPr>
          <p:spPr>
            <a:xfrm>
              <a:off x="762000" y="4309646"/>
              <a:ext cx="7296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600" dirty="0" smtClean="0"/>
                <a:t>User B</a:t>
              </a:r>
              <a:endParaRPr lang="en-US" sz="1600" dirty="0"/>
            </a:p>
          </p:txBody>
        </p:sp>
        <p:sp>
          <p:nvSpPr>
            <p:cNvPr id="28" name="Smiley Face 27"/>
            <p:cNvSpPr/>
            <p:nvPr/>
          </p:nvSpPr>
          <p:spPr>
            <a:xfrm>
              <a:off x="914400" y="4038600"/>
              <a:ext cx="352865" cy="304800"/>
            </a:xfrm>
            <a:prstGeom prst="smileyFac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60211" y="4261745"/>
            <a:ext cx="744114" cy="609600"/>
            <a:chOff x="762000" y="4038600"/>
            <a:chExt cx="744114" cy="609600"/>
          </a:xfrm>
        </p:grpSpPr>
        <p:sp>
          <p:nvSpPr>
            <p:cNvPr id="30" name="TextBox 29"/>
            <p:cNvSpPr txBox="1"/>
            <p:nvPr/>
          </p:nvSpPr>
          <p:spPr>
            <a:xfrm>
              <a:off x="762000" y="4309646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600" dirty="0" smtClean="0"/>
                <a:t>User D</a:t>
              </a:r>
              <a:endParaRPr lang="en-US" sz="1600" dirty="0"/>
            </a:p>
          </p:txBody>
        </p:sp>
        <p:sp>
          <p:nvSpPr>
            <p:cNvPr id="31" name="Smiley Face 30"/>
            <p:cNvSpPr/>
            <p:nvPr/>
          </p:nvSpPr>
          <p:spPr>
            <a:xfrm>
              <a:off x="914400" y="4038600"/>
              <a:ext cx="352865" cy="304800"/>
            </a:xfrm>
            <a:prstGeom prst="smileyFac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903450" y="4261745"/>
            <a:ext cx="726481" cy="609600"/>
            <a:chOff x="762000" y="4038600"/>
            <a:chExt cx="726481" cy="609600"/>
          </a:xfrm>
        </p:grpSpPr>
        <p:sp>
          <p:nvSpPr>
            <p:cNvPr id="34" name="TextBox 33"/>
            <p:cNvSpPr txBox="1"/>
            <p:nvPr/>
          </p:nvSpPr>
          <p:spPr>
            <a:xfrm>
              <a:off x="762000" y="4309646"/>
              <a:ext cx="7264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600" dirty="0" smtClean="0"/>
                <a:t>User C</a:t>
              </a:r>
              <a:endParaRPr lang="en-US" sz="1600" dirty="0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914400" y="4038600"/>
              <a:ext cx="352865" cy="304800"/>
            </a:xfrm>
            <a:prstGeom prst="smileyFac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2305935" y="3181447"/>
            <a:ext cx="0" cy="983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2314" y="3181447"/>
            <a:ext cx="0" cy="907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227770" y="3181447"/>
            <a:ext cx="0" cy="983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448747" y="3181447"/>
            <a:ext cx="607104" cy="934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232268" y="3181447"/>
            <a:ext cx="0" cy="983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70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Authentication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7943472" y="4836059"/>
            <a:ext cx="533400" cy="609600"/>
          </a:xfrm>
          <a:prstGeom prst="flowChartMagneticDisk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733800" y="2590800"/>
            <a:ext cx="1524000" cy="990600"/>
            <a:chOff x="3810000" y="2743200"/>
            <a:chExt cx="1524000" cy="990600"/>
          </a:xfrm>
        </p:grpSpPr>
        <p:sp>
          <p:nvSpPr>
            <p:cNvPr id="5" name="TextBox 4"/>
            <p:cNvSpPr txBox="1"/>
            <p:nvPr/>
          </p:nvSpPr>
          <p:spPr>
            <a:xfrm>
              <a:off x="3810000" y="2895600"/>
              <a:ext cx="1524000" cy="83820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fi-FI" dirty="0" smtClean="0"/>
                <a:t>Angular JS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10000" y="2743200"/>
              <a:ext cx="1524000" cy="15240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656749" y="4046522"/>
            <a:ext cx="1824650" cy="75407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r>
              <a:rPr lang="fi-FI" dirty="0" smtClean="0"/>
              <a:t>REST Back-end (Wakanda)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609600" y="4718364"/>
            <a:ext cx="533400" cy="609600"/>
          </a:xfrm>
          <a:prstGeom prst="flowChartMagneticDisk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3894122"/>
            <a:ext cx="1219200" cy="52943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r>
              <a:rPr lang="fi-FI" dirty="0" smtClean="0"/>
              <a:t>Firebase</a:t>
            </a:r>
            <a:endParaRPr lang="en-US" dirty="0"/>
          </a:p>
        </p:txBody>
      </p:sp>
      <p:sp>
        <p:nvSpPr>
          <p:cNvPr id="11" name="Curved Down Arrow 10"/>
          <p:cNvSpPr/>
          <p:nvPr/>
        </p:nvSpPr>
        <p:spPr>
          <a:xfrm rot="1564486">
            <a:off x="5334000" y="2895600"/>
            <a:ext cx="2235074" cy="533400"/>
          </a:xfrm>
          <a:prstGeom prst="curvedDown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85047" y="2482334"/>
            <a:ext cx="1871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/>
              <a:t>1. Authenticate user</a:t>
            </a:r>
            <a:endParaRPr lang="en-US" sz="1600" dirty="0"/>
          </a:p>
        </p:txBody>
      </p:sp>
      <p:sp>
        <p:nvSpPr>
          <p:cNvPr id="13" name="Curved Left Arrow 12"/>
          <p:cNvSpPr/>
          <p:nvPr/>
        </p:nvSpPr>
        <p:spPr>
          <a:xfrm rot="6726177">
            <a:off x="5495669" y="3502369"/>
            <a:ext cx="381000" cy="1516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82060" y="4666781"/>
            <a:ext cx="1369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/>
              <a:t>2</a:t>
            </a:r>
            <a:r>
              <a:rPr lang="fi-FI" sz="1600" dirty="0" smtClean="0"/>
              <a:t>. Credentials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(for Firebase)</a:t>
            </a:r>
            <a:endParaRPr lang="fi-FI" sz="1600" dirty="0" smtClean="0"/>
          </a:p>
        </p:txBody>
      </p:sp>
      <p:sp>
        <p:nvSpPr>
          <p:cNvPr id="15" name="Curved Right Arrow 14"/>
          <p:cNvSpPr/>
          <p:nvPr/>
        </p:nvSpPr>
        <p:spPr>
          <a:xfrm rot="3663649">
            <a:off x="2151296" y="2120331"/>
            <a:ext cx="457200" cy="2052310"/>
          </a:xfrm>
          <a:prstGeom prst="curvedRigh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" y="2570347"/>
            <a:ext cx="1462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/>
              <a:t>3</a:t>
            </a:r>
            <a:r>
              <a:rPr lang="fi-FI" sz="1600" dirty="0" smtClean="0"/>
              <a:t>. Authenticate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865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Creating comment group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7943472" y="4836059"/>
            <a:ext cx="533400" cy="609600"/>
          </a:xfrm>
          <a:prstGeom prst="flowChartMagneticDisk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733800" y="2590800"/>
            <a:ext cx="1524000" cy="990600"/>
            <a:chOff x="3810000" y="2743200"/>
            <a:chExt cx="1524000" cy="990600"/>
          </a:xfrm>
        </p:grpSpPr>
        <p:sp>
          <p:nvSpPr>
            <p:cNvPr id="5" name="TextBox 4"/>
            <p:cNvSpPr txBox="1"/>
            <p:nvPr/>
          </p:nvSpPr>
          <p:spPr>
            <a:xfrm>
              <a:off x="3810000" y="2895600"/>
              <a:ext cx="1524000" cy="83820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fi-FI" dirty="0" smtClean="0"/>
                <a:t>Angular JS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10000" y="2743200"/>
              <a:ext cx="1524000" cy="15240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656749" y="4046522"/>
            <a:ext cx="1824650" cy="75407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r>
              <a:rPr lang="fi-FI" dirty="0" smtClean="0"/>
              <a:t>REST Back-end (Wakanda)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609600" y="4566242"/>
            <a:ext cx="533400" cy="609600"/>
          </a:xfrm>
          <a:prstGeom prst="flowChartMagneticDisk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3894122"/>
            <a:ext cx="1219200" cy="52943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r>
              <a:rPr lang="fi-FI" dirty="0" smtClean="0"/>
              <a:t>Firebase</a:t>
            </a:r>
            <a:endParaRPr lang="en-US" dirty="0"/>
          </a:p>
        </p:txBody>
      </p:sp>
      <p:sp>
        <p:nvSpPr>
          <p:cNvPr id="11" name="Curved Down Arrow 10"/>
          <p:cNvSpPr/>
          <p:nvPr/>
        </p:nvSpPr>
        <p:spPr>
          <a:xfrm rot="1564486">
            <a:off x="5334000" y="2895600"/>
            <a:ext cx="2235074" cy="533400"/>
          </a:xfrm>
          <a:prstGeom prst="curvedDown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3600" y="2328446"/>
            <a:ext cx="2721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/>
              <a:t>1. GET /comment-group-name</a:t>
            </a:r>
            <a:endParaRPr lang="en-US" sz="1600" dirty="0"/>
          </a:p>
        </p:txBody>
      </p:sp>
      <p:sp>
        <p:nvSpPr>
          <p:cNvPr id="13" name="Curved Left Arrow 12"/>
          <p:cNvSpPr/>
          <p:nvPr/>
        </p:nvSpPr>
        <p:spPr>
          <a:xfrm rot="6726177">
            <a:off x="5495669" y="3502369"/>
            <a:ext cx="381000" cy="1516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82060" y="4666781"/>
            <a:ext cx="1426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/>
              <a:t>2</a:t>
            </a:r>
            <a:r>
              <a:rPr lang="fi-FI" sz="1600" dirty="0" smtClean="0"/>
              <a:t>. Group name</a:t>
            </a:r>
          </a:p>
        </p:txBody>
      </p:sp>
      <p:sp>
        <p:nvSpPr>
          <p:cNvPr id="15" name="Curved Right Arrow 14"/>
          <p:cNvSpPr/>
          <p:nvPr/>
        </p:nvSpPr>
        <p:spPr>
          <a:xfrm rot="3663649">
            <a:off x="2151296" y="2120331"/>
            <a:ext cx="457200" cy="2052310"/>
          </a:xfrm>
          <a:prstGeom prst="curvedRigh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" y="2421523"/>
            <a:ext cx="20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/>
              <a:t>3</a:t>
            </a:r>
            <a:r>
              <a:rPr lang="fi-FI" sz="1600" dirty="0" smtClean="0"/>
              <a:t>. Create group(name)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71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Commenting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7943472" y="4836059"/>
            <a:ext cx="533400" cy="609600"/>
          </a:xfrm>
          <a:prstGeom prst="flowChartMagneticDisk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733800" y="2590800"/>
            <a:ext cx="1524000" cy="990600"/>
            <a:chOff x="3810000" y="2743200"/>
            <a:chExt cx="1524000" cy="990600"/>
          </a:xfrm>
        </p:grpSpPr>
        <p:sp>
          <p:nvSpPr>
            <p:cNvPr id="5" name="TextBox 4"/>
            <p:cNvSpPr txBox="1"/>
            <p:nvPr/>
          </p:nvSpPr>
          <p:spPr>
            <a:xfrm>
              <a:off x="3810000" y="2895600"/>
              <a:ext cx="1524000" cy="83820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fi-FI" dirty="0" smtClean="0"/>
                <a:t>Angular JS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10000" y="2743200"/>
              <a:ext cx="1524000" cy="15240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656749" y="4046522"/>
            <a:ext cx="1824650" cy="75407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r>
              <a:rPr lang="fi-FI" dirty="0" smtClean="0"/>
              <a:t>REST Back-end (Wakanda)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609600" y="4608202"/>
            <a:ext cx="533400" cy="609600"/>
          </a:xfrm>
          <a:prstGeom prst="flowChartMagneticDisk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3894122"/>
            <a:ext cx="1219200" cy="52943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r>
              <a:rPr lang="fi-FI" dirty="0" smtClean="0"/>
              <a:t>Firebase</a:t>
            </a:r>
            <a:endParaRPr lang="en-US" dirty="0"/>
          </a:p>
        </p:txBody>
      </p:sp>
      <p:sp>
        <p:nvSpPr>
          <p:cNvPr id="15" name="Curved Right Arrow 14"/>
          <p:cNvSpPr/>
          <p:nvPr/>
        </p:nvSpPr>
        <p:spPr>
          <a:xfrm rot="3663649">
            <a:off x="2151296" y="2120331"/>
            <a:ext cx="457200" cy="2052310"/>
          </a:xfrm>
          <a:prstGeom prst="curvedRigh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4179" y="2238273"/>
            <a:ext cx="2724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/>
              <a:t>1. Post Comment(groupName)</a:t>
            </a:r>
            <a:endParaRPr lang="en-US" sz="1600" dirty="0"/>
          </a:p>
        </p:txBody>
      </p:sp>
      <p:sp>
        <p:nvSpPr>
          <p:cNvPr id="17" name="Curved Up Arrow 16"/>
          <p:cNvSpPr/>
          <p:nvPr/>
        </p:nvSpPr>
        <p:spPr>
          <a:xfrm rot="20282494">
            <a:off x="1874839" y="4162329"/>
            <a:ext cx="2128569" cy="457956"/>
          </a:xfrm>
          <a:prstGeom prst="curvedUp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57704" y="4913002"/>
            <a:ext cx="1941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/>
              <a:t>2. Update Comments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7686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Retrieve all comments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7943472" y="4836059"/>
            <a:ext cx="533400" cy="609600"/>
          </a:xfrm>
          <a:prstGeom prst="flowChartMagneticDisk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733800" y="2590800"/>
            <a:ext cx="1524000" cy="990600"/>
            <a:chOff x="3810000" y="2743200"/>
            <a:chExt cx="1524000" cy="990600"/>
          </a:xfrm>
        </p:grpSpPr>
        <p:sp>
          <p:nvSpPr>
            <p:cNvPr id="5" name="TextBox 4"/>
            <p:cNvSpPr txBox="1"/>
            <p:nvPr/>
          </p:nvSpPr>
          <p:spPr>
            <a:xfrm>
              <a:off x="3810000" y="2895600"/>
              <a:ext cx="1524000" cy="83820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fi-FI" dirty="0" smtClean="0"/>
                <a:t>Angular JS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10000" y="2743200"/>
              <a:ext cx="1524000" cy="15240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656749" y="4046522"/>
            <a:ext cx="1824650" cy="75407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r>
              <a:rPr lang="fi-FI" dirty="0" smtClean="0"/>
              <a:t>REST Back-end (Wakanda)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586212" y="4649500"/>
            <a:ext cx="533400" cy="609600"/>
          </a:xfrm>
          <a:prstGeom prst="flowChartMagneticDisk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3894122"/>
            <a:ext cx="1219200" cy="52943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r>
              <a:rPr lang="fi-FI" dirty="0" smtClean="0"/>
              <a:t>Firebase</a:t>
            </a:r>
            <a:endParaRPr lang="en-US" dirty="0"/>
          </a:p>
        </p:txBody>
      </p:sp>
      <p:sp>
        <p:nvSpPr>
          <p:cNvPr id="15" name="Curved Right Arrow 14"/>
          <p:cNvSpPr/>
          <p:nvPr/>
        </p:nvSpPr>
        <p:spPr>
          <a:xfrm rot="3663649">
            <a:off x="2151296" y="2120331"/>
            <a:ext cx="457200" cy="2052310"/>
          </a:xfrm>
          <a:prstGeom prst="curvedRigh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1111" y="2250737"/>
            <a:ext cx="2874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/>
              <a:t>1. GET /comments (groupName)</a:t>
            </a:r>
            <a:endParaRPr lang="en-US" sz="1600" dirty="0"/>
          </a:p>
        </p:txBody>
      </p:sp>
      <p:sp>
        <p:nvSpPr>
          <p:cNvPr id="17" name="Curved Up Arrow 16"/>
          <p:cNvSpPr/>
          <p:nvPr/>
        </p:nvSpPr>
        <p:spPr>
          <a:xfrm rot="20282494">
            <a:off x="1874839" y="4162329"/>
            <a:ext cx="2128569" cy="457956"/>
          </a:xfrm>
          <a:prstGeom prst="curvedUp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57704" y="4913002"/>
            <a:ext cx="2138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/>
              <a:t>2. Return all Comments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4041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125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Architecture overview</vt:lpstr>
      <vt:lpstr>Probable structure</vt:lpstr>
      <vt:lpstr>Authentication</vt:lpstr>
      <vt:lpstr>Creating comment group</vt:lpstr>
      <vt:lpstr>Commenting</vt:lpstr>
      <vt:lpstr>Retrieve all comments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overview</dc:title>
  <dc:creator>rasmus.nybergh@gmail.com</dc:creator>
  <cp:lastModifiedBy>rasmus.nybergh@gmail.com</cp:lastModifiedBy>
  <cp:revision>3</cp:revision>
  <dcterms:created xsi:type="dcterms:W3CDTF">2014-11-24T06:50:46Z</dcterms:created>
  <dcterms:modified xsi:type="dcterms:W3CDTF">2014-11-24T07:12:36Z</dcterms:modified>
</cp:coreProperties>
</file>