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7"/>
  </p:notesMasterIdLst>
  <p:sldIdLst>
    <p:sldId id="256" r:id="rId5"/>
    <p:sldId id="257" r:id="rId6"/>
    <p:sldId id="258" r:id="rId7"/>
    <p:sldId id="259" r:id="rId8"/>
    <p:sldId id="273" r:id="rId9"/>
    <p:sldId id="260" r:id="rId10"/>
    <p:sldId id="278" r:id="rId11"/>
    <p:sldId id="274" r:id="rId12"/>
    <p:sldId id="275" r:id="rId13"/>
    <p:sldId id="277" r:id="rId14"/>
    <p:sldId id="276" r:id="rId15"/>
    <p:sldId id="272" r:id="rId16"/>
  </p:sldIdLst>
  <p:sldSz cx="12192000" cy="6858000"/>
  <p:notesSz cx="6858000" cy="9144000"/>
  <p:embeddedFontLst>
    <p:embeddedFont>
      <p:font typeface="Nunito SemiBold" pitchFamily="2" charset="0"/>
      <p:regular r:id="rId18"/>
      <p:bold r:id="rId19"/>
      <p:italic r:id="rId20"/>
      <p:boldItalic r:id="rId21"/>
    </p:embeddedFont>
    <p:embeddedFont>
      <p:font typeface="Play"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rXHiA0D/MU+QUeYJ1NCbednh/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970E67-9BDC-47D4-AD87-EB80C60CDA4D}">
  <a:tblStyle styleId="{38970E67-9BDC-47D4-AD87-EB80C60CDA4D}"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Aptos"/>
          <a:ea typeface="Aptos"/>
          <a:cs typeface="Aptos"/>
        </a:font>
        <a:schemeClr val="lt1"/>
      </a:tcTxStyle>
      <a:tcStyle>
        <a:tcBdr/>
        <a:fill>
          <a:solidFill>
            <a:schemeClr val="accent1"/>
          </a:solidFill>
        </a:fill>
      </a:tcStyle>
    </a:lastCol>
    <a:firstCol>
      <a:tcTxStyle b="on" i="off">
        <a:font>
          <a:latin typeface="Aptos"/>
          <a:ea typeface="Aptos"/>
          <a:cs typeface="Aptos"/>
        </a:font>
        <a:schemeClr val="lt1"/>
      </a:tcTxStyle>
      <a:tcStyle>
        <a:tcBdr/>
        <a:fill>
          <a:solidFill>
            <a:schemeClr val="accent1"/>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8T07:45:03.8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24 217,'138'-1,"0"-5,204-37,-95-17,-89 19,-138 37,0 1,0 1,1 0,-1 2,1 0,24 4,121 30,-125-23,0-2,0-2,74 3,-114-10,-1 0,1 1,-1-1,1 0,-1 0,1 0,-1 0,1 0,-1 0,1-1,-1 1,1 0,-1 0,0 0,1 0,-1 0,1-1,-1 1,1 0,-1 0,0-1,1 1,-1 0,1-1,-7-8,-25-10,26 17,-26-14,0 3,0 0,-1 2,-1 1,0 2,-1 1,-40-3,-246 2,229 9,-786 2,991-4,155 3,-189 6,0 3,83 23,-145-28,-5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8T07:45:08.64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500 135,'1010'0,"-970"3,1 1,-1 2,1 2,54 18,18 4,-86-22,-27-8,0 0,0 0,0 0,0 0,0 0,0 0,0 0,0 0,-1 0,1 0,0 0,0 0,0 0,0 0,0 0,0 0,0 0,0 0,0 0,-1 0,1 0,0 0,0 0,0 1,0-1,0 0,0 0,0 0,0 0,0 0,0 0,0 0,0 0,0 0,0 1,0-1,0 0,0 0,0 0,0 0,0 0,0 0,0 0,0 0,0 1,0-1,0 0,0 0,0 0,0 0,0 0,0 0,0 0,0 0,-50 2,35-2,-28 0,-425-5,-1-26,74-23,11-33,366 82,1-1,-18-9,25 6,10 9,0 0,0-1,0 1,0 0,0-1,1 1,-1 0,0-1,0 1,0 0,0 0,1-1,-1 1,0 0,0 0,1 0,-1-1,0 1,0 0,1 0,-1 0,0 0,0-1,1 1,-1 0,0 0,1 0,-1 0,0 0,1 0,-1 0,14-2,-1 0,0 1,20 0,118 5,74 6,1245 120,-1422-124,148 23,-175-23,-21-6,0 0,-1 0,1 0,0 0,0 0,0 0,0 0,0 0,0 0,0 0,0 0,0 0,0 0,0 0,0 0,0 0,0 0,0 0,0 0,0 0,0 0,0 0,0 0,0 1,0-1,0 0,0 0,0 0,0 0,0 0,0 0,0 0,0 0,0 0,0 0,0 0,0 0,0 0,0 0,0 1,0-1,0 0,-33-2,-140-26,73 11,-165-9,259 26,-1 0,0 0,0 0,0-1,0 0,-11-3,17 3,-1 1,1-1,-1 1,1-1,0 0,-1 0,1 0,0 0,-1 0,1 0,0 0,0-1,0 1,0 0,0-1,0 1,1 0,-1-1,0 1,1-1,-1 1,1-1,-1 0,1 1,0-1,0 1,0-1,0 0,0-2,0 1,1 0,-1 0,1 0,0 0,0 0,0 1,0-1,0 0,1 0,-1 1,1-1,-1 1,1 0,0-1,0 1,0 0,1 0,-1 0,0 0,1 1,2-2,-1 1,-1 0,1 0,0 1,-1-1,1 1,0 0,0 0,0 1,0-1,-1 1,1 0,0 0,0 0,0 0,0 1,5 0,5 5,0 0,0 1,-1 0,0 1,20 16,-24-18,110 83,134 131,83 133,-321-334,15 15,-28-31,0-1,0 0,1 0,-1-1,0 1,1 0,-1-1,1 1,0-1,3 1,-6-2,0 0,0 0,0 0,1 0,-1 0,0 0,0 0,1 0,-1 0,0 0,0 0,1 0,-1 0,0 0,0 0,0 0,1 0,-1 0,0 0,0 0,0-1,1 1,-1 0,0 0,0 0,0 0,0-1,0 1,1 0,-1 0,0 0,0-1,2-12,-3-6,-1-1,-1 0,-9-30,-23-60,29 93,-21-58,-2 1,-65-113,73 150,12 19,-1 1,-1 0,-24-28,35 45,0 0,-1-1,1 1,0-1,-1 1,1 0,-1-1,1 1,0 0,-1-1,1 1,-1 0,1 0,-1 0,1-1,-1 1,1 0,-1 0,1 0,-1 0,0 0,-3 8,4 24,62 348,-32-222,70 294,-93-419,-7-33,-1 0,1 0,0 0,0 0,0 0,0 0,0 0,0 0,-1 0,1 0,0 0,0 0,0 0,0 0,0 0,0 0,-1 0,1 0,0 0,0 0,0 0,0 0,0 0,0 0,-1 0,1 0,0 0,0 0,0 0,0 0,0 0,0 0,0 1,-1-1,1 0,0 0,0 0,0 0,0 0,0 0,0 0,0 1,0-1,0 0,0 0,0 0,0 0,0 0,0 0,0 1,0-1,0 0,0 0,0 0,0 0,0 1,-6-9,1 0,0-1,0 1,1-1,-5-12,0-1,-28-69,5-2,3-2,-18-110,44 191,-4-35,6 46,1 0,0 0,0 0,0 0,1 0,-1 0,1 0,-1 0,1 1,0-1,2-5,-2 7,-1 0,1 1,0-1,-1 1,1-1,0 1,0-1,-1 1,1-1,0 1,0 0,0-1,-1 1,1 0,0 0,0-1,0 1,0 0,-1 0,1 0,0 0,0 0,0 1,0-1,0 0,-1 0,1 0,0 1,0-1,0 0,-1 1,1-1,1 1,15 9,0 0,0 1,-1 1,-1 1,27 27,-19-18,374 382,-385-390,19 27,-29-39,0 1,0 0,-1-1,0 1,1 0,-1 0,0 0,0 0,-1 0,1 0,0 5,-1-8,0 0,0 1,0-1,0 0,0 0,-1 1,1-1,0 0,0 0,0 1,0-1,0 0,0 0,-1 0,1 1,0-1,0 0,0 0,-1 0,1 1,0-1,0 0,-1 0,1 0,0 0,0 0,0 0,-1 0,1 0,0 0,-1 0,1 0,0 1,0-1,-1-1,1 1,0 0,0 0,-1 0,1 0,0 0,0 0,-1 0,1 0,0 0,0 0,-1-1,1 1,0 0,0 0,0 0,-1 0,1-1,0 1,0 0,0 0,0 0,-1-1,-8-7,0-1,0 0,1 0,0-1,-13-21,17 25,-99-155,29 41,51 83,17 25,0 1,-2 0,1 0,-1 1,-11-11,19 20,-1 1,1 0,0 0,0 0,0-1,0 1,0 0,0 0,-1 0,1 0,0-1,0 1,0 0,-1 0,1 0,0 0,0 0,0 0,-1 0,1 0,0 0,0 0,-1-1,1 1,0 0,0 0,0 0,-1 0,1 1,0-1,0 0,-1 0,1 0,0 0,0 0,0 0,-1 0,1 0,0 0,0 0,0 1,-1-1,1 0,0 0,0 0,0 0,0 1,0-1,-1 0,1 0,0 0,0 1,0-1,0 0,0 0,0 0,0 1,0-1,0 0,0 1,-2 8,1 0,0 1,1-1,0 1,1-1,3 18,0 8,54 390,-54-404,1-1,1 1,16 34,-12-38,-18-33,-68-122,-54-97,78 141,-43-68,94 161,0-1,0 1,0-1,0 1,0 0,0-1,-1 1,1 0,0 0,-1 0,1 0,-1 0,1 0,-2 0,2 1,1 0,0 0,-1 0,1 0,0 0,0 0,-1 0,1 0,0 0,0 0,-1 0,1 1,0-1,0 0,-1 0,1 0,0 0,0 1,0-1,0 0,-1 0,1 1,0-1,0 0,0 0,0 1,0-1,-1 1,-1 16,4 23,1 1,13 57,-5-36,-8-42,21 112,-18-106,1 0,19 45,-16-55,-10-16,0 0,0 0,0 0,1 0,-1 0,0 0,0 0,0 0,0 0,0 0,0 0,1 0,-1 0,0 0,0 0,0 0,0 0,0 0,0 0,0 0,1 0,-1 0,0 0,0 0,0 0,0-1,0 1,0 0,0 0,0 0,0 0,0 0,0 0,0 0,1 0,-1-1,0 1,0 0,0 0,0 0,0 0,0 0,0 0,0 0,0-1,0 1,0 0,0 0,0 0,0 0,0 0,0 0,-1-1,1 1,0 0,0 0,0 0,-6-37,-90-278,40 147,76 200,162 280,-131-237,3-3,64 66,-118-138,14 14,-14-13,-6-10,-191-248,152 195,13 18,3-2,-43-86,69 124,-1 0,0 0,0 1,-1-1,0 1,-8-9,10 13,0 0,-1 1,1 0,0-1,-1 1,0 0,1 1,-1-1,0 0,0 1,0 0,0 0,0 0,0 1,-5-1,4 1,0-1,0 0,0 0,0 0,0-1,0 1,0-1,0-1,1 1,-1-1,1 1,0-1,0 0,0-1,0 1,-7-9,5 4,0-1,0 0,1 0,0-1,0 1,1-1,-4-16,-8-31,2-1,3 0,3-1,-2-72,10 124,0 0,0 0,1 0,0 1,1-1,0 0,0 0,0 1,0-1,1 1,0-1,1 1,-1 0,9-10,-10 15,-1-1,1 1,0 0,0-1,0 1,0 0,0 0,0 0,0 1,0-1,1 0,-1 1,0-1,0 1,1 0,-1 0,0 0,0 0,1 0,-1 0,0 1,0-1,1 1,-1-1,0 1,0 0,0 0,3 2,3 0,-1 1,0 1,0-1,0 1,-1 1,9 8,64 81,-58-67,1 0,1-2,42 37,-57-57,0 0,0 0,0 0,0-1,1 0,0-1,0 0,0 0,0-1,1-1,15 4,-6-4,-1 1,20 6,-15-2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18T07:45:09.71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5FD9B680-475C-D2E1-A3B1-6CBDFAE8B408}"/>
            </a:ext>
          </a:extLst>
        </p:cNvPr>
        <p:cNvGrpSpPr/>
        <p:nvPr/>
      </p:nvGrpSpPr>
      <p:grpSpPr>
        <a:xfrm>
          <a:off x="0" y="0"/>
          <a:ext cx="0" cy="0"/>
          <a:chOff x="0" y="0"/>
          <a:chExt cx="0" cy="0"/>
        </a:xfrm>
      </p:grpSpPr>
      <p:sp>
        <p:nvSpPr>
          <p:cNvPr id="145" name="Google Shape;145;p5:notes">
            <a:extLst>
              <a:ext uri="{FF2B5EF4-FFF2-40B4-BE49-F238E27FC236}">
                <a16:creationId xmlns:a16="http://schemas.microsoft.com/office/drawing/2014/main" id="{3A8A9780-FE53-2068-F33B-B1E289E0527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a:extLst>
              <a:ext uri="{FF2B5EF4-FFF2-40B4-BE49-F238E27FC236}">
                <a16:creationId xmlns:a16="http://schemas.microsoft.com/office/drawing/2014/main" id="{11A5875B-CE80-720F-913C-C295D373FF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82711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3DB6FD14-9EC0-3E78-7697-3A85C60EEFFC}"/>
            </a:ext>
          </a:extLst>
        </p:cNvPr>
        <p:cNvGrpSpPr/>
        <p:nvPr/>
      </p:nvGrpSpPr>
      <p:grpSpPr>
        <a:xfrm>
          <a:off x="0" y="0"/>
          <a:ext cx="0" cy="0"/>
          <a:chOff x="0" y="0"/>
          <a:chExt cx="0" cy="0"/>
        </a:xfrm>
      </p:grpSpPr>
      <p:sp>
        <p:nvSpPr>
          <p:cNvPr id="145" name="Google Shape;145;p5:notes">
            <a:extLst>
              <a:ext uri="{FF2B5EF4-FFF2-40B4-BE49-F238E27FC236}">
                <a16:creationId xmlns:a16="http://schemas.microsoft.com/office/drawing/2014/main" id="{47B3D2EA-87CD-57E8-C913-CE7B5E34ED3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a:extLst>
              <a:ext uri="{FF2B5EF4-FFF2-40B4-BE49-F238E27FC236}">
                <a16:creationId xmlns:a16="http://schemas.microsoft.com/office/drawing/2014/main" id="{1F6F5203-C31C-287C-50B5-4B3243C285C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4654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CD6CF263-D937-DD48-1D15-88E2F15DC907}"/>
            </a:ext>
          </a:extLst>
        </p:cNvPr>
        <p:cNvGrpSpPr/>
        <p:nvPr/>
      </p:nvGrpSpPr>
      <p:grpSpPr>
        <a:xfrm>
          <a:off x="0" y="0"/>
          <a:ext cx="0" cy="0"/>
          <a:chOff x="0" y="0"/>
          <a:chExt cx="0" cy="0"/>
        </a:xfrm>
      </p:grpSpPr>
      <p:sp>
        <p:nvSpPr>
          <p:cNvPr id="145" name="Google Shape;145;p5:notes">
            <a:extLst>
              <a:ext uri="{FF2B5EF4-FFF2-40B4-BE49-F238E27FC236}">
                <a16:creationId xmlns:a16="http://schemas.microsoft.com/office/drawing/2014/main" id="{1694DC60-2B89-D134-1110-1F10ACE2A8D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a:extLst>
              <a:ext uri="{FF2B5EF4-FFF2-40B4-BE49-F238E27FC236}">
                <a16:creationId xmlns:a16="http://schemas.microsoft.com/office/drawing/2014/main" id="{24BE6C5B-9A6D-331B-2018-DC3D63BFBF7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026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D6EE3A29-4152-E111-A5FF-B64F1F542E07}"/>
            </a:ext>
          </a:extLst>
        </p:cNvPr>
        <p:cNvGrpSpPr/>
        <p:nvPr/>
      </p:nvGrpSpPr>
      <p:grpSpPr>
        <a:xfrm>
          <a:off x="0" y="0"/>
          <a:ext cx="0" cy="0"/>
          <a:chOff x="0" y="0"/>
          <a:chExt cx="0" cy="0"/>
        </a:xfrm>
      </p:grpSpPr>
      <p:sp>
        <p:nvSpPr>
          <p:cNvPr id="145" name="Google Shape;145;p5:notes">
            <a:extLst>
              <a:ext uri="{FF2B5EF4-FFF2-40B4-BE49-F238E27FC236}">
                <a16:creationId xmlns:a16="http://schemas.microsoft.com/office/drawing/2014/main" id="{AB341AC3-CA4C-CB0B-EC54-E90D134D659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a:extLst>
              <a:ext uri="{FF2B5EF4-FFF2-40B4-BE49-F238E27FC236}">
                <a16:creationId xmlns:a16="http://schemas.microsoft.com/office/drawing/2014/main" id="{7FF7879D-1D0D-C4EA-5787-86BFDFED9B2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931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18BAEF0F-1238-05A5-437D-907A9E1EB54E}"/>
            </a:ext>
          </a:extLst>
        </p:cNvPr>
        <p:cNvGrpSpPr/>
        <p:nvPr/>
      </p:nvGrpSpPr>
      <p:grpSpPr>
        <a:xfrm>
          <a:off x="0" y="0"/>
          <a:ext cx="0" cy="0"/>
          <a:chOff x="0" y="0"/>
          <a:chExt cx="0" cy="0"/>
        </a:xfrm>
      </p:grpSpPr>
      <p:sp>
        <p:nvSpPr>
          <p:cNvPr id="145" name="Google Shape;145;p5:notes">
            <a:extLst>
              <a:ext uri="{FF2B5EF4-FFF2-40B4-BE49-F238E27FC236}">
                <a16:creationId xmlns:a16="http://schemas.microsoft.com/office/drawing/2014/main" id="{2DED8313-D9D3-3E53-6DC7-C165BA94A21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a:extLst>
              <a:ext uri="{FF2B5EF4-FFF2-40B4-BE49-F238E27FC236}">
                <a16:creationId xmlns:a16="http://schemas.microsoft.com/office/drawing/2014/main" id="{1E095209-9E38-FA05-8623-EF62289FAB6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213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4DC372E1-0B08-BE72-FA2F-3BB5B9624502}"/>
            </a:ext>
          </a:extLst>
        </p:cNvPr>
        <p:cNvGrpSpPr/>
        <p:nvPr/>
      </p:nvGrpSpPr>
      <p:grpSpPr>
        <a:xfrm>
          <a:off x="0" y="0"/>
          <a:ext cx="0" cy="0"/>
          <a:chOff x="0" y="0"/>
          <a:chExt cx="0" cy="0"/>
        </a:xfrm>
      </p:grpSpPr>
      <p:sp>
        <p:nvSpPr>
          <p:cNvPr id="145" name="Google Shape;145;p5:notes">
            <a:extLst>
              <a:ext uri="{FF2B5EF4-FFF2-40B4-BE49-F238E27FC236}">
                <a16:creationId xmlns:a16="http://schemas.microsoft.com/office/drawing/2014/main" id="{5DD7A841-5872-31AD-F4F7-D0C9E117926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5:notes">
            <a:extLst>
              <a:ext uri="{FF2B5EF4-FFF2-40B4-BE49-F238E27FC236}">
                <a16:creationId xmlns:a16="http://schemas.microsoft.com/office/drawing/2014/main" id="{2A280ADF-B61D-317F-0FD4-ACD0D26E0D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307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webp"/><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2.png"/><Relationship Id="rId7" Type="http://schemas.openxmlformats.org/officeDocument/2006/relationships/image" Target="../media/image100.png"/><Relationship Id="rId12"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11" Type="http://schemas.openxmlformats.org/officeDocument/2006/relationships/image" Target="../media/image120.png"/><Relationship Id="rId5" Type="http://schemas.openxmlformats.org/officeDocument/2006/relationships/customXml" Target="../ink/ink1.xml"/><Relationship Id="rId10" Type="http://schemas.openxmlformats.org/officeDocument/2006/relationships/customXml" Target="../ink/ink3.xml"/><Relationship Id="rId4" Type="http://schemas.openxmlformats.org/officeDocument/2006/relationships/image" Target="../media/image1.png"/><Relationship Id="rId9" Type="http://schemas.openxmlformats.org/officeDocument/2006/relationships/image" Target="../media/image1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618799" y="1835625"/>
            <a:ext cx="9598930" cy="2738400"/>
          </a:xfrm>
          <a:prstGeom prst="rect">
            <a:avLst/>
          </a:prstGeom>
          <a:noFill/>
          <a:ln>
            <a:noFill/>
          </a:ln>
        </p:spPr>
        <p:txBody>
          <a:bodyPr spcFirstLastPara="1" wrap="square" lIns="91425" tIns="45700" rIns="91425" bIns="45700" anchor="b" anchorCtr="0">
            <a:normAutofit fontScale="90000"/>
          </a:bodyPr>
          <a:lstStyle/>
          <a:p>
            <a:pPr algn="ctr">
              <a:lnSpc>
                <a:spcPct val="115000"/>
              </a:lnSpc>
              <a:spcAft>
                <a:spcPts val="600"/>
              </a:spcAft>
            </a:pPr>
            <a:r>
              <a:rPr lang="en-US" sz="4400" b="1" dirty="0"/>
              <a:t> </a:t>
            </a:r>
            <a:br>
              <a:rPr lang="en-US" sz="4400" b="1" dirty="0"/>
            </a:br>
            <a:r>
              <a:rPr lang="vi-VN" sz="4400" b="1" dirty="0">
                <a:effectLst/>
                <a:latin typeface="Times New Roman" panose="02020603050405020304" pitchFamily="18" charset="0"/>
                <a:ea typeface="Calibri" panose="020F0502020204030204" pitchFamily="34" charset="0"/>
                <a:cs typeface="Times New Roman" panose="02020603050405020304" pitchFamily="18" charset="0"/>
              </a:rPr>
              <a:t>XÂY DỰNG WEBSITE QUẢN LÝ NHÀ HÀNG BẰNG FRAMEWORK DJANGO</a:t>
            </a:r>
            <a:br>
              <a:rPr lang="vi-VN" sz="4400" dirty="0">
                <a:effectLst/>
                <a:latin typeface="Times New Roman" panose="02020603050405020304" pitchFamily="18" charset="0"/>
                <a:ea typeface="Calibri" panose="020F0502020204030204" pitchFamily="34" charset="0"/>
                <a:cs typeface="Times New Roman" panose="02020603050405020304" pitchFamily="18" charset="0"/>
              </a:rPr>
            </a:br>
            <a:endParaRPr sz="4400" b="1" dirty="0"/>
          </a:p>
        </p:txBody>
      </p:sp>
      <p:sp>
        <p:nvSpPr>
          <p:cNvPr id="89" name="Google Shape;89;p1"/>
          <p:cNvSpPr txBox="1">
            <a:spLocks noGrp="1"/>
          </p:cNvSpPr>
          <p:nvPr>
            <p:ph type="subTitle" idx="1"/>
          </p:nvPr>
        </p:nvSpPr>
        <p:spPr>
          <a:xfrm>
            <a:off x="0" y="275303"/>
            <a:ext cx="12192000" cy="790073"/>
          </a:xfrm>
          <a:prstGeom prst="rect">
            <a:avLst/>
          </a:prstGeom>
          <a:noFill/>
          <a:ln>
            <a:noFill/>
          </a:ln>
          <a:effectLst>
            <a:outerShdw blurRad="57785" dist="33020" dir="3180000" algn="ctr">
              <a:srgbClr val="000000">
                <a:alpha val="29803"/>
              </a:srgbClr>
            </a:outerShdw>
          </a:effectLst>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A4"/>
              </a:buClr>
              <a:buSzPts val="3600"/>
              <a:buNone/>
            </a:pPr>
            <a:r>
              <a:rPr lang="en-US" sz="3600" b="1" dirty="0">
                <a:solidFill>
                  <a:srgbClr val="0000A4"/>
                </a:solidFill>
              </a:rPr>
              <a:t>TRƯỜNG ĐẠI HỌC CÔNG NGHỆ THÔNG TIN </a:t>
            </a:r>
            <a:endParaRPr sz="3600" b="1" dirty="0">
              <a:solidFill>
                <a:srgbClr val="0000A4"/>
              </a:solidFill>
            </a:endParaRPr>
          </a:p>
        </p:txBody>
      </p:sp>
      <p:pic>
        <p:nvPicPr>
          <p:cNvPr id="90" name="Google Shape;90;p1" descr="A black background with blue text&#10;&#10;Description automatically generated"/>
          <p:cNvPicPr preferRelativeResize="0"/>
          <p:nvPr/>
        </p:nvPicPr>
        <p:blipFill rotWithShape="1">
          <a:blip r:embed="rId3">
            <a:alphaModFix/>
          </a:blip>
          <a:srcRect/>
          <a:stretch/>
        </p:blipFill>
        <p:spPr>
          <a:xfrm>
            <a:off x="4178709" y="548241"/>
            <a:ext cx="3130604" cy="1484925"/>
          </a:xfrm>
          <a:prstGeom prst="rect">
            <a:avLst/>
          </a:prstGeom>
          <a:noFill/>
          <a:ln>
            <a:noFill/>
          </a:ln>
        </p:spPr>
      </p:pic>
      <p:cxnSp>
        <p:nvCxnSpPr>
          <p:cNvPr id="91" name="Google Shape;91;p1"/>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92" name="Google Shape;92;p1"/>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Nunito SemiBold"/>
                <a:ea typeface="Nunito SemiBold"/>
                <a:cs typeface="Nunito SemiBold"/>
                <a:sym typeface="Nunito SemiBold"/>
              </a:rPr>
              <a:t>1</a:t>
            </a:fld>
            <a:endParaRPr sz="1600" b="0" i="0" u="none" strike="noStrike" cap="none">
              <a:solidFill>
                <a:schemeClr val="dk1"/>
              </a:solidFill>
              <a:latin typeface="Nunito SemiBold"/>
              <a:ea typeface="Nunito SemiBold"/>
              <a:cs typeface="Nunito SemiBold"/>
              <a:sym typeface="Nunito SemiBold"/>
            </a:endParaRPr>
          </a:p>
        </p:txBody>
      </p:sp>
      <p:sp>
        <p:nvSpPr>
          <p:cNvPr id="93" name="Google Shape;93;p1"/>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sp>
        <p:nvSpPr>
          <p:cNvPr id="94" name="Google Shape;94;p1"/>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dirty="0">
                <a:solidFill>
                  <a:schemeClr val="dk1"/>
                </a:solidFill>
                <a:latin typeface="Nunito SemiBold"/>
                <a:ea typeface="Nunito SemiBold"/>
                <a:cs typeface="Nunito SemiBold"/>
                <a:sym typeface="Nunito SemiBold"/>
              </a:rPr>
              <a:t>UIT, VNU-HCM</a:t>
            </a:r>
            <a:endParaRPr sz="1600" b="0" i="0" u="none" strike="noStrike" cap="none" dirty="0">
              <a:solidFill>
                <a:srgbClr val="000000"/>
              </a:solidFill>
              <a:latin typeface="Nunito SemiBold"/>
              <a:ea typeface="Nunito SemiBold"/>
              <a:cs typeface="Nunito SemiBold"/>
              <a:sym typeface="Nunito SemiBold"/>
            </a:endParaRPr>
          </a:p>
        </p:txBody>
      </p:sp>
      <p:sp>
        <p:nvSpPr>
          <p:cNvPr id="2" name="Google Shape;95;p1">
            <a:extLst>
              <a:ext uri="{FF2B5EF4-FFF2-40B4-BE49-F238E27FC236}">
                <a16:creationId xmlns:a16="http://schemas.microsoft.com/office/drawing/2014/main" id="{6D31AA33-C237-A694-EC6B-D70FF42E2A55}"/>
              </a:ext>
            </a:extLst>
          </p:cNvPr>
          <p:cNvSpPr/>
          <p:nvPr/>
        </p:nvSpPr>
        <p:spPr>
          <a:xfrm>
            <a:off x="7774555" y="4814594"/>
            <a:ext cx="3941631" cy="1838395"/>
          </a:xfrm>
          <a:prstGeom prst="rect">
            <a:avLst/>
          </a:prstGeom>
          <a:noFill/>
          <a:ln>
            <a:noFill/>
          </a:ln>
        </p:spPr>
        <p:txBody>
          <a:bodyPr spcFirstLastPara="1" wrap="square" lIns="91425" tIns="45700" rIns="91425" bIns="45700" anchor="t" anchorCtr="0">
            <a:normAutofit/>
          </a:bodyPr>
          <a:lstStyle/>
          <a:p>
            <a:pPr marL="0" marR="0" lvl="0" indent="0" algn="l" rtl="0">
              <a:lnSpc>
                <a:spcPct val="150000"/>
              </a:lnSpc>
              <a:spcBef>
                <a:spcPts val="0"/>
              </a:spcBef>
              <a:spcAft>
                <a:spcPts val="0"/>
              </a:spcAft>
              <a:buClr>
                <a:schemeClr val="dk1"/>
              </a:buClr>
              <a:buSzPts val="2000"/>
              <a:buFont typeface="Arial"/>
              <a:buNone/>
            </a:pPr>
            <a:r>
              <a:rPr lang="en-US" sz="2000" b="1" i="0" u="none" strike="noStrike" cap="none" dirty="0" err="1">
                <a:solidFill>
                  <a:schemeClr val="dk1"/>
                </a:solidFill>
                <a:latin typeface="Arial"/>
                <a:ea typeface="Arial"/>
                <a:cs typeface="Arial"/>
                <a:sym typeface="Arial"/>
              </a:rPr>
              <a:t>Nhóm</a:t>
            </a:r>
            <a:r>
              <a:rPr lang="en-US" sz="2000" b="1" i="0" u="none" strike="noStrike" cap="none" dirty="0">
                <a:solidFill>
                  <a:schemeClr val="dk1"/>
                </a:solidFill>
                <a:latin typeface="Arial"/>
                <a:ea typeface="Arial"/>
                <a:cs typeface="Arial"/>
                <a:sym typeface="Arial"/>
              </a:rPr>
              <a:t> 11:</a:t>
            </a:r>
          </a:p>
          <a:p>
            <a:pPr marL="0" marR="0" lvl="0" indent="0" algn="l" rtl="0">
              <a:lnSpc>
                <a:spcPct val="150000"/>
              </a:lnSpc>
              <a:spcBef>
                <a:spcPts val="0"/>
              </a:spcBef>
              <a:spcAft>
                <a:spcPts val="0"/>
              </a:spcAft>
              <a:buClr>
                <a:schemeClr val="dk1"/>
              </a:buClr>
              <a:buSzPts val="2000"/>
              <a:buFont typeface="Arial"/>
              <a:buNone/>
            </a:pPr>
            <a:r>
              <a:rPr lang="en-US" sz="2000" b="1" i="0" u="none" strike="noStrike" cap="none" dirty="0">
                <a:solidFill>
                  <a:schemeClr val="dk1"/>
                </a:solidFill>
                <a:latin typeface="Arial"/>
                <a:ea typeface="Arial"/>
                <a:cs typeface="Arial"/>
                <a:sym typeface="Arial"/>
              </a:rPr>
              <a:t>	</a:t>
            </a:r>
            <a:r>
              <a:rPr lang="en-US" sz="2000" i="0" u="none" strike="noStrike" cap="none" dirty="0">
                <a:solidFill>
                  <a:schemeClr val="dk1"/>
                </a:solidFill>
                <a:latin typeface="Arial"/>
                <a:ea typeface="Arial"/>
                <a:cs typeface="Arial"/>
                <a:sym typeface="Arial"/>
              </a:rPr>
              <a:t>1.  </a:t>
            </a:r>
            <a:r>
              <a:rPr lang="vi-VN" sz="2000" dirty="0">
                <a:solidFill>
                  <a:schemeClr val="dk1"/>
                </a:solidFill>
                <a:latin typeface="Arial"/>
                <a:ea typeface="Arial"/>
                <a:cs typeface="Arial"/>
                <a:sym typeface="Arial"/>
              </a:rPr>
              <a:t>Dương Anh Vũ</a:t>
            </a:r>
          </a:p>
          <a:p>
            <a:pPr marL="0" marR="0" lvl="0" indent="0" algn="l" rtl="0">
              <a:lnSpc>
                <a:spcPct val="150000"/>
              </a:lnSpc>
              <a:spcBef>
                <a:spcPts val="0"/>
              </a:spcBef>
              <a:spcAft>
                <a:spcPts val="0"/>
              </a:spcAft>
              <a:buClr>
                <a:schemeClr val="dk1"/>
              </a:buClr>
              <a:buSzPts val="2000"/>
              <a:buFont typeface="Arial"/>
              <a:buNone/>
            </a:pPr>
            <a:r>
              <a:rPr lang="vi-VN" sz="2000" b="1" i="0" u="none" strike="noStrike" cap="none" dirty="0">
                <a:solidFill>
                  <a:schemeClr val="dk1"/>
                </a:solidFill>
                <a:latin typeface="Arial"/>
                <a:ea typeface="Arial"/>
                <a:cs typeface="Arial"/>
                <a:sym typeface="Arial"/>
              </a:rPr>
              <a:t>	</a:t>
            </a:r>
            <a:r>
              <a:rPr lang="vi-VN" sz="2000" i="0" u="none" strike="noStrike" cap="none" dirty="0">
                <a:solidFill>
                  <a:schemeClr val="dk1"/>
                </a:solidFill>
                <a:latin typeface="Arial"/>
                <a:ea typeface="Arial"/>
                <a:cs typeface="Arial"/>
                <a:sym typeface="Arial"/>
              </a:rPr>
              <a:t>2. Hồ Nguyễn Thiên Vũ</a:t>
            </a:r>
            <a:endParaRPr lang="en-US" sz="2000" i="0" u="none" strike="noStrike" cap="none" dirty="0">
              <a:solidFill>
                <a:schemeClr val="dk1"/>
              </a:solidFill>
              <a:latin typeface="Arial"/>
              <a:ea typeface="Arial"/>
              <a:cs typeface="Arial"/>
              <a:sym typeface="Arial"/>
            </a:endParaRPr>
          </a:p>
          <a:p>
            <a:pPr marL="0" marR="0" lvl="0" indent="0" algn="l" rtl="0">
              <a:lnSpc>
                <a:spcPct val="150000"/>
              </a:lnSpc>
              <a:spcBef>
                <a:spcPts val="0"/>
              </a:spcBef>
              <a:spcAft>
                <a:spcPts val="0"/>
              </a:spcAft>
              <a:buClr>
                <a:schemeClr val="dk1"/>
              </a:buClr>
              <a:buSzPts val="2000"/>
              <a:buFont typeface="Arial"/>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CED79AFA-B988-B831-F86F-C15FBD760292}"/>
            </a:ext>
          </a:extLst>
        </p:cNvPr>
        <p:cNvGrpSpPr/>
        <p:nvPr/>
      </p:nvGrpSpPr>
      <p:grpSpPr>
        <a:xfrm>
          <a:off x="0" y="0"/>
          <a:ext cx="0" cy="0"/>
          <a:chOff x="0" y="0"/>
          <a:chExt cx="0" cy="0"/>
        </a:xfrm>
      </p:grpSpPr>
      <p:pic>
        <p:nvPicPr>
          <p:cNvPr id="148" name="Google Shape;148;p5" descr="A black background with blue text&#10;&#10;Description automatically generated">
            <a:extLst>
              <a:ext uri="{FF2B5EF4-FFF2-40B4-BE49-F238E27FC236}">
                <a16:creationId xmlns:a16="http://schemas.microsoft.com/office/drawing/2014/main" id="{35C55C22-1FE5-A3AF-B4CE-5D454245D077}"/>
              </a:ext>
            </a:extLst>
          </p:cNvPr>
          <p:cNvPicPr preferRelativeResize="0"/>
          <p:nvPr/>
        </p:nvPicPr>
        <p:blipFill rotWithShape="1">
          <a:blip r:embed="rId3">
            <a:alphaModFix/>
          </a:blip>
          <a:srcRect/>
          <a:stretch/>
        </p:blipFill>
        <p:spPr>
          <a:xfrm>
            <a:off x="4530670" y="-307644"/>
            <a:ext cx="3130603" cy="1484925"/>
          </a:xfrm>
          <a:prstGeom prst="rect">
            <a:avLst/>
          </a:prstGeom>
          <a:noFill/>
          <a:ln>
            <a:noFill/>
          </a:ln>
        </p:spPr>
      </p:pic>
      <p:cxnSp>
        <p:nvCxnSpPr>
          <p:cNvPr id="149" name="Google Shape;149;p5">
            <a:extLst>
              <a:ext uri="{FF2B5EF4-FFF2-40B4-BE49-F238E27FC236}">
                <a16:creationId xmlns:a16="http://schemas.microsoft.com/office/drawing/2014/main" id="{2D614555-B866-7B0A-68EB-DC40D4263213}"/>
              </a:ext>
            </a:extLst>
          </p:cNvPr>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50" name="Google Shape;150;p5">
            <a:extLst>
              <a:ext uri="{FF2B5EF4-FFF2-40B4-BE49-F238E27FC236}">
                <a16:creationId xmlns:a16="http://schemas.microsoft.com/office/drawing/2014/main" id="{99A91064-007F-ECF3-5903-32953EDCAB05}"/>
              </a:ext>
            </a:extLst>
          </p:cNvPr>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10</a:t>
            </a:fld>
            <a:endParaRPr sz="1600" b="0" i="0" u="none" strike="noStrike" cap="none">
              <a:solidFill>
                <a:schemeClr val="dk1"/>
              </a:solidFill>
              <a:latin typeface="Arial"/>
              <a:ea typeface="Arial"/>
              <a:cs typeface="Arial"/>
              <a:sym typeface="Arial"/>
            </a:endParaRPr>
          </a:p>
        </p:txBody>
      </p:sp>
      <p:sp>
        <p:nvSpPr>
          <p:cNvPr id="152" name="Google Shape;152;p5">
            <a:extLst>
              <a:ext uri="{FF2B5EF4-FFF2-40B4-BE49-F238E27FC236}">
                <a16:creationId xmlns:a16="http://schemas.microsoft.com/office/drawing/2014/main" id="{38659B8A-FD83-A76B-B9CE-35F5C941127D}"/>
              </a:ext>
            </a:extLst>
          </p:cNvPr>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sp>
        <p:nvSpPr>
          <p:cNvPr id="154" name="Google Shape;154;p5">
            <a:extLst>
              <a:ext uri="{FF2B5EF4-FFF2-40B4-BE49-F238E27FC236}">
                <a16:creationId xmlns:a16="http://schemas.microsoft.com/office/drawing/2014/main" id="{EF8F1404-D750-AF67-21F2-8F196098EA75}"/>
              </a:ext>
            </a:extLst>
          </p:cNvPr>
          <p:cNvSpPr/>
          <p:nvPr/>
        </p:nvSpPr>
        <p:spPr>
          <a:xfrm>
            <a:off x="838200" y="5230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b="1" dirty="0">
                <a:solidFill>
                  <a:schemeClr val="dk1"/>
                </a:solidFill>
              </a:rPr>
              <a:t>5. </a:t>
            </a:r>
            <a:r>
              <a:rPr lang="en-US" sz="4400" b="1" dirty="0" err="1">
                <a:solidFill>
                  <a:schemeClr val="dk1"/>
                </a:solidFill>
              </a:rPr>
              <a:t>Hệ</a:t>
            </a:r>
            <a:r>
              <a:rPr lang="en-US" sz="4400" b="1" dirty="0">
                <a:solidFill>
                  <a:schemeClr val="dk1"/>
                </a:solidFill>
              </a:rPr>
              <a:t> </a:t>
            </a:r>
            <a:r>
              <a:rPr lang="en-US" sz="4400" b="1" dirty="0" err="1">
                <a:solidFill>
                  <a:schemeClr val="dk1"/>
                </a:solidFill>
              </a:rPr>
              <a:t>thống</a:t>
            </a:r>
            <a:r>
              <a:rPr lang="en-US" sz="4400" b="1" dirty="0">
                <a:solidFill>
                  <a:schemeClr val="dk1"/>
                </a:solidFill>
              </a:rPr>
              <a:t> </a:t>
            </a:r>
            <a:r>
              <a:rPr lang="en-US" sz="4400" b="1" dirty="0" err="1">
                <a:solidFill>
                  <a:schemeClr val="dk1"/>
                </a:solidFill>
              </a:rPr>
              <a:t>chức</a:t>
            </a:r>
            <a:r>
              <a:rPr lang="en-US" sz="4400" b="1" dirty="0">
                <a:solidFill>
                  <a:schemeClr val="dk1"/>
                </a:solidFill>
              </a:rPr>
              <a:t> </a:t>
            </a:r>
            <a:r>
              <a:rPr lang="en-US" sz="4400" b="1" dirty="0" err="1">
                <a:solidFill>
                  <a:schemeClr val="dk1"/>
                </a:solidFill>
              </a:rPr>
              <a:t>năng</a:t>
            </a:r>
            <a:endParaRPr sz="4400" b="1" i="0" u="none" strike="noStrike" cap="none" dirty="0">
              <a:solidFill>
                <a:schemeClr val="dk1"/>
              </a:solidFill>
              <a:latin typeface="Arial"/>
              <a:ea typeface="Arial"/>
              <a:cs typeface="Arial"/>
              <a:sym typeface="Arial"/>
            </a:endParaRPr>
          </a:p>
        </p:txBody>
      </p:sp>
      <p:sp>
        <p:nvSpPr>
          <p:cNvPr id="2" name="Google Shape;93;p1">
            <a:extLst>
              <a:ext uri="{FF2B5EF4-FFF2-40B4-BE49-F238E27FC236}">
                <a16:creationId xmlns:a16="http://schemas.microsoft.com/office/drawing/2014/main" id="{91C7BC41-2393-E4F6-EB51-A4B590D4B152}"/>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sp>
        <p:nvSpPr>
          <p:cNvPr id="3" name="Google Shape;124;p3">
            <a:extLst>
              <a:ext uri="{FF2B5EF4-FFF2-40B4-BE49-F238E27FC236}">
                <a16:creationId xmlns:a16="http://schemas.microsoft.com/office/drawing/2014/main" id="{7A2BD8A0-891D-3BB3-8231-D61138B4EC4B}"/>
              </a:ext>
            </a:extLst>
          </p:cNvPr>
          <p:cNvSpPr/>
          <p:nvPr/>
        </p:nvSpPr>
        <p:spPr>
          <a:xfrm>
            <a:off x="976283" y="1340982"/>
            <a:ext cx="7824722" cy="688708"/>
          </a:xfrm>
          <a:prstGeom prst="rect">
            <a:avLst/>
          </a:prstGeom>
          <a:noFill/>
          <a:ln>
            <a:noFill/>
          </a:ln>
        </p:spPr>
        <p:txBody>
          <a:bodyPr spcFirstLastPara="1" wrap="square" lIns="91425" tIns="45700" rIns="91425" bIns="45700" anchor="t" anchorCtr="0">
            <a:normAutofit fontScale="92500"/>
          </a:bodyPr>
          <a:lstStyle/>
          <a:p>
            <a:pPr marR="0" lvl="0" algn="l" rtl="0">
              <a:lnSpc>
                <a:spcPct val="150000"/>
              </a:lnSpc>
              <a:spcBef>
                <a:spcPts val="0"/>
              </a:spcBef>
              <a:spcAft>
                <a:spcPts val="0"/>
              </a:spcAft>
              <a:buClr>
                <a:schemeClr val="dk1"/>
              </a:buClr>
              <a:buSzPts val="2400"/>
            </a:pPr>
            <a:r>
              <a:rPr lang="vi-VN" sz="2400" b="0" i="0" u="none" strike="noStrike" cap="none" dirty="0">
                <a:solidFill>
                  <a:schemeClr val="dk1"/>
                </a:solidFill>
                <a:latin typeface="Arial"/>
                <a:ea typeface="Arial"/>
                <a:cs typeface="Arial"/>
                <a:sym typeface="Arial"/>
              </a:rPr>
              <a:t>Chức năng đã xây dựng mà nhóm hài lòng nhất là </a:t>
            </a:r>
            <a:r>
              <a:rPr lang="vi-VN" sz="2400" b="1" i="0" u="none" strike="noStrike" cap="none" dirty="0" err="1">
                <a:solidFill>
                  <a:schemeClr val="dk1"/>
                </a:solidFill>
                <a:latin typeface="Arial"/>
                <a:ea typeface="Arial"/>
                <a:cs typeface="Arial"/>
                <a:sym typeface="Arial"/>
              </a:rPr>
              <a:t>order</a:t>
            </a:r>
            <a:r>
              <a:rPr lang="vi-VN" sz="2400" b="0" i="0" u="none" strike="noStrike" cap="none" dirty="0">
                <a:solidFill>
                  <a:schemeClr val="dk1"/>
                </a:solidFill>
                <a:latin typeface="Arial"/>
                <a:ea typeface="Arial"/>
                <a:cs typeface="Arial"/>
                <a:sym typeface="Arial"/>
              </a:rPr>
              <a:t>.</a:t>
            </a:r>
            <a:endParaRPr lang="en-US" sz="2400" b="1" i="0" u="none" strike="noStrike" cap="none" dirty="0">
              <a:solidFill>
                <a:schemeClr val="dk1"/>
              </a:solidFill>
              <a:latin typeface="Arial"/>
              <a:ea typeface="Arial"/>
              <a:cs typeface="Arial"/>
              <a:sym typeface="Arial"/>
            </a:endParaRPr>
          </a:p>
        </p:txBody>
      </p:sp>
      <p:pic>
        <p:nvPicPr>
          <p:cNvPr id="6" name="Hình ảnh 5" descr="Ảnh có chứa văn bản, ảnh chụp màn hình, Phông chữ, số&#10;&#10;Mô tả được tạo tự động">
            <a:extLst>
              <a:ext uri="{FF2B5EF4-FFF2-40B4-BE49-F238E27FC236}">
                <a16:creationId xmlns:a16="http://schemas.microsoft.com/office/drawing/2014/main" id="{429D872A-FA48-CDE3-59EE-AE2F6B76B3A5}"/>
              </a:ext>
            </a:extLst>
          </p:cNvPr>
          <p:cNvPicPr>
            <a:picLocks noChangeAspect="1"/>
          </p:cNvPicPr>
          <p:nvPr/>
        </p:nvPicPr>
        <p:blipFill>
          <a:blip r:embed="rId4"/>
          <a:stretch>
            <a:fillRect/>
          </a:stretch>
        </p:blipFill>
        <p:spPr>
          <a:xfrm>
            <a:off x="976283" y="1902953"/>
            <a:ext cx="10515600" cy="4362751"/>
          </a:xfrm>
          <a:prstGeom prst="rect">
            <a:avLst/>
          </a:prstGeom>
        </p:spPr>
      </p:pic>
    </p:spTree>
    <p:extLst>
      <p:ext uri="{BB962C8B-B14F-4D97-AF65-F5344CB8AC3E}">
        <p14:creationId xmlns:p14="http://schemas.microsoft.com/office/powerpoint/2010/main" val="166093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BCDD075A-919D-EF2A-3518-6EADA7C962F4}"/>
            </a:ext>
          </a:extLst>
        </p:cNvPr>
        <p:cNvGrpSpPr/>
        <p:nvPr/>
      </p:nvGrpSpPr>
      <p:grpSpPr>
        <a:xfrm>
          <a:off x="0" y="0"/>
          <a:ext cx="0" cy="0"/>
          <a:chOff x="0" y="0"/>
          <a:chExt cx="0" cy="0"/>
        </a:xfrm>
      </p:grpSpPr>
      <p:pic>
        <p:nvPicPr>
          <p:cNvPr id="148" name="Google Shape;148;p5" descr="A black background with blue text&#10;&#10;Description automatically generated">
            <a:extLst>
              <a:ext uri="{FF2B5EF4-FFF2-40B4-BE49-F238E27FC236}">
                <a16:creationId xmlns:a16="http://schemas.microsoft.com/office/drawing/2014/main" id="{EEDA271D-4F6D-8501-7D63-BB888AA52793}"/>
              </a:ext>
            </a:extLst>
          </p:cNvPr>
          <p:cNvPicPr preferRelativeResize="0"/>
          <p:nvPr/>
        </p:nvPicPr>
        <p:blipFill rotWithShape="1">
          <a:blip r:embed="rId3">
            <a:alphaModFix/>
          </a:blip>
          <a:srcRect/>
          <a:stretch/>
        </p:blipFill>
        <p:spPr>
          <a:xfrm>
            <a:off x="4530670" y="-307644"/>
            <a:ext cx="3130603" cy="1484925"/>
          </a:xfrm>
          <a:prstGeom prst="rect">
            <a:avLst/>
          </a:prstGeom>
          <a:noFill/>
          <a:ln>
            <a:noFill/>
          </a:ln>
        </p:spPr>
      </p:pic>
      <p:cxnSp>
        <p:nvCxnSpPr>
          <p:cNvPr id="149" name="Google Shape;149;p5">
            <a:extLst>
              <a:ext uri="{FF2B5EF4-FFF2-40B4-BE49-F238E27FC236}">
                <a16:creationId xmlns:a16="http://schemas.microsoft.com/office/drawing/2014/main" id="{AE54B159-E2E6-A32D-52C0-5A95757E36A6}"/>
              </a:ext>
            </a:extLst>
          </p:cNvPr>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50" name="Google Shape;150;p5">
            <a:extLst>
              <a:ext uri="{FF2B5EF4-FFF2-40B4-BE49-F238E27FC236}">
                <a16:creationId xmlns:a16="http://schemas.microsoft.com/office/drawing/2014/main" id="{64B723AF-1B8A-429F-48D7-F8B0EFDBCA22}"/>
              </a:ext>
            </a:extLst>
          </p:cNvPr>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11</a:t>
            </a:fld>
            <a:endParaRPr sz="1600" b="0" i="0" u="none" strike="noStrike" cap="none">
              <a:solidFill>
                <a:schemeClr val="dk1"/>
              </a:solidFill>
              <a:latin typeface="Arial"/>
              <a:ea typeface="Arial"/>
              <a:cs typeface="Arial"/>
              <a:sym typeface="Arial"/>
            </a:endParaRPr>
          </a:p>
        </p:txBody>
      </p:sp>
      <p:sp>
        <p:nvSpPr>
          <p:cNvPr id="152" name="Google Shape;152;p5">
            <a:extLst>
              <a:ext uri="{FF2B5EF4-FFF2-40B4-BE49-F238E27FC236}">
                <a16:creationId xmlns:a16="http://schemas.microsoft.com/office/drawing/2014/main" id="{EFF981D1-B7AC-533F-7710-918A3D842C00}"/>
              </a:ext>
            </a:extLst>
          </p:cNvPr>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sp>
        <p:nvSpPr>
          <p:cNvPr id="154" name="Google Shape;154;p5">
            <a:extLst>
              <a:ext uri="{FF2B5EF4-FFF2-40B4-BE49-F238E27FC236}">
                <a16:creationId xmlns:a16="http://schemas.microsoft.com/office/drawing/2014/main" id="{D76DE4B7-2FB4-CFDD-0A49-1BFEB2BEF730}"/>
              </a:ext>
            </a:extLst>
          </p:cNvPr>
          <p:cNvSpPr/>
          <p:nvPr/>
        </p:nvSpPr>
        <p:spPr>
          <a:xfrm>
            <a:off x="838200" y="5230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b="1" i="0" u="none" strike="noStrike" cap="none" dirty="0">
                <a:solidFill>
                  <a:schemeClr val="dk1"/>
                </a:solidFill>
                <a:latin typeface="Arial"/>
                <a:ea typeface="Arial"/>
                <a:cs typeface="Arial"/>
                <a:sym typeface="Arial"/>
              </a:rPr>
              <a:t>6</a:t>
            </a:r>
            <a:r>
              <a:rPr lang="en-US" sz="4400" b="1" dirty="0">
                <a:solidFill>
                  <a:schemeClr val="dk1"/>
                </a:solidFill>
              </a:rPr>
              <a:t>. </a:t>
            </a:r>
            <a:r>
              <a:rPr lang="en-US" sz="4400" b="1" dirty="0" err="1">
                <a:solidFill>
                  <a:schemeClr val="dk1"/>
                </a:solidFill>
              </a:rPr>
              <a:t>Kết</a:t>
            </a:r>
            <a:r>
              <a:rPr lang="en-US" sz="4400" b="1" dirty="0">
                <a:solidFill>
                  <a:schemeClr val="dk1"/>
                </a:solidFill>
              </a:rPr>
              <a:t> </a:t>
            </a:r>
            <a:r>
              <a:rPr lang="en-US" sz="4400" b="1" dirty="0" err="1">
                <a:solidFill>
                  <a:schemeClr val="dk1"/>
                </a:solidFill>
              </a:rPr>
              <a:t>quả</a:t>
            </a:r>
            <a:endParaRPr sz="4400" b="1" i="0" u="none" strike="noStrike" cap="none" dirty="0">
              <a:solidFill>
                <a:schemeClr val="dk1"/>
              </a:solidFill>
              <a:latin typeface="Arial"/>
              <a:ea typeface="Arial"/>
              <a:cs typeface="Arial"/>
              <a:sym typeface="Arial"/>
            </a:endParaRPr>
          </a:p>
        </p:txBody>
      </p:sp>
      <p:sp>
        <p:nvSpPr>
          <p:cNvPr id="2" name="Google Shape;93;p1">
            <a:extLst>
              <a:ext uri="{FF2B5EF4-FFF2-40B4-BE49-F238E27FC236}">
                <a16:creationId xmlns:a16="http://schemas.microsoft.com/office/drawing/2014/main" id="{D321BDDE-9CD6-2CF4-CDF8-B479AB78ED4F}"/>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sp>
        <p:nvSpPr>
          <p:cNvPr id="3" name="Google Shape;124;p3">
            <a:extLst>
              <a:ext uri="{FF2B5EF4-FFF2-40B4-BE49-F238E27FC236}">
                <a16:creationId xmlns:a16="http://schemas.microsoft.com/office/drawing/2014/main" id="{B48581F3-6ED1-A2F1-BF21-600985359FB9}"/>
              </a:ext>
            </a:extLst>
          </p:cNvPr>
          <p:cNvSpPr/>
          <p:nvPr/>
        </p:nvSpPr>
        <p:spPr>
          <a:xfrm>
            <a:off x="838171" y="1816584"/>
            <a:ext cx="10711572" cy="359361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2400"/>
              <a:buFont typeface="Arial" panose="020B0604020202020204" pitchFamily="34" charset="0"/>
              <a:buChar char="•"/>
            </a:pPr>
            <a:r>
              <a:rPr lang="vi-VN" sz="2700" b="1" u="sng" dirty="0">
                <a:solidFill>
                  <a:schemeClr val="dk1"/>
                </a:solidFill>
                <a:latin typeface="+mn-lt"/>
              </a:rPr>
              <a:t>Kết quả đạt được: </a:t>
            </a:r>
            <a:r>
              <a:rPr lang="en-US" sz="2700" dirty="0" err="1">
                <a:latin typeface="+mn-lt"/>
                <a:ea typeface="Calibri" panose="020F0502020204030204" pitchFamily="34" charset="0"/>
              </a:rPr>
              <a:t>N</a:t>
            </a:r>
            <a:r>
              <a:rPr lang="en-US" sz="2700" dirty="0" err="1">
                <a:effectLst/>
                <a:latin typeface="+mn-lt"/>
                <a:ea typeface="Calibri" panose="020F0502020204030204" pitchFamily="34" charset="0"/>
              </a:rPr>
              <a:t>hóm</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đã</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hoàn</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thiện</a:t>
            </a:r>
            <a:r>
              <a:rPr lang="en-US" sz="2700" dirty="0">
                <a:effectLst/>
                <a:latin typeface="+mn-lt"/>
                <a:ea typeface="Calibri" panose="020F0502020204030204" pitchFamily="34" charset="0"/>
              </a:rPr>
              <a:t> website </a:t>
            </a:r>
            <a:r>
              <a:rPr lang="en-US" sz="2700" dirty="0" err="1">
                <a:effectLst/>
                <a:latin typeface="+mn-lt"/>
                <a:ea typeface="Calibri" panose="020F0502020204030204" pitchFamily="34" charset="0"/>
              </a:rPr>
              <a:t>quản</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lý</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nhà</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hàng</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với</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đầy</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đủ</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chức</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năng</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đảm</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bảo</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chất</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lượng</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và</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hoạt</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động</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ổn</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định</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theo</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đúng</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mục</a:t>
            </a:r>
            <a:r>
              <a:rPr lang="en-US" sz="2700" dirty="0">
                <a:effectLst/>
                <a:latin typeface="+mn-lt"/>
                <a:ea typeface="Calibri" panose="020F0502020204030204" pitchFamily="34" charset="0"/>
              </a:rPr>
              <a:t> </a:t>
            </a:r>
            <a:r>
              <a:rPr lang="en-US" sz="2700" dirty="0" err="1">
                <a:effectLst/>
                <a:latin typeface="+mn-lt"/>
                <a:ea typeface="Calibri" panose="020F0502020204030204" pitchFamily="34" charset="0"/>
              </a:rPr>
              <a:t>tiêu</a:t>
            </a:r>
            <a:r>
              <a:rPr lang="en-US" sz="2700" dirty="0">
                <a:effectLst/>
                <a:latin typeface="+mn-lt"/>
                <a:ea typeface="Calibri" panose="020F0502020204030204" pitchFamily="34" charset="0"/>
              </a:rPr>
              <a:t> ban </a:t>
            </a:r>
            <a:r>
              <a:rPr lang="en-US" sz="2700" dirty="0" err="1">
                <a:effectLst/>
                <a:latin typeface="+mn-lt"/>
                <a:ea typeface="Calibri" panose="020F0502020204030204" pitchFamily="34" charset="0"/>
              </a:rPr>
              <a:t>đầu</a:t>
            </a:r>
            <a:r>
              <a:rPr lang="en-US" sz="2700" dirty="0">
                <a:effectLst/>
                <a:latin typeface="+mn-lt"/>
                <a:ea typeface="Calibri" panose="020F0502020204030204" pitchFamily="34" charset="0"/>
              </a:rPr>
              <a:t>.</a:t>
            </a:r>
          </a:p>
          <a:p>
            <a:pPr marR="0" lvl="0" algn="l" rtl="0">
              <a:lnSpc>
                <a:spcPct val="150000"/>
              </a:lnSpc>
              <a:spcBef>
                <a:spcPts val="0"/>
              </a:spcBef>
              <a:spcAft>
                <a:spcPts val="0"/>
              </a:spcAft>
              <a:buClr>
                <a:schemeClr val="dk1"/>
              </a:buClr>
              <a:buSzPts val="2400"/>
            </a:pPr>
            <a:endParaRPr lang="vi-VN" sz="2700" dirty="0">
              <a:effectLst/>
              <a:latin typeface="+mn-lt"/>
              <a:ea typeface="Calibri" panose="020F0502020204030204" pitchFamily="34" charset="0"/>
            </a:endParaRPr>
          </a:p>
          <a:p>
            <a:pPr marL="457200" marR="0" lvl="0" indent="-457200" algn="l" rtl="0">
              <a:lnSpc>
                <a:spcPct val="150000"/>
              </a:lnSpc>
              <a:spcBef>
                <a:spcPts val="0"/>
              </a:spcBef>
              <a:spcAft>
                <a:spcPts val="0"/>
              </a:spcAft>
              <a:buClr>
                <a:schemeClr val="dk1"/>
              </a:buClr>
              <a:buSzPts val="2400"/>
              <a:buFont typeface="Arial" panose="020B0604020202020204" pitchFamily="34" charset="0"/>
              <a:buChar char="•"/>
            </a:pPr>
            <a:r>
              <a:rPr lang="vi-VN" sz="2700" b="1" u="sng" dirty="0">
                <a:solidFill>
                  <a:schemeClr val="dk1"/>
                </a:solidFill>
                <a:latin typeface="+mn-lt"/>
              </a:rPr>
              <a:t>Hạn chế</a:t>
            </a:r>
            <a:r>
              <a:rPr lang="vi-VN" sz="2700" i="0" strike="noStrike" cap="none" dirty="0">
                <a:solidFill>
                  <a:schemeClr val="dk1"/>
                </a:solidFill>
                <a:latin typeface="+mn-lt"/>
                <a:ea typeface="Arial"/>
                <a:cs typeface="Arial"/>
                <a:sym typeface="Arial"/>
              </a:rPr>
              <a:t>: Đ</a:t>
            </a:r>
            <a:r>
              <a:rPr lang="vi-VN" sz="2700" dirty="0">
                <a:effectLst/>
                <a:latin typeface="+mn-lt"/>
                <a:ea typeface="Calibri" panose="020F0502020204030204" pitchFamily="34" charset="0"/>
              </a:rPr>
              <a:t>iều kiện chấm công chưa được hoàn thiện, nhân viên muốn chấm công lúc nào cũng được.</a:t>
            </a:r>
            <a:endParaRPr lang="vi-VN" sz="2700" b="1" i="0" u="sng" strike="noStrike" cap="none" dirty="0">
              <a:solidFill>
                <a:schemeClr val="dk1"/>
              </a:solidFill>
              <a:latin typeface="+mn-lt"/>
              <a:ea typeface="Arial"/>
              <a:cs typeface="Arial"/>
              <a:sym typeface="Arial"/>
            </a:endParaRPr>
          </a:p>
        </p:txBody>
      </p:sp>
    </p:spTree>
    <p:extLst>
      <p:ext uri="{BB962C8B-B14F-4D97-AF65-F5344CB8AC3E}">
        <p14:creationId xmlns:p14="http://schemas.microsoft.com/office/powerpoint/2010/main" val="226675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7"/>
          <p:cNvSpPr txBox="1">
            <a:spLocks noGrp="1"/>
          </p:cNvSpPr>
          <p:nvPr>
            <p:ph type="title"/>
          </p:nvPr>
        </p:nvSpPr>
        <p:spPr>
          <a:xfrm>
            <a:off x="281820" y="1526268"/>
            <a:ext cx="11434836" cy="3792991"/>
          </a:xfrm>
          <a:prstGeom prst="rect">
            <a:avLst/>
          </a:prstGeom>
          <a:noFill/>
          <a:ln>
            <a:noFill/>
          </a:ln>
          <a:effectLst>
            <a:outerShdw blurRad="190500" dist="228600" dir="2700000" algn="ctr">
              <a:srgbClr val="000000">
                <a:alpha val="29803"/>
              </a:srgbClr>
            </a:outerShdw>
          </a:effectLst>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171717"/>
              </a:buClr>
              <a:buSzPts val="9600"/>
              <a:buFont typeface="Play"/>
              <a:buNone/>
            </a:pPr>
            <a:r>
              <a:rPr lang="en-US" sz="9600" b="1">
                <a:solidFill>
                  <a:srgbClr val="171717"/>
                </a:solidFill>
              </a:rPr>
              <a:t>Thanks for watching!</a:t>
            </a:r>
            <a:br>
              <a:rPr lang="en-US" sz="9600" b="1">
                <a:solidFill>
                  <a:srgbClr val="171717"/>
                </a:solidFill>
              </a:rPr>
            </a:br>
            <a:r>
              <a:rPr lang="en-US" sz="9600" b="1">
                <a:solidFill>
                  <a:srgbClr val="171717"/>
                </a:solidFill>
              </a:rPr>
              <a:t>Q&amp;A</a:t>
            </a:r>
            <a:endParaRPr b="1">
              <a:solidFill>
                <a:srgbClr val="171717"/>
              </a:solidFill>
            </a:endParaRPr>
          </a:p>
        </p:txBody>
      </p:sp>
      <p:pic>
        <p:nvPicPr>
          <p:cNvPr id="320" name="Google Shape;320;p17" descr="A black background with blue text&#10;&#10;Description automatically generated"/>
          <p:cNvPicPr preferRelativeResize="0"/>
          <p:nvPr/>
        </p:nvPicPr>
        <p:blipFill rotWithShape="1">
          <a:blip r:embed="rId3">
            <a:alphaModFix/>
          </a:blip>
          <a:srcRect/>
          <a:stretch/>
        </p:blipFill>
        <p:spPr>
          <a:xfrm>
            <a:off x="4530670" y="-307644"/>
            <a:ext cx="3130603" cy="1484925"/>
          </a:xfrm>
          <a:prstGeom prst="rect">
            <a:avLst/>
          </a:prstGeom>
          <a:noFill/>
          <a:ln>
            <a:noFill/>
          </a:ln>
        </p:spPr>
      </p:pic>
      <p:cxnSp>
        <p:nvCxnSpPr>
          <p:cNvPr id="321" name="Google Shape;321;p17"/>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322" name="Google Shape;322;p17"/>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i="0" u="none" strike="noStrike" cap="none">
                <a:solidFill>
                  <a:schemeClr val="dk1"/>
                </a:solidFill>
                <a:latin typeface="Nunito SemiBold"/>
                <a:ea typeface="Nunito SemiBold"/>
                <a:cs typeface="Nunito SemiBold"/>
                <a:sym typeface="Nunito SemiBold"/>
              </a:rPr>
              <a:t>12</a:t>
            </a:fld>
            <a:endParaRPr sz="1600" i="0" u="none" strike="noStrike" cap="none">
              <a:solidFill>
                <a:schemeClr val="dk1"/>
              </a:solidFill>
              <a:latin typeface="Nunito SemiBold"/>
              <a:ea typeface="Nunito SemiBold"/>
              <a:cs typeface="Nunito SemiBold"/>
              <a:sym typeface="Nunito SemiBold"/>
            </a:endParaRPr>
          </a:p>
        </p:txBody>
      </p:sp>
      <p:sp>
        <p:nvSpPr>
          <p:cNvPr id="324" name="Google Shape;324;p17"/>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i="0" u="none" strike="noStrike" cap="none">
                <a:solidFill>
                  <a:schemeClr val="dk1"/>
                </a:solidFill>
                <a:latin typeface="Nunito SemiBold"/>
                <a:ea typeface="Nunito SemiBold"/>
                <a:cs typeface="Nunito SemiBold"/>
                <a:sym typeface="Nunito SemiBold"/>
              </a:rPr>
              <a:t>UIT, VNU-HCM</a:t>
            </a:r>
            <a:endParaRPr sz="1600" i="0" u="none" strike="noStrike" cap="none">
              <a:solidFill>
                <a:srgbClr val="000000"/>
              </a:solidFill>
              <a:latin typeface="Nunito SemiBold"/>
              <a:ea typeface="Nunito SemiBold"/>
              <a:cs typeface="Nunito SemiBold"/>
              <a:sym typeface="Nunito SemiBold"/>
            </a:endParaRPr>
          </a:p>
        </p:txBody>
      </p:sp>
      <p:sp>
        <p:nvSpPr>
          <p:cNvPr id="2" name="Google Shape;93;p1">
            <a:extLst>
              <a:ext uri="{FF2B5EF4-FFF2-40B4-BE49-F238E27FC236}">
                <a16:creationId xmlns:a16="http://schemas.microsoft.com/office/drawing/2014/main" id="{65CDA48B-806B-06AA-74F8-FBFAD5F1A03B}"/>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130629" y="1177281"/>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b="1" dirty="0" err="1">
                <a:latin typeface="Arial"/>
                <a:ea typeface="Arial"/>
                <a:cs typeface="Arial"/>
                <a:sym typeface="Arial"/>
              </a:rPr>
              <a:t>Giới</a:t>
            </a:r>
            <a:r>
              <a:rPr lang="en-US" b="1" dirty="0">
                <a:latin typeface="Arial"/>
                <a:ea typeface="Arial"/>
                <a:cs typeface="Arial"/>
                <a:sym typeface="Arial"/>
              </a:rPr>
              <a:t> </a:t>
            </a:r>
            <a:r>
              <a:rPr lang="en-US" b="1" dirty="0" err="1">
                <a:latin typeface="Arial"/>
                <a:ea typeface="Arial"/>
                <a:cs typeface="Arial"/>
                <a:sym typeface="Arial"/>
              </a:rPr>
              <a:t>thiệu</a:t>
            </a:r>
            <a:r>
              <a:rPr lang="en-US" b="1" dirty="0">
                <a:latin typeface="Arial"/>
                <a:ea typeface="Arial"/>
                <a:cs typeface="Arial"/>
                <a:sym typeface="Arial"/>
              </a:rPr>
              <a:t> </a:t>
            </a:r>
            <a:r>
              <a:rPr lang="en-US" b="1" dirty="0" err="1">
                <a:latin typeface="Arial"/>
                <a:ea typeface="Arial"/>
                <a:cs typeface="Arial"/>
                <a:sym typeface="Arial"/>
              </a:rPr>
              <a:t>nhóm</a:t>
            </a:r>
            <a:r>
              <a:rPr lang="en-US" b="1" dirty="0">
                <a:latin typeface="Arial"/>
                <a:ea typeface="Arial"/>
                <a:cs typeface="Arial"/>
                <a:sym typeface="Arial"/>
              </a:rPr>
              <a:t> 11</a:t>
            </a:r>
            <a:endParaRPr b="1" dirty="0">
              <a:latin typeface="Arial"/>
              <a:ea typeface="Arial"/>
              <a:cs typeface="Arial"/>
              <a:sym typeface="Arial"/>
            </a:endParaRPr>
          </a:p>
        </p:txBody>
      </p:sp>
      <p:cxnSp>
        <p:nvCxnSpPr>
          <p:cNvPr id="106" name="Google Shape;106;p2"/>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07" name="Google Shape;107;p2"/>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2</a:t>
            </a:fld>
            <a:endParaRPr sz="1600" b="0" i="0" u="none" strike="noStrike" cap="none">
              <a:solidFill>
                <a:schemeClr val="dk1"/>
              </a:solidFill>
              <a:latin typeface="Arial"/>
              <a:ea typeface="Arial"/>
              <a:cs typeface="Arial"/>
              <a:sym typeface="Arial"/>
            </a:endParaRPr>
          </a:p>
        </p:txBody>
      </p:sp>
      <p:sp>
        <p:nvSpPr>
          <p:cNvPr id="109" name="Google Shape;109;p2"/>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pic>
        <p:nvPicPr>
          <p:cNvPr id="110" name="Google Shape;110;p2" descr="A black background with blue text&#10;&#10;Description automatically generated"/>
          <p:cNvPicPr preferRelativeResize="0"/>
          <p:nvPr/>
        </p:nvPicPr>
        <p:blipFill rotWithShape="1">
          <a:blip r:embed="rId3">
            <a:alphaModFix/>
          </a:blip>
          <a:srcRect/>
          <a:stretch/>
        </p:blipFill>
        <p:spPr>
          <a:xfrm>
            <a:off x="4530670" y="-307644"/>
            <a:ext cx="3130603" cy="1484925"/>
          </a:xfrm>
          <a:prstGeom prst="rect">
            <a:avLst/>
          </a:prstGeom>
          <a:noFill/>
          <a:ln>
            <a:noFill/>
          </a:ln>
        </p:spPr>
      </p:pic>
      <p:sp>
        <p:nvSpPr>
          <p:cNvPr id="2" name="Google Shape;93;p1">
            <a:extLst>
              <a:ext uri="{FF2B5EF4-FFF2-40B4-BE49-F238E27FC236}">
                <a16:creationId xmlns:a16="http://schemas.microsoft.com/office/drawing/2014/main" id="{C94A0432-84E3-7CCA-36FE-0A371412E606}"/>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graphicFrame>
        <p:nvGraphicFramePr>
          <p:cNvPr id="8" name="Bảng 7">
            <a:extLst>
              <a:ext uri="{FF2B5EF4-FFF2-40B4-BE49-F238E27FC236}">
                <a16:creationId xmlns:a16="http://schemas.microsoft.com/office/drawing/2014/main" id="{C8EAB7D8-0EB7-2097-B1F8-E36C5AEA5B50}"/>
              </a:ext>
            </a:extLst>
          </p:cNvPr>
          <p:cNvGraphicFramePr>
            <a:graphicFrameLocks noGrp="1"/>
          </p:cNvGraphicFramePr>
          <p:nvPr>
            <p:extLst>
              <p:ext uri="{D42A27DB-BD31-4B8C-83A1-F6EECF244321}">
                <p14:modId xmlns:p14="http://schemas.microsoft.com/office/powerpoint/2010/main" val="873864881"/>
              </p:ext>
            </p:extLst>
          </p:nvPr>
        </p:nvGraphicFramePr>
        <p:xfrm>
          <a:off x="1886856" y="2813425"/>
          <a:ext cx="8788401" cy="2345814"/>
        </p:xfrm>
        <a:graphic>
          <a:graphicData uri="http://schemas.openxmlformats.org/drawingml/2006/table">
            <a:tbl>
              <a:tblPr firstRow="1" bandRow="1">
                <a:tableStyleId>{38970E67-9BDC-47D4-AD87-EB80C60CDA4D}</a:tableStyleId>
              </a:tblPr>
              <a:tblGrid>
                <a:gridCol w="2929467">
                  <a:extLst>
                    <a:ext uri="{9D8B030D-6E8A-4147-A177-3AD203B41FA5}">
                      <a16:colId xmlns:a16="http://schemas.microsoft.com/office/drawing/2014/main" val="3838582430"/>
                    </a:ext>
                  </a:extLst>
                </a:gridCol>
                <a:gridCol w="2929467">
                  <a:extLst>
                    <a:ext uri="{9D8B030D-6E8A-4147-A177-3AD203B41FA5}">
                      <a16:colId xmlns:a16="http://schemas.microsoft.com/office/drawing/2014/main" val="2682180064"/>
                    </a:ext>
                  </a:extLst>
                </a:gridCol>
                <a:gridCol w="2929467">
                  <a:extLst>
                    <a:ext uri="{9D8B030D-6E8A-4147-A177-3AD203B41FA5}">
                      <a16:colId xmlns:a16="http://schemas.microsoft.com/office/drawing/2014/main" val="772934518"/>
                    </a:ext>
                  </a:extLst>
                </a:gridCol>
              </a:tblGrid>
              <a:tr h="781938">
                <a:tc>
                  <a:txBody>
                    <a:bodyPr/>
                    <a:lstStyle/>
                    <a:p>
                      <a:pPr algn="ctr"/>
                      <a:r>
                        <a:rPr lang="vi-VN" sz="2000" b="1" dirty="0">
                          <a:latin typeface="+mj-lt"/>
                        </a:rPr>
                        <a:t>Họ tên </a:t>
                      </a:r>
                    </a:p>
                  </a:txBody>
                  <a:tcPr/>
                </a:tc>
                <a:tc>
                  <a:txBody>
                    <a:bodyPr/>
                    <a:lstStyle/>
                    <a:p>
                      <a:pPr algn="ctr"/>
                      <a:r>
                        <a:rPr lang="vi-VN" sz="2000" b="1" dirty="0">
                          <a:latin typeface="+mj-lt"/>
                        </a:rPr>
                        <a:t>Mã số sinh viên</a:t>
                      </a:r>
                    </a:p>
                  </a:txBody>
                  <a:tcPr/>
                </a:tc>
                <a:tc>
                  <a:txBody>
                    <a:bodyPr/>
                    <a:lstStyle/>
                    <a:p>
                      <a:pPr algn="ctr"/>
                      <a:r>
                        <a:rPr lang="vi-VN" sz="2000" b="1" dirty="0">
                          <a:latin typeface="+mj-lt"/>
                        </a:rPr>
                        <a:t>Lớp</a:t>
                      </a:r>
                    </a:p>
                  </a:txBody>
                  <a:tcPr/>
                </a:tc>
                <a:extLst>
                  <a:ext uri="{0D108BD9-81ED-4DB2-BD59-A6C34878D82A}">
                    <a16:rowId xmlns:a16="http://schemas.microsoft.com/office/drawing/2014/main" val="1800358010"/>
                  </a:ext>
                </a:extLst>
              </a:tr>
              <a:tr h="781938">
                <a:tc>
                  <a:txBody>
                    <a:bodyPr/>
                    <a:lstStyle/>
                    <a:p>
                      <a:pPr algn="ctr"/>
                      <a:r>
                        <a:rPr lang="vi-VN" sz="2000" b="1" dirty="0">
                          <a:latin typeface="+mj-lt"/>
                        </a:rPr>
                        <a:t>Dương Anh Vũ</a:t>
                      </a:r>
                    </a:p>
                  </a:txBody>
                  <a:tcPr/>
                </a:tc>
                <a:tc>
                  <a:txBody>
                    <a:bodyPr/>
                    <a:lstStyle/>
                    <a:p>
                      <a:pPr algn="ctr"/>
                      <a:r>
                        <a:rPr lang="vi-VN" sz="2000" b="1" dirty="0">
                          <a:latin typeface="+mj-lt"/>
                        </a:rPr>
                        <a:t>22521688</a:t>
                      </a:r>
                    </a:p>
                  </a:txBody>
                  <a:tcPr/>
                </a:tc>
                <a:tc>
                  <a:txBody>
                    <a:bodyPr/>
                    <a:lstStyle/>
                    <a:p>
                      <a:pPr algn="ctr"/>
                      <a:r>
                        <a:rPr lang="vi-VN" sz="2000" b="1" dirty="0">
                          <a:latin typeface="+mj-lt"/>
                        </a:rPr>
                        <a:t>CNNB2022.2</a:t>
                      </a:r>
                    </a:p>
                  </a:txBody>
                  <a:tcPr/>
                </a:tc>
                <a:extLst>
                  <a:ext uri="{0D108BD9-81ED-4DB2-BD59-A6C34878D82A}">
                    <a16:rowId xmlns:a16="http://schemas.microsoft.com/office/drawing/2014/main" val="1964343781"/>
                  </a:ext>
                </a:extLst>
              </a:tr>
              <a:tr h="781938">
                <a:tc>
                  <a:txBody>
                    <a:bodyPr/>
                    <a:lstStyle/>
                    <a:p>
                      <a:pPr algn="ctr"/>
                      <a:r>
                        <a:rPr lang="vi-VN" sz="2000" b="1" dirty="0">
                          <a:latin typeface="+mj-lt"/>
                        </a:rPr>
                        <a:t>Hồ Nguyễn Thiên Vũ</a:t>
                      </a:r>
                    </a:p>
                  </a:txBody>
                  <a:tcPr/>
                </a:tc>
                <a:tc>
                  <a:txBody>
                    <a:bodyPr/>
                    <a:lstStyle/>
                    <a:p>
                      <a:pPr algn="ctr"/>
                      <a:r>
                        <a:rPr lang="vi-VN" sz="2000" b="1" dirty="0">
                          <a:latin typeface="+mj-lt"/>
                        </a:rPr>
                        <a:t>22521689</a:t>
                      </a:r>
                    </a:p>
                  </a:txBody>
                  <a:tcPr/>
                </a:tc>
                <a:tc>
                  <a:txBody>
                    <a:bodyPr/>
                    <a:lstStyle/>
                    <a:p>
                      <a:pPr algn="ctr"/>
                      <a:r>
                        <a:rPr lang="vi-VN" sz="2000" b="1" dirty="0">
                          <a:latin typeface="+mj-lt"/>
                        </a:rPr>
                        <a:t>KHDL2022</a:t>
                      </a:r>
                    </a:p>
                  </a:txBody>
                  <a:tcPr/>
                </a:tc>
                <a:extLst>
                  <a:ext uri="{0D108BD9-81ED-4DB2-BD59-A6C34878D82A}">
                    <a16:rowId xmlns:a16="http://schemas.microsoft.com/office/drawing/2014/main" val="68472405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cxnSp>
        <p:nvCxnSpPr>
          <p:cNvPr id="118" name="Google Shape;118;p3"/>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19" name="Google Shape;119;p3"/>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3</a:t>
            </a:fld>
            <a:endParaRPr sz="1600" b="0" i="0" u="none" strike="noStrike" cap="none">
              <a:solidFill>
                <a:schemeClr val="dk1"/>
              </a:solidFill>
              <a:latin typeface="Arial"/>
              <a:ea typeface="Arial"/>
              <a:cs typeface="Arial"/>
              <a:sym typeface="Arial"/>
            </a:endParaRPr>
          </a:p>
        </p:txBody>
      </p:sp>
      <p:sp>
        <p:nvSpPr>
          <p:cNvPr id="121" name="Google Shape;121;p3"/>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pic>
        <p:nvPicPr>
          <p:cNvPr id="122" name="Google Shape;122;p3" descr="A black background with blue text&#10;&#10;Description automatically generated"/>
          <p:cNvPicPr preferRelativeResize="0"/>
          <p:nvPr/>
        </p:nvPicPr>
        <p:blipFill rotWithShape="1">
          <a:blip r:embed="rId3">
            <a:alphaModFix/>
          </a:blip>
          <a:srcRect/>
          <a:stretch/>
        </p:blipFill>
        <p:spPr>
          <a:xfrm>
            <a:off x="4530670" y="-307644"/>
            <a:ext cx="3130603" cy="1484925"/>
          </a:xfrm>
          <a:prstGeom prst="rect">
            <a:avLst/>
          </a:prstGeom>
          <a:noFill/>
          <a:ln>
            <a:noFill/>
          </a:ln>
        </p:spPr>
      </p:pic>
      <p:sp>
        <p:nvSpPr>
          <p:cNvPr id="123" name="Google Shape;123;p3"/>
          <p:cNvSpPr/>
          <p:nvPr/>
        </p:nvSpPr>
        <p:spPr>
          <a:xfrm>
            <a:off x="838200" y="5230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b="1" i="0" u="none" strike="noStrike" cap="none" dirty="0" err="1">
                <a:solidFill>
                  <a:schemeClr val="dk1"/>
                </a:solidFill>
                <a:latin typeface="Arial"/>
                <a:ea typeface="Arial"/>
                <a:cs typeface="Arial"/>
                <a:sym typeface="Arial"/>
              </a:rPr>
              <a:t>Nội</a:t>
            </a:r>
            <a:r>
              <a:rPr lang="en-US" sz="4400" b="1" i="0" u="none" strike="noStrike" cap="none" dirty="0">
                <a:solidFill>
                  <a:schemeClr val="dk1"/>
                </a:solidFill>
                <a:latin typeface="Arial"/>
                <a:ea typeface="Arial"/>
                <a:cs typeface="Arial"/>
                <a:sym typeface="Arial"/>
              </a:rPr>
              <a:t> dung</a:t>
            </a:r>
            <a:endParaRPr dirty="0"/>
          </a:p>
        </p:txBody>
      </p:sp>
      <p:sp>
        <p:nvSpPr>
          <p:cNvPr id="124" name="Google Shape;124;p3"/>
          <p:cNvSpPr/>
          <p:nvPr/>
        </p:nvSpPr>
        <p:spPr>
          <a:xfrm>
            <a:off x="838200" y="1646451"/>
            <a:ext cx="4212771" cy="4351338"/>
          </a:xfrm>
          <a:prstGeom prst="rect">
            <a:avLst/>
          </a:prstGeom>
          <a:noFill/>
          <a:ln>
            <a:noFill/>
          </a:ln>
        </p:spPr>
        <p:txBody>
          <a:bodyPr spcFirstLastPara="1" wrap="square" lIns="91425" tIns="45700" rIns="91425" bIns="45700" anchor="t" anchorCtr="0">
            <a:normAutofit lnSpcReduction="10000"/>
          </a:bodyPr>
          <a:lstStyle/>
          <a:p>
            <a:pPr marL="514350" marR="0" lvl="0" indent="-514350" algn="l" rtl="0">
              <a:lnSpc>
                <a:spcPct val="150000"/>
              </a:lnSpc>
              <a:spcBef>
                <a:spcPts val="0"/>
              </a:spcBef>
              <a:spcAft>
                <a:spcPts val="0"/>
              </a:spcAft>
              <a:buClr>
                <a:schemeClr val="dk1"/>
              </a:buClr>
              <a:buSzPts val="2400"/>
              <a:buFont typeface="Play"/>
              <a:buAutoNum type="arabicPeriod"/>
            </a:pPr>
            <a:r>
              <a:rPr lang="en-US" sz="2400" b="0" i="0" u="none" strike="noStrike" cap="none" dirty="0" err="1">
                <a:solidFill>
                  <a:schemeClr val="dk1"/>
                </a:solidFill>
                <a:latin typeface="Arial"/>
                <a:ea typeface="Arial"/>
                <a:cs typeface="Arial"/>
                <a:sym typeface="Arial"/>
              </a:rPr>
              <a:t>Giới</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thiệu</a:t>
            </a:r>
            <a:endParaRPr sz="2400" b="0" i="0" u="none" strike="noStrike" cap="none" dirty="0">
              <a:solidFill>
                <a:schemeClr val="dk1"/>
              </a:solidFill>
              <a:latin typeface="Arial"/>
              <a:ea typeface="Arial"/>
              <a:cs typeface="Arial"/>
              <a:sym typeface="Arial"/>
            </a:endParaRPr>
          </a:p>
          <a:p>
            <a:pPr marL="514350" marR="0" lvl="0" indent="-514350" algn="l" rtl="0">
              <a:lnSpc>
                <a:spcPct val="150000"/>
              </a:lnSpc>
              <a:spcBef>
                <a:spcPts val="1000"/>
              </a:spcBef>
              <a:spcAft>
                <a:spcPts val="0"/>
              </a:spcAft>
              <a:buClr>
                <a:schemeClr val="dk1"/>
              </a:buClr>
              <a:buSzPts val="2400"/>
              <a:buFont typeface="Play"/>
              <a:buAutoNum type="arabicPeriod"/>
            </a:pPr>
            <a:r>
              <a:rPr lang="en-US" sz="2400" dirty="0" err="1">
                <a:solidFill>
                  <a:schemeClr val="dk1"/>
                </a:solidFill>
              </a:rPr>
              <a:t>Tổng</a:t>
            </a:r>
            <a:r>
              <a:rPr lang="en-US" sz="2400" dirty="0">
                <a:solidFill>
                  <a:schemeClr val="dk1"/>
                </a:solidFill>
              </a:rPr>
              <a:t> </a:t>
            </a:r>
            <a:r>
              <a:rPr lang="en-US" sz="2400" dirty="0" err="1">
                <a:solidFill>
                  <a:schemeClr val="dk1"/>
                </a:solidFill>
              </a:rPr>
              <a:t>quát</a:t>
            </a:r>
            <a:endParaRPr sz="2400" b="0" i="0" u="none" strike="noStrike" cap="none" dirty="0">
              <a:solidFill>
                <a:schemeClr val="dk1"/>
              </a:solidFill>
              <a:latin typeface="Arial"/>
              <a:ea typeface="Arial"/>
              <a:cs typeface="Arial"/>
              <a:sym typeface="Arial"/>
            </a:endParaRPr>
          </a:p>
          <a:p>
            <a:pPr marL="514350" marR="0" lvl="0" indent="-514350" algn="l" rtl="0">
              <a:lnSpc>
                <a:spcPct val="150000"/>
              </a:lnSpc>
              <a:spcBef>
                <a:spcPts val="1000"/>
              </a:spcBef>
              <a:spcAft>
                <a:spcPts val="0"/>
              </a:spcAft>
              <a:buClr>
                <a:schemeClr val="dk1"/>
              </a:buClr>
              <a:buSzPts val="2400"/>
              <a:buFont typeface="Play"/>
              <a:buAutoNum type="arabicPeriod"/>
            </a:pPr>
            <a:r>
              <a:rPr lang="en-US" sz="2400" dirty="0" err="1">
                <a:solidFill>
                  <a:schemeClr val="dk1"/>
                </a:solidFill>
              </a:rPr>
              <a:t>C</a:t>
            </a:r>
            <a:r>
              <a:rPr lang="en-US" sz="2400" b="0" i="0" u="none" strike="noStrike" cap="none" dirty="0" err="1">
                <a:solidFill>
                  <a:schemeClr val="dk1"/>
                </a:solidFill>
                <a:latin typeface="Arial"/>
                <a:ea typeface="Arial"/>
                <a:cs typeface="Arial"/>
                <a:sym typeface="Arial"/>
              </a:rPr>
              <a:t>ơ</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sở</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dữ</a:t>
            </a:r>
            <a:r>
              <a:rPr lang="en-US" sz="2400" b="0" i="0" u="none" strike="noStrike" cap="none" dirty="0">
                <a:solidFill>
                  <a:schemeClr val="dk1"/>
                </a:solidFill>
                <a:latin typeface="Arial"/>
                <a:ea typeface="Arial"/>
                <a:cs typeface="Arial"/>
                <a:sym typeface="Arial"/>
              </a:rPr>
              <a:t> </a:t>
            </a:r>
            <a:r>
              <a:rPr lang="en-US" sz="2400" b="0" i="0" u="none" strike="noStrike" cap="none" dirty="0" err="1">
                <a:solidFill>
                  <a:schemeClr val="dk1"/>
                </a:solidFill>
                <a:latin typeface="Arial"/>
                <a:ea typeface="Arial"/>
                <a:cs typeface="Arial"/>
                <a:sym typeface="Arial"/>
              </a:rPr>
              <a:t>liệu</a:t>
            </a:r>
            <a:endParaRPr lang="en-US" sz="2400" b="0" i="0" u="none" strike="noStrike" cap="none" dirty="0">
              <a:solidFill>
                <a:schemeClr val="dk1"/>
              </a:solidFill>
              <a:latin typeface="Arial"/>
              <a:ea typeface="Arial"/>
              <a:cs typeface="Arial"/>
              <a:sym typeface="Arial"/>
            </a:endParaRPr>
          </a:p>
          <a:p>
            <a:pPr marL="514350" marR="0" lvl="0" indent="-514350" algn="l" rtl="0">
              <a:lnSpc>
                <a:spcPct val="150000"/>
              </a:lnSpc>
              <a:spcBef>
                <a:spcPts val="1000"/>
              </a:spcBef>
              <a:spcAft>
                <a:spcPts val="0"/>
              </a:spcAft>
              <a:buClr>
                <a:schemeClr val="dk1"/>
              </a:buClr>
              <a:buSzPts val="2400"/>
              <a:buFont typeface="Play"/>
              <a:buAutoNum type="arabicPeriod"/>
            </a:pPr>
            <a:r>
              <a:rPr lang="en-US" sz="2400" dirty="0" err="1"/>
              <a:t>Kiến</a:t>
            </a:r>
            <a:r>
              <a:rPr lang="en-US" sz="2400" dirty="0"/>
              <a:t> </a:t>
            </a:r>
            <a:r>
              <a:rPr lang="en-US" sz="2400" dirty="0" err="1"/>
              <a:t>trúc</a:t>
            </a:r>
            <a:r>
              <a:rPr lang="en-US" sz="2400" dirty="0"/>
              <a:t> </a:t>
            </a:r>
            <a:r>
              <a:rPr lang="en-US" sz="2400" dirty="0" err="1"/>
              <a:t>hệ</a:t>
            </a:r>
            <a:r>
              <a:rPr lang="en-US" sz="2400" dirty="0"/>
              <a:t> </a:t>
            </a:r>
            <a:r>
              <a:rPr lang="en-US" sz="2400" dirty="0" err="1"/>
              <a:t>thống</a:t>
            </a:r>
            <a:endParaRPr lang="en-US" sz="2400" dirty="0"/>
          </a:p>
          <a:p>
            <a:pPr marL="514350" marR="0" lvl="0" indent="-514350" algn="l" rtl="0">
              <a:lnSpc>
                <a:spcPct val="150000"/>
              </a:lnSpc>
              <a:spcBef>
                <a:spcPts val="1000"/>
              </a:spcBef>
              <a:spcAft>
                <a:spcPts val="0"/>
              </a:spcAft>
              <a:buClr>
                <a:schemeClr val="dk1"/>
              </a:buClr>
              <a:buSzPts val="2400"/>
              <a:buFont typeface="Play"/>
              <a:buAutoNum type="arabicPeriod"/>
            </a:pPr>
            <a:r>
              <a:rPr lang="en-US" sz="2400" dirty="0" err="1">
                <a:solidFill>
                  <a:schemeClr val="dk1"/>
                </a:solidFill>
              </a:rPr>
              <a:t>Hệ</a:t>
            </a:r>
            <a:r>
              <a:rPr lang="en-US" sz="2400" dirty="0">
                <a:solidFill>
                  <a:schemeClr val="dk1"/>
                </a:solidFill>
              </a:rPr>
              <a:t> </a:t>
            </a:r>
            <a:r>
              <a:rPr lang="en-US" sz="2400" dirty="0" err="1">
                <a:solidFill>
                  <a:schemeClr val="dk1"/>
                </a:solidFill>
              </a:rPr>
              <a:t>thống</a:t>
            </a:r>
            <a:r>
              <a:rPr lang="en-US" sz="2400" dirty="0">
                <a:solidFill>
                  <a:schemeClr val="dk1"/>
                </a:solidFill>
              </a:rPr>
              <a:t> </a:t>
            </a:r>
            <a:r>
              <a:rPr lang="en-US" sz="2400" dirty="0" err="1">
                <a:solidFill>
                  <a:schemeClr val="dk1"/>
                </a:solidFill>
              </a:rPr>
              <a:t>chức</a:t>
            </a:r>
            <a:r>
              <a:rPr lang="en-US" sz="2400" dirty="0">
                <a:solidFill>
                  <a:schemeClr val="dk1"/>
                </a:solidFill>
              </a:rPr>
              <a:t> </a:t>
            </a:r>
            <a:r>
              <a:rPr lang="en-US" sz="2400" dirty="0" err="1">
                <a:solidFill>
                  <a:schemeClr val="dk1"/>
                </a:solidFill>
              </a:rPr>
              <a:t>năng</a:t>
            </a:r>
            <a:r>
              <a:rPr lang="en-US" sz="2400" dirty="0">
                <a:solidFill>
                  <a:schemeClr val="dk1"/>
                </a:solidFill>
              </a:rPr>
              <a:t> &amp; </a:t>
            </a:r>
            <a:r>
              <a:rPr lang="vi-VN" sz="2400" dirty="0">
                <a:solidFill>
                  <a:schemeClr val="dk1"/>
                </a:solidFill>
              </a:rPr>
              <a:t>phân quyền người dùng</a:t>
            </a:r>
            <a:endParaRPr lang="en-US" sz="2400" dirty="0"/>
          </a:p>
          <a:p>
            <a:pPr marL="514350" marR="0" lvl="0" indent="-514350" algn="l" rtl="0">
              <a:lnSpc>
                <a:spcPct val="150000"/>
              </a:lnSpc>
              <a:spcBef>
                <a:spcPts val="1000"/>
              </a:spcBef>
              <a:spcAft>
                <a:spcPts val="0"/>
              </a:spcAft>
              <a:buClr>
                <a:schemeClr val="dk1"/>
              </a:buClr>
              <a:buSzPts val="2400"/>
              <a:buFont typeface="Play"/>
              <a:buAutoNum type="arabicPeriod"/>
            </a:pPr>
            <a:r>
              <a:rPr lang="en-US" sz="2400" b="0" i="0" u="none" strike="noStrike" cap="none" dirty="0" err="1">
                <a:solidFill>
                  <a:schemeClr val="dk1"/>
                </a:solidFill>
                <a:latin typeface="Arial"/>
                <a:ea typeface="Arial"/>
                <a:cs typeface="Arial"/>
                <a:sym typeface="Arial"/>
              </a:rPr>
              <a:t>Kết</a:t>
            </a:r>
            <a:r>
              <a:rPr lang="en-US" sz="2400" b="0" i="0" u="none" strike="noStrike" cap="none" dirty="0">
                <a:solidFill>
                  <a:schemeClr val="dk1"/>
                </a:solidFill>
                <a:latin typeface="Arial"/>
                <a:ea typeface="Arial"/>
                <a:cs typeface="Arial"/>
                <a:sym typeface="Arial"/>
              </a:rPr>
              <a:t> </a:t>
            </a:r>
            <a:r>
              <a:rPr lang="en-US" sz="2400" dirty="0" err="1">
                <a:solidFill>
                  <a:schemeClr val="dk1"/>
                </a:solidFill>
              </a:rPr>
              <a:t>quả</a:t>
            </a:r>
            <a:endParaRPr lang="en-US" sz="2400" b="0" i="0" u="none" strike="noStrike" cap="none" dirty="0">
              <a:solidFill>
                <a:schemeClr val="dk1"/>
              </a:solidFill>
              <a:latin typeface="Arial"/>
              <a:ea typeface="Arial"/>
              <a:cs typeface="Arial"/>
              <a:sym typeface="Arial"/>
            </a:endParaRPr>
          </a:p>
        </p:txBody>
      </p:sp>
      <p:sp>
        <p:nvSpPr>
          <p:cNvPr id="2" name="Google Shape;93;p1">
            <a:extLst>
              <a:ext uri="{FF2B5EF4-FFF2-40B4-BE49-F238E27FC236}">
                <a16:creationId xmlns:a16="http://schemas.microsoft.com/office/drawing/2014/main" id="{E68A12FC-BA58-151B-A1D8-5305D03966B5}"/>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pic>
        <p:nvPicPr>
          <p:cNvPr id="1026" name="Picture 2" descr="Restaurant Management - eDynamic Learning">
            <a:extLst>
              <a:ext uri="{FF2B5EF4-FFF2-40B4-BE49-F238E27FC236}">
                <a16:creationId xmlns:a16="http://schemas.microsoft.com/office/drawing/2014/main" id="{61380A00-6361-70DC-B5BE-1964B9C772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942" y="1665730"/>
            <a:ext cx="5326743" cy="39950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4"/>
                                        </p:tgtEl>
                                        <p:attrNameLst>
                                          <p:attrName>style.visibility</p:attrName>
                                        </p:attrNameLst>
                                      </p:cBhvr>
                                      <p:to>
                                        <p:strVal val="visible"/>
                                      </p:to>
                                    </p:set>
                                    <p:anim calcmode="lin" valueType="num">
                                      <p:cBhvr additive="base">
                                        <p:cTn id="12" dur="500" fill="hold"/>
                                        <p:tgtEl>
                                          <p:spTgt spid="124"/>
                                        </p:tgtEl>
                                        <p:attrNameLst>
                                          <p:attrName>ppt_x</p:attrName>
                                        </p:attrNameLst>
                                      </p:cBhvr>
                                      <p:tavLst>
                                        <p:tav tm="0">
                                          <p:val>
                                            <p:strVal val="#ppt_x"/>
                                          </p:val>
                                        </p:tav>
                                        <p:tav tm="100000">
                                          <p:val>
                                            <p:strVal val="#ppt_x"/>
                                          </p:val>
                                        </p:tav>
                                      </p:tavLst>
                                    </p:anim>
                                    <p:anim calcmode="lin" valueType="num">
                                      <p:cBhvr additive="base">
                                        <p:cTn id="13" dur="500" fill="hold"/>
                                        <p:tgtEl>
                                          <p:spTgt spid="124"/>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 calcmode="lin" valueType="num">
                                      <p:cBhvr additive="base">
                                        <p:cTn id="16" dur="500" fill="hold"/>
                                        <p:tgtEl>
                                          <p:spTgt spid="1026"/>
                                        </p:tgtEl>
                                        <p:attrNameLst>
                                          <p:attrName>ppt_x</p:attrName>
                                        </p:attrNameLst>
                                      </p:cBhvr>
                                      <p:tavLst>
                                        <p:tav tm="0">
                                          <p:val>
                                            <p:strVal val="#ppt_x"/>
                                          </p:val>
                                        </p:tav>
                                        <p:tav tm="100000">
                                          <p:val>
                                            <p:strVal val="#ppt_x"/>
                                          </p:val>
                                        </p:tav>
                                      </p:tavLst>
                                    </p:anim>
                                    <p:anim calcmode="lin" valueType="num">
                                      <p:cBhvr additive="base">
                                        <p:cTn id="17"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4" descr="A black background with blue text&#10;&#10;Description automatically generated"/>
          <p:cNvPicPr preferRelativeResize="0"/>
          <p:nvPr/>
        </p:nvPicPr>
        <p:blipFill rotWithShape="1">
          <a:blip r:embed="rId3">
            <a:alphaModFix/>
          </a:blip>
          <a:srcRect/>
          <a:stretch/>
        </p:blipFill>
        <p:spPr>
          <a:xfrm>
            <a:off x="4530670" y="-307644"/>
            <a:ext cx="3130603" cy="1484925"/>
          </a:xfrm>
          <a:prstGeom prst="rect">
            <a:avLst/>
          </a:prstGeom>
          <a:noFill/>
          <a:ln>
            <a:noFill/>
          </a:ln>
        </p:spPr>
      </p:pic>
      <p:cxnSp>
        <p:nvCxnSpPr>
          <p:cNvPr id="130" name="Google Shape;130;p4"/>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31" name="Google Shape;131;p4"/>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4</a:t>
            </a:fld>
            <a:endParaRPr sz="1600" b="0" i="0" u="none" strike="noStrike" cap="none">
              <a:solidFill>
                <a:schemeClr val="dk1"/>
              </a:solidFill>
              <a:latin typeface="Arial"/>
              <a:ea typeface="Arial"/>
              <a:cs typeface="Arial"/>
              <a:sym typeface="Arial"/>
            </a:endParaRPr>
          </a:p>
        </p:txBody>
      </p:sp>
      <p:sp>
        <p:nvSpPr>
          <p:cNvPr id="133" name="Google Shape;133;p4"/>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sp>
        <p:nvSpPr>
          <p:cNvPr id="134" name="Google Shape;134;p4"/>
          <p:cNvSpPr/>
          <p:nvPr/>
        </p:nvSpPr>
        <p:spPr>
          <a:xfrm>
            <a:off x="838200" y="5230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b="1" i="0" u="none" strike="noStrike" cap="none" dirty="0">
                <a:solidFill>
                  <a:schemeClr val="dk1"/>
                </a:solidFill>
                <a:latin typeface="Arial"/>
                <a:ea typeface="Arial"/>
                <a:cs typeface="Arial"/>
                <a:sym typeface="Arial"/>
              </a:rPr>
              <a:t>1. </a:t>
            </a:r>
            <a:r>
              <a:rPr lang="en-US" sz="4400" b="1" i="0" u="none" strike="noStrike" cap="none" dirty="0" err="1">
                <a:solidFill>
                  <a:schemeClr val="dk1"/>
                </a:solidFill>
                <a:latin typeface="Arial"/>
                <a:ea typeface="Arial"/>
                <a:cs typeface="Arial"/>
                <a:sym typeface="Arial"/>
              </a:rPr>
              <a:t>Giới</a:t>
            </a:r>
            <a:r>
              <a:rPr lang="en-US" sz="4400" b="1" i="0" u="none" strike="noStrike" cap="none" dirty="0">
                <a:solidFill>
                  <a:schemeClr val="dk1"/>
                </a:solidFill>
                <a:latin typeface="Arial"/>
                <a:ea typeface="Arial"/>
                <a:cs typeface="Arial"/>
                <a:sym typeface="Arial"/>
              </a:rPr>
              <a:t> </a:t>
            </a:r>
            <a:r>
              <a:rPr lang="en-US" sz="4400" b="1" i="0" u="none" strike="noStrike" cap="none" dirty="0" err="1">
                <a:solidFill>
                  <a:schemeClr val="dk1"/>
                </a:solidFill>
                <a:latin typeface="Arial"/>
                <a:ea typeface="Arial"/>
                <a:cs typeface="Arial"/>
                <a:sym typeface="Arial"/>
              </a:rPr>
              <a:t>thiệu</a:t>
            </a:r>
            <a:r>
              <a:rPr lang="en-US" sz="4400" b="1" i="0" u="none" strike="noStrike" cap="none" dirty="0">
                <a:solidFill>
                  <a:schemeClr val="dk1"/>
                </a:solidFill>
                <a:latin typeface="Arial"/>
                <a:ea typeface="Arial"/>
                <a:cs typeface="Arial"/>
                <a:sym typeface="Arial"/>
              </a:rPr>
              <a:t>: </a:t>
            </a:r>
            <a:endParaRPr sz="4400" b="0" i="0" u="none" strike="noStrike" cap="none" dirty="0">
              <a:solidFill>
                <a:schemeClr val="dk1"/>
              </a:solidFill>
              <a:latin typeface="Arial"/>
              <a:ea typeface="Arial"/>
              <a:cs typeface="Arial"/>
              <a:sym typeface="Arial"/>
            </a:endParaRPr>
          </a:p>
        </p:txBody>
      </p:sp>
      <p:sp>
        <p:nvSpPr>
          <p:cNvPr id="3" name="Google Shape;93;p1">
            <a:extLst>
              <a:ext uri="{FF2B5EF4-FFF2-40B4-BE49-F238E27FC236}">
                <a16:creationId xmlns:a16="http://schemas.microsoft.com/office/drawing/2014/main" id="{8661A58F-EAAA-C1E3-2EDA-7AA8497326E6}"/>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sp>
        <p:nvSpPr>
          <p:cNvPr id="4" name="Google Shape;124;p3">
            <a:extLst>
              <a:ext uri="{FF2B5EF4-FFF2-40B4-BE49-F238E27FC236}">
                <a16:creationId xmlns:a16="http://schemas.microsoft.com/office/drawing/2014/main" id="{6E68B6D6-D849-5558-85E1-22987B9483C8}"/>
              </a:ext>
            </a:extLst>
          </p:cNvPr>
          <p:cNvSpPr/>
          <p:nvPr/>
        </p:nvSpPr>
        <p:spPr>
          <a:xfrm>
            <a:off x="838171" y="1816585"/>
            <a:ext cx="10515600" cy="2346852"/>
          </a:xfrm>
          <a:prstGeom prst="rect">
            <a:avLst/>
          </a:prstGeom>
          <a:noFill/>
          <a:ln>
            <a:noFill/>
          </a:ln>
        </p:spPr>
        <p:txBody>
          <a:bodyPr spcFirstLastPara="1" wrap="square" lIns="91425" tIns="45700" rIns="91425" bIns="45700" anchor="t" anchorCtr="0">
            <a:normAutofit fontScale="85000" lnSpcReduction="20000"/>
          </a:bodyPr>
          <a:lstStyle/>
          <a:p>
            <a:pPr marL="457200" marR="0" lvl="0" indent="-457200" algn="l" rtl="0">
              <a:lnSpc>
                <a:spcPct val="150000"/>
              </a:lnSpc>
              <a:spcBef>
                <a:spcPts val="0"/>
              </a:spcBef>
              <a:spcAft>
                <a:spcPts val="0"/>
              </a:spcAft>
              <a:buClr>
                <a:schemeClr val="dk1"/>
              </a:buClr>
              <a:buSzPts val="2400"/>
              <a:buFont typeface="Arial" panose="020B0604020202020204" pitchFamily="34" charset="0"/>
              <a:buChar char="•"/>
            </a:pPr>
            <a:r>
              <a:rPr lang="vi-VN" sz="3200" b="1" u="sng" dirty="0">
                <a:solidFill>
                  <a:schemeClr val="dk1"/>
                </a:solidFill>
                <a:latin typeface="+mn-lt"/>
              </a:rPr>
              <a:t>Mục tiêu: </a:t>
            </a:r>
            <a:r>
              <a:rPr lang="vi-VN" sz="3200" dirty="0">
                <a:solidFill>
                  <a:schemeClr val="dk1"/>
                </a:solidFill>
                <a:latin typeface="+mn-lt"/>
              </a:rPr>
              <a:t>Xây dựng một </a:t>
            </a:r>
            <a:r>
              <a:rPr lang="vi-VN" sz="3200" dirty="0" err="1">
                <a:solidFill>
                  <a:schemeClr val="dk1"/>
                </a:solidFill>
                <a:latin typeface="+mn-lt"/>
              </a:rPr>
              <a:t>website</a:t>
            </a:r>
            <a:r>
              <a:rPr lang="vi-VN" sz="3200" dirty="0">
                <a:solidFill>
                  <a:schemeClr val="dk1"/>
                </a:solidFill>
                <a:latin typeface="+mn-lt"/>
              </a:rPr>
              <a:t> quản lý nhà hàng với mục tiêu hỗ trợ tối ưu hóa quy trình vận hành, quản lý hoạt động nhằm nâng cao trải nghiệm của khách hàng tại nhà hàng hiện đại.</a:t>
            </a:r>
          </a:p>
          <a:p>
            <a:pPr marL="457200" marR="0" lvl="0" indent="-457200" algn="l" rtl="0">
              <a:lnSpc>
                <a:spcPct val="150000"/>
              </a:lnSpc>
              <a:spcBef>
                <a:spcPts val="0"/>
              </a:spcBef>
              <a:spcAft>
                <a:spcPts val="0"/>
              </a:spcAft>
              <a:buClr>
                <a:schemeClr val="dk1"/>
              </a:buClr>
              <a:buSzPts val="2400"/>
              <a:buFont typeface="Arial" panose="020B0604020202020204" pitchFamily="34" charset="0"/>
              <a:buChar char="•"/>
            </a:pPr>
            <a:r>
              <a:rPr lang="vi-VN" sz="3200" b="1" i="0" u="sng" strike="noStrike" cap="none" dirty="0">
                <a:solidFill>
                  <a:schemeClr val="dk1"/>
                </a:solidFill>
                <a:latin typeface="+mn-lt"/>
                <a:ea typeface="Arial"/>
                <a:cs typeface="Arial"/>
                <a:sym typeface="Arial"/>
              </a:rPr>
              <a:t>Công cụ sử dụng:</a:t>
            </a:r>
            <a:endParaRPr sz="3200" b="1" i="0" u="sng" strike="noStrike" cap="none" dirty="0">
              <a:solidFill>
                <a:schemeClr val="dk1"/>
              </a:solidFill>
              <a:latin typeface="+mn-lt"/>
              <a:ea typeface="Arial"/>
              <a:cs typeface="Arial"/>
              <a:sym typeface="Arial"/>
            </a:endParaRPr>
          </a:p>
        </p:txBody>
      </p:sp>
      <p:pic>
        <p:nvPicPr>
          <p:cNvPr id="1028" name="Picture 4" descr="DJANGO">
            <a:extLst>
              <a:ext uri="{FF2B5EF4-FFF2-40B4-BE49-F238E27FC236}">
                <a16:creationId xmlns:a16="http://schemas.microsoft.com/office/drawing/2014/main" id="{528B6EBC-E1A4-48ED-F624-B4778F15AA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194" t="25964" r="25732" b="10606"/>
          <a:stretch/>
        </p:blipFill>
        <p:spPr bwMode="auto">
          <a:xfrm>
            <a:off x="2730650" y="4066455"/>
            <a:ext cx="2821022" cy="1900604"/>
          </a:xfrm>
          <a:prstGeom prst="rect">
            <a:avLst/>
          </a:prstGeom>
          <a:noFill/>
          <a:extLst>
            <a:ext uri="{909E8E84-426E-40DD-AFC4-6F175D3DCCD1}">
              <a14:hiddenFill xmlns:a14="http://schemas.microsoft.com/office/drawing/2010/main">
                <a:solidFill>
                  <a:srgbClr val="FFFFFF"/>
                </a:solidFill>
              </a14:hiddenFill>
            </a:ext>
          </a:extLst>
        </p:spPr>
      </p:pic>
      <p:pic>
        <p:nvPicPr>
          <p:cNvPr id="10" name="Hình ảnh 9" descr="Ảnh có chứa Đồ họa, biểu tượng, Động vật có vú biển, thiết kế&#10;&#10;Mô tả được tạo tự động">
            <a:extLst>
              <a:ext uri="{FF2B5EF4-FFF2-40B4-BE49-F238E27FC236}">
                <a16:creationId xmlns:a16="http://schemas.microsoft.com/office/drawing/2014/main" id="{2C8616CC-B398-9A38-B7E2-945E6BD04FC9}"/>
              </a:ext>
            </a:extLst>
          </p:cNvPr>
          <p:cNvPicPr>
            <a:picLocks noChangeAspect="1"/>
          </p:cNvPicPr>
          <p:nvPr/>
        </p:nvPicPr>
        <p:blipFill>
          <a:blip r:embed="rId5"/>
          <a:stretch>
            <a:fillRect/>
          </a:stretch>
        </p:blipFill>
        <p:spPr>
          <a:xfrm>
            <a:off x="371475" y="4321023"/>
            <a:ext cx="2359175" cy="1325561"/>
          </a:xfrm>
          <a:prstGeom prst="rect">
            <a:avLst/>
          </a:prstGeom>
        </p:spPr>
      </p:pic>
      <p:pic>
        <p:nvPicPr>
          <p:cNvPr id="14" name="Hình ảnh 13" descr="Ảnh có chứa biểu tượng, văn bản, Phông chữ, Đồ họa&#10;&#10;Mô tả được tạo tự động">
            <a:extLst>
              <a:ext uri="{FF2B5EF4-FFF2-40B4-BE49-F238E27FC236}">
                <a16:creationId xmlns:a16="http://schemas.microsoft.com/office/drawing/2014/main" id="{025398A0-902B-728B-17B1-B97CBA8535AF}"/>
              </a:ext>
            </a:extLst>
          </p:cNvPr>
          <p:cNvPicPr>
            <a:picLocks noChangeAspect="1"/>
          </p:cNvPicPr>
          <p:nvPr/>
        </p:nvPicPr>
        <p:blipFill>
          <a:blip r:embed="rId6"/>
          <a:srcRect l="8236" t="19425" r="9341" b="19224"/>
          <a:stretch/>
        </p:blipFill>
        <p:spPr>
          <a:xfrm>
            <a:off x="5551672" y="3318687"/>
            <a:ext cx="3472543" cy="1447154"/>
          </a:xfrm>
          <a:prstGeom prst="rect">
            <a:avLst/>
          </a:prstGeom>
        </p:spPr>
      </p:pic>
      <p:grpSp>
        <p:nvGrpSpPr>
          <p:cNvPr id="6" name="Nhóm 5">
            <a:extLst>
              <a:ext uri="{FF2B5EF4-FFF2-40B4-BE49-F238E27FC236}">
                <a16:creationId xmlns:a16="http://schemas.microsoft.com/office/drawing/2014/main" id="{69B9F75E-D832-96B4-F95C-E00254BBE2D9}"/>
              </a:ext>
            </a:extLst>
          </p:cNvPr>
          <p:cNvGrpSpPr/>
          <p:nvPr/>
        </p:nvGrpSpPr>
        <p:grpSpPr>
          <a:xfrm>
            <a:off x="5695610" y="4764985"/>
            <a:ext cx="1311657" cy="1277180"/>
            <a:chOff x="9879518" y="4378860"/>
            <a:chExt cx="1311657" cy="1277180"/>
          </a:xfrm>
        </p:grpSpPr>
        <p:pic>
          <p:nvPicPr>
            <p:cNvPr id="1026" name="Picture 2" descr="Bootstrap (front-end framework) - Wikipedia">
              <a:extLst>
                <a:ext uri="{FF2B5EF4-FFF2-40B4-BE49-F238E27FC236}">
                  <a16:creationId xmlns:a16="http://schemas.microsoft.com/office/drawing/2014/main" id="{869801DA-7DA4-C0E4-0F7E-3F53EF319B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79518" y="4691743"/>
              <a:ext cx="1209166" cy="964297"/>
            </a:xfrm>
            <a:prstGeom prst="rect">
              <a:avLst/>
            </a:prstGeom>
            <a:noFill/>
            <a:extLst>
              <a:ext uri="{909E8E84-426E-40DD-AFC4-6F175D3DCCD1}">
                <a14:hiddenFill xmlns:a14="http://schemas.microsoft.com/office/drawing/2010/main">
                  <a:solidFill>
                    <a:srgbClr val="FFFFFF"/>
                  </a:solidFill>
                </a14:hiddenFill>
              </a:ext>
            </a:extLst>
          </p:spPr>
        </p:pic>
        <p:sp>
          <p:nvSpPr>
            <p:cNvPr id="5" name="Hộp Văn bản 4">
              <a:extLst>
                <a:ext uri="{FF2B5EF4-FFF2-40B4-BE49-F238E27FC236}">
                  <a16:creationId xmlns:a16="http://schemas.microsoft.com/office/drawing/2014/main" id="{6F355C37-8C44-A754-392F-B2338B0C058F}"/>
                </a:ext>
              </a:extLst>
            </p:cNvPr>
            <p:cNvSpPr txBox="1"/>
            <p:nvPr/>
          </p:nvSpPr>
          <p:spPr>
            <a:xfrm>
              <a:off x="9982009" y="4378860"/>
              <a:ext cx="1209166" cy="312883"/>
            </a:xfrm>
            <a:prstGeom prst="rect">
              <a:avLst/>
            </a:prstGeom>
            <a:noFill/>
          </p:spPr>
          <p:txBody>
            <a:bodyPr wrap="square">
              <a:spAutoFit/>
            </a:bodyPr>
            <a:lstStyle/>
            <a:p>
              <a:r>
                <a:rPr lang="vi-VN" sz="1400" b="1" dirty="0" err="1">
                  <a:solidFill>
                    <a:schemeClr val="dk1"/>
                  </a:solidFill>
                  <a:latin typeface="+mn-lt"/>
                </a:rPr>
                <a:t>Bootstrap</a:t>
              </a:r>
              <a:endParaRPr lang="vi-VN" dirty="0"/>
            </a:p>
          </p:txBody>
        </p:sp>
      </p:grpSp>
      <p:pic>
        <p:nvPicPr>
          <p:cNvPr id="7" name="Picture 2" descr="Sequence diagram using PlantUML - DEV Community">
            <a:extLst>
              <a:ext uri="{FF2B5EF4-FFF2-40B4-BE49-F238E27FC236}">
                <a16:creationId xmlns:a16="http://schemas.microsoft.com/office/drawing/2014/main" id="{34FC4438-B35E-6EB7-F668-692A76D857C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445" t="11625" r="11277" b="18955"/>
          <a:stretch/>
        </p:blipFill>
        <p:spPr bwMode="auto">
          <a:xfrm>
            <a:off x="7109758" y="4949854"/>
            <a:ext cx="1693316" cy="103800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bdiagram.io - A Database Diagram Designer Built for Developers and Analysts">
            <a:extLst>
              <a:ext uri="{FF2B5EF4-FFF2-40B4-BE49-F238E27FC236}">
                <a16:creationId xmlns:a16="http://schemas.microsoft.com/office/drawing/2014/main" id="{F654D839-F78F-F5D4-4E4E-6035C405634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03074" y="3673622"/>
            <a:ext cx="3354908" cy="8772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rawio笔记】同步并合并对图表的外部更改_drawio合并单元格-CSDN博客">
            <a:extLst>
              <a:ext uri="{FF2B5EF4-FFF2-40B4-BE49-F238E27FC236}">
                <a16:creationId xmlns:a16="http://schemas.microsoft.com/office/drawing/2014/main" id="{2BB9226A-067D-60A2-EC5C-4E2CA64055B1}"/>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548" t="18381" r="6547" b="27047"/>
          <a:stretch/>
        </p:blipFill>
        <p:spPr bwMode="auto">
          <a:xfrm>
            <a:off x="9189123" y="4918084"/>
            <a:ext cx="2288504" cy="8493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barn(inVertical)">
                                      <p:cBhvr>
                                        <p:cTn id="24" dur="500"/>
                                        <p:tgtEl>
                                          <p:spTgt spid="1028"/>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barn(inVertical)">
                                      <p:cBhvr>
                                        <p:cTn id="34" dur="500"/>
                                        <p:tgtEl>
                                          <p:spTgt spid="14"/>
                                        </p:tgtEl>
                                      </p:cBhvr>
                                    </p:animEffect>
                                  </p:childTnLst>
                                </p:cTn>
                              </p:par>
                              <p:par>
                                <p:cTn id="35" presetID="16" presetClass="entr" presetSubtype="21"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arn(inVertical)">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nodeType="withEffect">
                                  <p:stCondLst>
                                    <p:cond delay="0"/>
                                  </p:stCondLst>
                                  <p:childTnLst>
                                    <p:set>
                                      <p:cBhvr>
                                        <p:cTn id="44" dur="1" fill="hold">
                                          <p:stCondLst>
                                            <p:cond delay="0"/>
                                          </p:stCondLst>
                                        </p:cTn>
                                        <p:tgtEl>
                                          <p:spTgt spid="1032"/>
                                        </p:tgtEl>
                                        <p:attrNameLst>
                                          <p:attrName>style.visibility</p:attrName>
                                        </p:attrNameLst>
                                      </p:cBhvr>
                                      <p:to>
                                        <p:strVal val="visible"/>
                                      </p:to>
                                    </p:set>
                                    <p:animEffect transition="in" filter="fade">
                                      <p:cBhvr>
                                        <p:cTn id="45" dur="500"/>
                                        <p:tgtEl>
                                          <p:spTgt spid="1032"/>
                                        </p:tgtEl>
                                      </p:cBhvr>
                                    </p:animEffect>
                                  </p:childTnLst>
                                </p:cTn>
                              </p:par>
                              <p:par>
                                <p:cTn id="46" presetID="10" presetClass="entr" presetSubtype="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04FA8097-BA94-33C0-A426-0A564EA029B0}"/>
            </a:ext>
          </a:extLst>
        </p:cNvPr>
        <p:cNvGrpSpPr/>
        <p:nvPr/>
      </p:nvGrpSpPr>
      <p:grpSpPr>
        <a:xfrm>
          <a:off x="0" y="0"/>
          <a:ext cx="0" cy="0"/>
          <a:chOff x="0" y="0"/>
          <a:chExt cx="0" cy="0"/>
        </a:xfrm>
      </p:grpSpPr>
      <p:pic>
        <p:nvPicPr>
          <p:cNvPr id="148" name="Google Shape;148;p5" descr="A black background with blue text&#10;&#10;Description automatically generated">
            <a:extLst>
              <a:ext uri="{FF2B5EF4-FFF2-40B4-BE49-F238E27FC236}">
                <a16:creationId xmlns:a16="http://schemas.microsoft.com/office/drawing/2014/main" id="{D6C3B824-22D7-069D-F63F-1AFF4D1BCCF4}"/>
              </a:ext>
            </a:extLst>
          </p:cNvPr>
          <p:cNvPicPr preferRelativeResize="0"/>
          <p:nvPr/>
        </p:nvPicPr>
        <p:blipFill rotWithShape="1">
          <a:blip r:embed="rId3">
            <a:alphaModFix/>
          </a:blip>
          <a:srcRect/>
          <a:stretch/>
        </p:blipFill>
        <p:spPr>
          <a:xfrm>
            <a:off x="4530670" y="-307644"/>
            <a:ext cx="3130603" cy="1484925"/>
          </a:xfrm>
          <a:prstGeom prst="rect">
            <a:avLst/>
          </a:prstGeom>
          <a:noFill/>
          <a:ln>
            <a:noFill/>
          </a:ln>
        </p:spPr>
      </p:pic>
      <p:cxnSp>
        <p:nvCxnSpPr>
          <p:cNvPr id="149" name="Google Shape;149;p5">
            <a:extLst>
              <a:ext uri="{FF2B5EF4-FFF2-40B4-BE49-F238E27FC236}">
                <a16:creationId xmlns:a16="http://schemas.microsoft.com/office/drawing/2014/main" id="{481D0874-A14A-78DA-3037-85473FADE887}"/>
              </a:ext>
            </a:extLst>
          </p:cNvPr>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50" name="Google Shape;150;p5">
            <a:extLst>
              <a:ext uri="{FF2B5EF4-FFF2-40B4-BE49-F238E27FC236}">
                <a16:creationId xmlns:a16="http://schemas.microsoft.com/office/drawing/2014/main" id="{DDC86341-C013-7582-5DA8-D313C93273A4}"/>
              </a:ext>
            </a:extLst>
          </p:cNvPr>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5</a:t>
            </a:fld>
            <a:endParaRPr sz="1600" b="0" i="0" u="none" strike="noStrike" cap="none">
              <a:solidFill>
                <a:schemeClr val="dk1"/>
              </a:solidFill>
              <a:latin typeface="Arial"/>
              <a:ea typeface="Arial"/>
              <a:cs typeface="Arial"/>
              <a:sym typeface="Arial"/>
            </a:endParaRPr>
          </a:p>
        </p:txBody>
      </p:sp>
      <p:sp>
        <p:nvSpPr>
          <p:cNvPr id="152" name="Google Shape;152;p5">
            <a:extLst>
              <a:ext uri="{FF2B5EF4-FFF2-40B4-BE49-F238E27FC236}">
                <a16:creationId xmlns:a16="http://schemas.microsoft.com/office/drawing/2014/main" id="{A13FA8ED-B3DE-5B9E-F904-F5FBDE9B8544}"/>
              </a:ext>
            </a:extLst>
          </p:cNvPr>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sp>
        <p:nvSpPr>
          <p:cNvPr id="154" name="Google Shape;154;p5">
            <a:extLst>
              <a:ext uri="{FF2B5EF4-FFF2-40B4-BE49-F238E27FC236}">
                <a16:creationId xmlns:a16="http://schemas.microsoft.com/office/drawing/2014/main" id="{87A4F2B1-9698-9671-1482-B7B073B88F83}"/>
              </a:ext>
            </a:extLst>
          </p:cNvPr>
          <p:cNvSpPr/>
          <p:nvPr/>
        </p:nvSpPr>
        <p:spPr>
          <a:xfrm>
            <a:off x="838200" y="523081"/>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b="1" i="0" u="none" strike="noStrike" cap="none" dirty="0">
                <a:solidFill>
                  <a:schemeClr val="dk1"/>
                </a:solidFill>
                <a:latin typeface="Arial"/>
                <a:ea typeface="Arial"/>
                <a:cs typeface="Arial"/>
                <a:sym typeface="Arial"/>
              </a:rPr>
              <a:t>2</a:t>
            </a:r>
            <a:r>
              <a:rPr lang="en-US" sz="4400" b="1" dirty="0">
                <a:solidFill>
                  <a:schemeClr val="dk1"/>
                </a:solidFill>
              </a:rPr>
              <a:t>. </a:t>
            </a:r>
            <a:r>
              <a:rPr lang="en-US" sz="4400" b="1" dirty="0" err="1">
                <a:solidFill>
                  <a:schemeClr val="dk1"/>
                </a:solidFill>
              </a:rPr>
              <a:t>Tổng</a:t>
            </a:r>
            <a:r>
              <a:rPr lang="en-US" sz="4400" b="1" dirty="0">
                <a:solidFill>
                  <a:schemeClr val="dk1"/>
                </a:solidFill>
              </a:rPr>
              <a:t> </a:t>
            </a:r>
            <a:r>
              <a:rPr lang="en-US" sz="4400" b="1" dirty="0" err="1">
                <a:solidFill>
                  <a:schemeClr val="dk1"/>
                </a:solidFill>
              </a:rPr>
              <a:t>quan</a:t>
            </a:r>
            <a:r>
              <a:rPr lang="en-US" sz="4400" b="1" dirty="0">
                <a:solidFill>
                  <a:schemeClr val="dk1"/>
                </a:solidFill>
              </a:rPr>
              <a:t>:</a:t>
            </a:r>
            <a:r>
              <a:rPr lang="en-US" sz="4400" b="1" i="0" u="none" strike="noStrike" cap="none" dirty="0">
                <a:solidFill>
                  <a:schemeClr val="dk1"/>
                </a:solidFill>
                <a:latin typeface="Arial"/>
                <a:ea typeface="Arial"/>
                <a:cs typeface="Arial"/>
                <a:sym typeface="Arial"/>
              </a:rPr>
              <a:t> </a:t>
            </a:r>
            <a:endParaRPr sz="4400" b="1" i="0" u="none" strike="noStrike" cap="none" dirty="0">
              <a:solidFill>
                <a:schemeClr val="dk1"/>
              </a:solidFill>
              <a:latin typeface="Arial"/>
              <a:ea typeface="Arial"/>
              <a:cs typeface="Arial"/>
              <a:sym typeface="Arial"/>
            </a:endParaRPr>
          </a:p>
        </p:txBody>
      </p:sp>
      <p:sp>
        <p:nvSpPr>
          <p:cNvPr id="2" name="Google Shape;93;p1">
            <a:extLst>
              <a:ext uri="{FF2B5EF4-FFF2-40B4-BE49-F238E27FC236}">
                <a16:creationId xmlns:a16="http://schemas.microsoft.com/office/drawing/2014/main" id="{3A654AC7-0F8E-7179-C220-81415AA3EB48}"/>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pic>
        <p:nvPicPr>
          <p:cNvPr id="11" name="Hình ảnh 10" descr="Ảnh có chứa văn bản, ảnh chụp màn hình, Phông chữ, Thương hiệu&#10;&#10;Mô tả được tạo tự động">
            <a:extLst>
              <a:ext uri="{FF2B5EF4-FFF2-40B4-BE49-F238E27FC236}">
                <a16:creationId xmlns:a16="http://schemas.microsoft.com/office/drawing/2014/main" id="{89F99090-2B1C-DA29-BD96-9BBF0A1E9C88}"/>
              </a:ext>
            </a:extLst>
          </p:cNvPr>
          <p:cNvPicPr>
            <a:picLocks noChangeAspect="1"/>
          </p:cNvPicPr>
          <p:nvPr/>
        </p:nvPicPr>
        <p:blipFill>
          <a:blip r:embed="rId4"/>
          <a:stretch>
            <a:fillRect/>
          </a:stretch>
        </p:blipFill>
        <p:spPr>
          <a:xfrm>
            <a:off x="299759" y="1848644"/>
            <a:ext cx="11741605" cy="4316084"/>
          </a:xfrm>
          <a:prstGeom prst="rect">
            <a:avLst/>
          </a:prstGeom>
        </p:spPr>
      </p:pic>
    </p:spTree>
    <p:extLst>
      <p:ext uri="{BB962C8B-B14F-4D97-AF65-F5344CB8AC3E}">
        <p14:creationId xmlns:p14="http://schemas.microsoft.com/office/powerpoint/2010/main" val="46426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5" descr="A black background with blue text&#10;&#10;Description automatically generated"/>
          <p:cNvPicPr preferRelativeResize="0"/>
          <p:nvPr/>
        </p:nvPicPr>
        <p:blipFill rotWithShape="1">
          <a:blip r:embed="rId3">
            <a:alphaModFix/>
          </a:blip>
          <a:srcRect/>
          <a:stretch/>
        </p:blipFill>
        <p:spPr>
          <a:xfrm>
            <a:off x="4530670" y="-307644"/>
            <a:ext cx="3130603" cy="1484925"/>
          </a:xfrm>
          <a:prstGeom prst="rect">
            <a:avLst/>
          </a:prstGeom>
          <a:noFill/>
          <a:ln>
            <a:noFill/>
          </a:ln>
        </p:spPr>
      </p:pic>
      <p:cxnSp>
        <p:nvCxnSpPr>
          <p:cNvPr id="149" name="Google Shape;149;p5"/>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50" name="Google Shape;150;p5"/>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6</a:t>
            </a:fld>
            <a:endParaRPr sz="1600" b="0" i="0" u="none" strike="noStrike" cap="none">
              <a:solidFill>
                <a:schemeClr val="dk1"/>
              </a:solidFill>
              <a:latin typeface="Arial"/>
              <a:ea typeface="Arial"/>
              <a:cs typeface="Arial"/>
              <a:sym typeface="Arial"/>
            </a:endParaRPr>
          </a:p>
        </p:txBody>
      </p:sp>
      <p:sp>
        <p:nvSpPr>
          <p:cNvPr id="152" name="Google Shape;152;p5"/>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sp>
        <p:nvSpPr>
          <p:cNvPr id="154" name="Google Shape;154;p5"/>
          <p:cNvSpPr/>
          <p:nvPr/>
        </p:nvSpPr>
        <p:spPr>
          <a:xfrm>
            <a:off x="573005" y="2429152"/>
            <a:ext cx="3368842"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b="1" dirty="0">
                <a:solidFill>
                  <a:schemeClr val="dk1"/>
                </a:solidFill>
              </a:rPr>
              <a:t>3</a:t>
            </a:r>
            <a:r>
              <a:rPr lang="en-US" sz="4400" b="1" i="0" u="none" strike="noStrike" cap="none" dirty="0">
                <a:solidFill>
                  <a:schemeClr val="dk1"/>
                </a:solidFill>
                <a:latin typeface="Arial"/>
                <a:ea typeface="Arial"/>
                <a:cs typeface="Arial"/>
                <a:sym typeface="Arial"/>
              </a:rPr>
              <a:t>. </a:t>
            </a:r>
            <a:r>
              <a:rPr lang="en-US" sz="4400" b="1" dirty="0" err="1">
                <a:solidFill>
                  <a:schemeClr val="dk1"/>
                </a:solidFill>
              </a:rPr>
              <a:t>Cơ</a:t>
            </a:r>
            <a:r>
              <a:rPr lang="en-US" sz="4400" b="1" dirty="0">
                <a:solidFill>
                  <a:schemeClr val="dk1"/>
                </a:solidFill>
              </a:rPr>
              <a:t> </a:t>
            </a:r>
            <a:r>
              <a:rPr lang="en-US" sz="4400" b="1" dirty="0" err="1">
                <a:solidFill>
                  <a:schemeClr val="dk1"/>
                </a:solidFill>
              </a:rPr>
              <a:t>sở</a:t>
            </a:r>
            <a:r>
              <a:rPr lang="en-US" sz="4400" b="1" i="0" u="none" strike="noStrike" cap="none" dirty="0">
                <a:solidFill>
                  <a:schemeClr val="dk1"/>
                </a:solidFill>
                <a:latin typeface="Arial"/>
                <a:ea typeface="Arial"/>
                <a:cs typeface="Arial"/>
                <a:sym typeface="Arial"/>
              </a:rPr>
              <a:t> </a:t>
            </a:r>
            <a:r>
              <a:rPr lang="en-US" sz="4400" b="1" i="0" u="none" strike="noStrike" cap="none" dirty="0" err="1">
                <a:solidFill>
                  <a:schemeClr val="dk1"/>
                </a:solidFill>
                <a:latin typeface="Arial"/>
                <a:ea typeface="Arial"/>
                <a:cs typeface="Arial"/>
                <a:sym typeface="Arial"/>
              </a:rPr>
              <a:t>dữ</a:t>
            </a:r>
            <a:r>
              <a:rPr lang="en-US" sz="4400" b="1" i="0" u="none" strike="noStrike" cap="none" dirty="0">
                <a:solidFill>
                  <a:schemeClr val="dk1"/>
                </a:solidFill>
                <a:latin typeface="Arial"/>
                <a:ea typeface="Arial"/>
                <a:cs typeface="Arial"/>
                <a:sym typeface="Arial"/>
              </a:rPr>
              <a:t> </a:t>
            </a:r>
            <a:r>
              <a:rPr lang="en-US" sz="4400" b="1" i="0" u="none" strike="noStrike" cap="none" dirty="0" err="1">
                <a:solidFill>
                  <a:schemeClr val="dk1"/>
                </a:solidFill>
                <a:latin typeface="Arial"/>
                <a:ea typeface="Arial"/>
                <a:cs typeface="Arial"/>
                <a:sym typeface="Arial"/>
              </a:rPr>
              <a:t>liệu</a:t>
            </a:r>
            <a:r>
              <a:rPr lang="en-US" sz="4400" b="1" i="0" u="none" strike="noStrike" cap="none" dirty="0">
                <a:solidFill>
                  <a:schemeClr val="dk1"/>
                </a:solidFill>
                <a:latin typeface="Arial"/>
                <a:ea typeface="Arial"/>
                <a:cs typeface="Arial"/>
                <a:sym typeface="Arial"/>
              </a:rPr>
              <a:t>: </a:t>
            </a:r>
            <a:endParaRPr sz="4400" b="1" i="0" u="none" strike="noStrike" cap="none" dirty="0">
              <a:solidFill>
                <a:schemeClr val="dk1"/>
              </a:solidFill>
              <a:latin typeface="Arial"/>
              <a:ea typeface="Arial"/>
              <a:cs typeface="Arial"/>
              <a:sym typeface="Arial"/>
            </a:endParaRPr>
          </a:p>
        </p:txBody>
      </p:sp>
      <p:sp>
        <p:nvSpPr>
          <p:cNvPr id="2" name="Google Shape;93;p1">
            <a:extLst>
              <a:ext uri="{FF2B5EF4-FFF2-40B4-BE49-F238E27FC236}">
                <a16:creationId xmlns:a16="http://schemas.microsoft.com/office/drawing/2014/main" id="{4402C191-5CC7-1376-BFFF-466037F19B15}"/>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pic>
        <p:nvPicPr>
          <p:cNvPr id="5" name="Hình ảnh 4" descr="Ảnh có chứa văn bản, ảnh chụp màn hình, phần mềm, số&#10;&#10;Mô tả được tạo tự động">
            <a:extLst>
              <a:ext uri="{FF2B5EF4-FFF2-40B4-BE49-F238E27FC236}">
                <a16:creationId xmlns:a16="http://schemas.microsoft.com/office/drawing/2014/main" id="{EB304C36-1020-E3EF-7F86-6C1E0F37E73C}"/>
              </a:ext>
            </a:extLst>
          </p:cNvPr>
          <p:cNvPicPr>
            <a:picLocks noChangeAspect="1"/>
          </p:cNvPicPr>
          <p:nvPr/>
        </p:nvPicPr>
        <p:blipFill>
          <a:blip r:embed="rId4"/>
          <a:srcRect l="3707" t="2940" r="5535" b="8111"/>
          <a:stretch/>
        </p:blipFill>
        <p:spPr>
          <a:xfrm>
            <a:off x="4317697" y="685102"/>
            <a:ext cx="7301298" cy="56166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C4BB9DD5-A6DE-9E57-82B3-BE917E85817E}"/>
            </a:ext>
          </a:extLst>
        </p:cNvPr>
        <p:cNvGrpSpPr/>
        <p:nvPr/>
      </p:nvGrpSpPr>
      <p:grpSpPr>
        <a:xfrm>
          <a:off x="0" y="0"/>
          <a:ext cx="0" cy="0"/>
          <a:chOff x="0" y="0"/>
          <a:chExt cx="0" cy="0"/>
        </a:xfrm>
      </p:grpSpPr>
      <p:pic>
        <p:nvPicPr>
          <p:cNvPr id="148" name="Google Shape;148;p5" descr="A black background with blue text&#10;&#10;Description automatically generated">
            <a:extLst>
              <a:ext uri="{FF2B5EF4-FFF2-40B4-BE49-F238E27FC236}">
                <a16:creationId xmlns:a16="http://schemas.microsoft.com/office/drawing/2014/main" id="{47B34F68-9856-90C7-6BA7-99BB0DEA28AA}"/>
              </a:ext>
            </a:extLst>
          </p:cNvPr>
          <p:cNvPicPr preferRelativeResize="0"/>
          <p:nvPr/>
        </p:nvPicPr>
        <p:blipFill rotWithShape="1">
          <a:blip r:embed="rId3">
            <a:alphaModFix/>
          </a:blip>
          <a:srcRect/>
          <a:stretch/>
        </p:blipFill>
        <p:spPr>
          <a:xfrm>
            <a:off x="4530670" y="-307644"/>
            <a:ext cx="3130603" cy="1484925"/>
          </a:xfrm>
          <a:prstGeom prst="rect">
            <a:avLst/>
          </a:prstGeom>
          <a:noFill/>
          <a:ln>
            <a:noFill/>
          </a:ln>
        </p:spPr>
      </p:pic>
      <p:cxnSp>
        <p:nvCxnSpPr>
          <p:cNvPr id="149" name="Google Shape;149;p5">
            <a:extLst>
              <a:ext uri="{FF2B5EF4-FFF2-40B4-BE49-F238E27FC236}">
                <a16:creationId xmlns:a16="http://schemas.microsoft.com/office/drawing/2014/main" id="{A9510E84-91DD-91F2-7FA4-90C73FD1B6D1}"/>
              </a:ext>
            </a:extLst>
          </p:cNvPr>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50" name="Google Shape;150;p5">
            <a:extLst>
              <a:ext uri="{FF2B5EF4-FFF2-40B4-BE49-F238E27FC236}">
                <a16:creationId xmlns:a16="http://schemas.microsoft.com/office/drawing/2014/main" id="{487D18A3-881D-4D0A-A185-F4010AEB22E2}"/>
              </a:ext>
            </a:extLst>
          </p:cNvPr>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7</a:t>
            </a:fld>
            <a:endParaRPr sz="1600" b="0" i="0" u="none" strike="noStrike" cap="none">
              <a:solidFill>
                <a:schemeClr val="dk1"/>
              </a:solidFill>
              <a:latin typeface="Arial"/>
              <a:ea typeface="Arial"/>
              <a:cs typeface="Arial"/>
              <a:sym typeface="Arial"/>
            </a:endParaRPr>
          </a:p>
        </p:txBody>
      </p:sp>
      <p:sp>
        <p:nvSpPr>
          <p:cNvPr id="152" name="Google Shape;152;p5">
            <a:extLst>
              <a:ext uri="{FF2B5EF4-FFF2-40B4-BE49-F238E27FC236}">
                <a16:creationId xmlns:a16="http://schemas.microsoft.com/office/drawing/2014/main" id="{6634C40A-F070-C9FD-12BA-90CAADEA07BC}"/>
              </a:ext>
            </a:extLst>
          </p:cNvPr>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sp>
        <p:nvSpPr>
          <p:cNvPr id="154" name="Google Shape;154;p5">
            <a:extLst>
              <a:ext uri="{FF2B5EF4-FFF2-40B4-BE49-F238E27FC236}">
                <a16:creationId xmlns:a16="http://schemas.microsoft.com/office/drawing/2014/main" id="{56B8E7ED-5F28-5878-CC42-7264A1BAC336}"/>
              </a:ext>
            </a:extLst>
          </p:cNvPr>
          <p:cNvSpPr/>
          <p:nvPr/>
        </p:nvSpPr>
        <p:spPr>
          <a:xfrm>
            <a:off x="371475" y="543065"/>
            <a:ext cx="4962381"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b="1" dirty="0">
                <a:solidFill>
                  <a:schemeClr val="dk1"/>
                </a:solidFill>
              </a:rPr>
              <a:t>3</a:t>
            </a:r>
            <a:r>
              <a:rPr lang="en-US" sz="4400" b="1" i="0" u="none" strike="noStrike" cap="none" dirty="0">
                <a:solidFill>
                  <a:schemeClr val="dk1"/>
                </a:solidFill>
                <a:latin typeface="Arial"/>
                <a:ea typeface="Arial"/>
                <a:cs typeface="Arial"/>
                <a:sym typeface="Arial"/>
              </a:rPr>
              <a:t>. </a:t>
            </a:r>
            <a:r>
              <a:rPr lang="en-US" sz="4400" b="1" dirty="0" err="1">
                <a:solidFill>
                  <a:schemeClr val="dk1"/>
                </a:solidFill>
              </a:rPr>
              <a:t>Cơ</a:t>
            </a:r>
            <a:r>
              <a:rPr lang="en-US" sz="4400" b="1" dirty="0">
                <a:solidFill>
                  <a:schemeClr val="dk1"/>
                </a:solidFill>
              </a:rPr>
              <a:t> </a:t>
            </a:r>
            <a:r>
              <a:rPr lang="en-US" sz="4400" b="1" dirty="0" err="1">
                <a:solidFill>
                  <a:schemeClr val="dk1"/>
                </a:solidFill>
              </a:rPr>
              <a:t>sở</a:t>
            </a:r>
            <a:r>
              <a:rPr lang="en-US" sz="4400" b="1" i="0" u="none" strike="noStrike" cap="none" dirty="0">
                <a:solidFill>
                  <a:schemeClr val="dk1"/>
                </a:solidFill>
                <a:latin typeface="Arial"/>
                <a:ea typeface="Arial"/>
                <a:cs typeface="Arial"/>
                <a:sym typeface="Arial"/>
              </a:rPr>
              <a:t> </a:t>
            </a:r>
            <a:r>
              <a:rPr lang="en-US" sz="4400" b="1" i="0" u="none" strike="noStrike" cap="none" dirty="0" err="1">
                <a:solidFill>
                  <a:schemeClr val="dk1"/>
                </a:solidFill>
                <a:latin typeface="Arial"/>
                <a:ea typeface="Arial"/>
                <a:cs typeface="Arial"/>
                <a:sym typeface="Arial"/>
              </a:rPr>
              <a:t>dữ</a:t>
            </a:r>
            <a:r>
              <a:rPr lang="en-US" sz="4400" b="1" i="0" u="none" strike="noStrike" cap="none" dirty="0">
                <a:solidFill>
                  <a:schemeClr val="dk1"/>
                </a:solidFill>
                <a:latin typeface="Arial"/>
                <a:ea typeface="Arial"/>
                <a:cs typeface="Arial"/>
                <a:sym typeface="Arial"/>
              </a:rPr>
              <a:t> </a:t>
            </a:r>
            <a:r>
              <a:rPr lang="en-US" sz="4400" b="1" i="0" u="none" strike="noStrike" cap="none" dirty="0" err="1">
                <a:solidFill>
                  <a:schemeClr val="dk1"/>
                </a:solidFill>
                <a:latin typeface="Arial"/>
                <a:ea typeface="Arial"/>
                <a:cs typeface="Arial"/>
                <a:sym typeface="Arial"/>
              </a:rPr>
              <a:t>liệu</a:t>
            </a:r>
            <a:r>
              <a:rPr lang="en-US" sz="4400" b="1" i="0" u="none" strike="noStrike" cap="none" dirty="0">
                <a:solidFill>
                  <a:schemeClr val="dk1"/>
                </a:solidFill>
                <a:latin typeface="Arial"/>
                <a:ea typeface="Arial"/>
                <a:cs typeface="Arial"/>
                <a:sym typeface="Arial"/>
              </a:rPr>
              <a:t>: </a:t>
            </a:r>
            <a:endParaRPr sz="4400" b="1" i="0" u="none" strike="noStrike" cap="none" dirty="0">
              <a:solidFill>
                <a:schemeClr val="dk1"/>
              </a:solidFill>
              <a:latin typeface="Arial"/>
              <a:ea typeface="Arial"/>
              <a:cs typeface="Arial"/>
              <a:sym typeface="Arial"/>
            </a:endParaRPr>
          </a:p>
        </p:txBody>
      </p:sp>
      <p:sp>
        <p:nvSpPr>
          <p:cNvPr id="2" name="Google Shape;93;p1">
            <a:extLst>
              <a:ext uri="{FF2B5EF4-FFF2-40B4-BE49-F238E27FC236}">
                <a16:creationId xmlns:a16="http://schemas.microsoft.com/office/drawing/2014/main" id="{72D7167D-1D85-8B2F-7A60-64EB2F8CB9B4}"/>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sp>
        <p:nvSpPr>
          <p:cNvPr id="4" name="Google Shape;124;p3">
            <a:extLst>
              <a:ext uri="{FF2B5EF4-FFF2-40B4-BE49-F238E27FC236}">
                <a16:creationId xmlns:a16="http://schemas.microsoft.com/office/drawing/2014/main" id="{BB72F39F-060F-5F16-A6C5-4DA8E3A95687}"/>
              </a:ext>
            </a:extLst>
          </p:cNvPr>
          <p:cNvSpPr/>
          <p:nvPr/>
        </p:nvSpPr>
        <p:spPr>
          <a:xfrm>
            <a:off x="546193" y="1357522"/>
            <a:ext cx="6570794" cy="612559"/>
          </a:xfrm>
          <a:prstGeom prst="rect">
            <a:avLst/>
          </a:prstGeom>
          <a:noFill/>
          <a:ln>
            <a:noFill/>
          </a:ln>
        </p:spPr>
        <p:txBody>
          <a:bodyPr spcFirstLastPara="1" wrap="square" lIns="91425" tIns="45700" rIns="91425" bIns="45700" anchor="t" anchorCtr="0">
            <a:noAutofit/>
          </a:bodyPr>
          <a:lstStyle/>
          <a:p>
            <a:pPr marR="0" lvl="0" algn="l" rtl="0">
              <a:lnSpc>
                <a:spcPct val="150000"/>
              </a:lnSpc>
              <a:spcBef>
                <a:spcPts val="0"/>
              </a:spcBef>
              <a:spcAft>
                <a:spcPts val="0"/>
              </a:spcAft>
              <a:buClr>
                <a:schemeClr val="dk1"/>
              </a:buClr>
              <a:buSzPts val="2400"/>
            </a:pPr>
            <a:r>
              <a:rPr lang="vi-VN" sz="2700" b="0" i="0" u="none" strike="noStrike" cap="none" dirty="0">
                <a:solidFill>
                  <a:schemeClr val="dk1"/>
                </a:solidFill>
                <a:latin typeface="Arial"/>
                <a:ea typeface="Arial"/>
                <a:cs typeface="Arial"/>
                <a:sym typeface="Arial"/>
              </a:rPr>
              <a:t>Mối liên kết trong cơ sở dữ liệu:</a:t>
            </a:r>
            <a:endParaRPr lang="en-US" sz="2700" b="1" i="0" u="none" strike="noStrike" cap="none" dirty="0">
              <a:solidFill>
                <a:schemeClr val="dk1"/>
              </a:solidFill>
              <a:latin typeface="Arial"/>
              <a:ea typeface="Arial"/>
              <a:cs typeface="Arial"/>
              <a:sym typeface="Arial"/>
            </a:endParaRPr>
          </a:p>
        </p:txBody>
      </p:sp>
      <p:graphicFrame>
        <p:nvGraphicFramePr>
          <p:cNvPr id="3" name="Bảng 2">
            <a:extLst>
              <a:ext uri="{FF2B5EF4-FFF2-40B4-BE49-F238E27FC236}">
                <a16:creationId xmlns:a16="http://schemas.microsoft.com/office/drawing/2014/main" id="{D6331F64-F54F-9BEE-84A5-279A7AC04A37}"/>
              </a:ext>
            </a:extLst>
          </p:cNvPr>
          <p:cNvGraphicFramePr>
            <a:graphicFrameLocks noGrp="1"/>
          </p:cNvGraphicFramePr>
          <p:nvPr>
            <p:extLst>
              <p:ext uri="{D42A27DB-BD31-4B8C-83A1-F6EECF244321}">
                <p14:modId xmlns:p14="http://schemas.microsoft.com/office/powerpoint/2010/main" val="3976791032"/>
              </p:ext>
            </p:extLst>
          </p:nvPr>
        </p:nvGraphicFramePr>
        <p:xfrm>
          <a:off x="625710" y="2122132"/>
          <a:ext cx="10940579" cy="3723497"/>
        </p:xfrm>
        <a:graphic>
          <a:graphicData uri="http://schemas.openxmlformats.org/drawingml/2006/table">
            <a:tbl>
              <a:tblPr firstRow="1" bandRow="1">
                <a:tableStyleId>{38970E67-9BDC-47D4-AD87-EB80C60CDA4D}</a:tableStyleId>
              </a:tblPr>
              <a:tblGrid>
                <a:gridCol w="3840910">
                  <a:extLst>
                    <a:ext uri="{9D8B030D-6E8A-4147-A177-3AD203B41FA5}">
                      <a16:colId xmlns:a16="http://schemas.microsoft.com/office/drawing/2014/main" val="1599829628"/>
                    </a:ext>
                  </a:extLst>
                </a:gridCol>
                <a:gridCol w="2118454">
                  <a:extLst>
                    <a:ext uri="{9D8B030D-6E8A-4147-A177-3AD203B41FA5}">
                      <a16:colId xmlns:a16="http://schemas.microsoft.com/office/drawing/2014/main" val="345564530"/>
                    </a:ext>
                  </a:extLst>
                </a:gridCol>
                <a:gridCol w="4981215">
                  <a:extLst>
                    <a:ext uri="{9D8B030D-6E8A-4147-A177-3AD203B41FA5}">
                      <a16:colId xmlns:a16="http://schemas.microsoft.com/office/drawing/2014/main" val="860138310"/>
                    </a:ext>
                  </a:extLst>
                </a:gridCol>
              </a:tblGrid>
              <a:tr h="526157">
                <a:tc>
                  <a:txBody>
                    <a:bodyPr/>
                    <a:lstStyle/>
                    <a:p>
                      <a:r>
                        <a:rPr lang="vi-VN" sz="2400" dirty="0"/>
                        <a:t>Liên kết</a:t>
                      </a:r>
                    </a:p>
                  </a:txBody>
                  <a:tcPr/>
                </a:tc>
                <a:tc>
                  <a:txBody>
                    <a:bodyPr/>
                    <a:lstStyle/>
                    <a:p>
                      <a:r>
                        <a:rPr lang="vi-VN" sz="2400" dirty="0"/>
                        <a:t>Mối quan hệ</a:t>
                      </a:r>
                    </a:p>
                  </a:txBody>
                  <a:tcPr/>
                </a:tc>
                <a:tc>
                  <a:txBody>
                    <a:bodyPr/>
                    <a:lstStyle/>
                    <a:p>
                      <a:pPr algn="just">
                        <a:lnSpc>
                          <a:spcPct val="107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Tham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chiếu</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5601310"/>
                  </a:ext>
                </a:extLst>
              </a:tr>
              <a:tr h="426771">
                <a:tc>
                  <a:txBody>
                    <a:bodyPr/>
                    <a:lstStyle/>
                    <a:p>
                      <a:pPr algn="just">
                        <a:lnSpc>
                          <a:spcPct val="107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Order → Ban</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6">
                  <a:txBody>
                    <a:bodyPr/>
                    <a:lstStyle/>
                    <a:p>
                      <a:r>
                        <a:rPr lang="en-US" sz="2400" dirty="0">
                          <a:latin typeface="Times New Roman" panose="02020603050405020304" pitchFamily="18" charset="0"/>
                          <a:cs typeface="Times New Roman" panose="02020603050405020304" pitchFamily="18" charset="0"/>
                        </a:rPr>
                        <a:t>Many-to-One</a:t>
                      </a:r>
                      <a:endParaRPr lang="vi-VN" sz="2400" dirty="0">
                        <a:latin typeface="Times New Roman" panose="02020603050405020304" pitchFamily="18" charset="0"/>
                        <a:cs typeface="Times New Roman" panose="02020603050405020304" pitchFamily="18" charset="0"/>
                      </a:endParaRPr>
                    </a:p>
                  </a:txBody>
                  <a:tcPr/>
                </a:tc>
                <a:tc>
                  <a:txBody>
                    <a:bodyPr/>
                    <a:lstStyle/>
                    <a:p>
                      <a:pPr algn="just">
                        <a:lnSpc>
                          <a:spcPct val="107000"/>
                        </a:lnSpc>
                        <a:spcBef>
                          <a:spcPts val="600"/>
                        </a:spcBef>
                        <a:spcAft>
                          <a:spcPts val="600"/>
                        </a:spcAft>
                      </a:pPr>
                      <a:r>
                        <a:rPr lang="vi-VN" sz="2400" dirty="0" err="1">
                          <a:effectLst/>
                          <a:latin typeface="Times New Roman" panose="02020603050405020304" pitchFamily="18" charset="0"/>
                          <a:ea typeface="Calibri" panose="020F0502020204030204" pitchFamily="34" charset="0"/>
                          <a:cs typeface="Times New Roman" panose="02020603050405020304" pitchFamily="18" charset="0"/>
                        </a:rPr>
                        <a:t>ban_id</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 = Ban.id</a:t>
                      </a:r>
                    </a:p>
                  </a:txBody>
                  <a:tcPr marL="68580" marR="68580" marT="0" marB="0"/>
                </a:tc>
                <a:extLst>
                  <a:ext uri="{0D108BD9-81ED-4DB2-BD59-A6C34878D82A}">
                    <a16:rowId xmlns:a16="http://schemas.microsoft.com/office/drawing/2014/main" val="3888411204"/>
                  </a:ext>
                </a:extLst>
              </a:tr>
              <a:tr h="544714">
                <a:tc>
                  <a:txBody>
                    <a:bodyPr/>
                    <a:lstStyle/>
                    <a:p>
                      <a:pPr algn="just">
                        <a:lnSpc>
                          <a:spcPct val="107000"/>
                        </a:lnSpc>
                        <a:spcBef>
                          <a:spcPts val="600"/>
                        </a:spcBef>
                        <a:spcAft>
                          <a:spcPts val="6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Order →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CustomUser</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vi-VN" dirty="0"/>
                    </a:p>
                  </a:txBody>
                  <a:tcPr/>
                </a:tc>
                <a:tc>
                  <a:txBody>
                    <a:bodyPr/>
                    <a:lstStyle/>
                    <a:p>
                      <a:pPr algn="just">
                        <a:lnSpc>
                          <a:spcPct val="107000"/>
                        </a:lnSpc>
                        <a:spcBef>
                          <a:spcPts val="600"/>
                        </a:spcBef>
                        <a:spcAft>
                          <a:spcPts val="600"/>
                        </a:spcAft>
                      </a:pPr>
                      <a:r>
                        <a:rPr lang="vi-VN" sz="2400" dirty="0" err="1">
                          <a:effectLst/>
                          <a:latin typeface="Times New Roman" panose="02020603050405020304" pitchFamily="18" charset="0"/>
                          <a:ea typeface="Calibri" panose="020F0502020204030204" pitchFamily="34" charset="0"/>
                          <a:cs typeface="Times New Roman" panose="02020603050405020304" pitchFamily="18" charset="0"/>
                        </a:rPr>
                        <a:t>nhanvien_phucvu_id</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 CustomUser.id</a:t>
                      </a:r>
                    </a:p>
                  </a:txBody>
                  <a:tcPr marL="68580" marR="68580" marT="0" marB="0"/>
                </a:tc>
                <a:extLst>
                  <a:ext uri="{0D108BD9-81ED-4DB2-BD59-A6C34878D82A}">
                    <a16:rowId xmlns:a16="http://schemas.microsoft.com/office/drawing/2014/main" val="93394823"/>
                  </a:ext>
                </a:extLst>
              </a:tr>
              <a:tr h="58879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Times New Roman" panose="02020603050405020304" pitchFamily="18" charset="0"/>
                          <a:cs typeface="Times New Roman" panose="02020603050405020304" pitchFamily="18" charset="0"/>
                        </a:rPr>
                        <a:t>Order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KhuyenMai</a:t>
                      </a:r>
                      <a:endParaRPr lang="vi-VN" sz="2400" dirty="0">
                        <a:latin typeface="Times New Roman" panose="02020603050405020304" pitchFamily="18" charset="0"/>
                        <a:cs typeface="Times New Roman" panose="02020603050405020304" pitchFamily="18" charset="0"/>
                      </a:endParaRPr>
                    </a:p>
                  </a:txBody>
                  <a:tcPr/>
                </a:tc>
                <a:tc vMerge="1">
                  <a:txBody>
                    <a:bodyPr/>
                    <a:lstStyle/>
                    <a:p>
                      <a:endParaRPr lang="vi-VN"/>
                    </a:p>
                  </a:txBody>
                  <a:tcPr/>
                </a:tc>
                <a:tc>
                  <a:txBody>
                    <a:bodyPr/>
                    <a:lstStyle/>
                    <a:p>
                      <a:pPr algn="just">
                        <a:lnSpc>
                          <a:spcPct val="107000"/>
                        </a:lnSpc>
                        <a:spcBef>
                          <a:spcPts val="600"/>
                        </a:spcBef>
                        <a:spcAft>
                          <a:spcPts val="600"/>
                        </a:spcAft>
                      </a:pPr>
                      <a:r>
                        <a:rPr lang="en-US" sz="2400" dirty="0" err="1">
                          <a:latin typeface="Times New Roman" panose="02020603050405020304" pitchFamily="18" charset="0"/>
                          <a:cs typeface="Times New Roman" panose="02020603050405020304" pitchFamily="18" charset="0"/>
                        </a:rPr>
                        <a:t>Khuyen_mai_id</a:t>
                      </a:r>
                      <a:r>
                        <a:rPr lang="en-US" sz="2400" dirty="0">
                          <a:latin typeface="Times New Roman" panose="02020603050405020304" pitchFamily="18" charset="0"/>
                          <a:cs typeface="Times New Roman" panose="02020603050405020304" pitchFamily="18" charset="0"/>
                        </a:rPr>
                        <a:t> = KhuyenMai.id</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864754109"/>
                  </a:ext>
                </a:extLst>
              </a:tr>
              <a:tr h="6839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Chitietorder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Order</a:t>
                      </a:r>
                      <a:endParaRPr lang="vi-VN" sz="2400" dirty="0">
                        <a:latin typeface="Times New Roman" panose="02020603050405020304" pitchFamily="18" charset="0"/>
                        <a:cs typeface="Times New Roman" panose="02020603050405020304" pitchFamily="18" charset="0"/>
                      </a:endParaRPr>
                    </a:p>
                  </a:txBody>
                  <a:tcPr marL="68580" marR="68580" marT="0" marB="0"/>
                </a:tc>
                <a:tc vMerge="1">
                  <a:txBody>
                    <a:bodyPr/>
                    <a:lstStyle/>
                    <a:p>
                      <a:endParaRPr lang="vi-VN"/>
                    </a:p>
                  </a:txBody>
                  <a:tcPr/>
                </a:tc>
                <a:tc>
                  <a: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order</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_</a:t>
                      </a:r>
                      <a:r>
                        <a:rPr lang="vi-VN" sz="2400" dirty="0" err="1">
                          <a:effectLst/>
                          <a:latin typeface="Times New Roman" panose="02020603050405020304" pitchFamily="18" charset="0"/>
                          <a:ea typeface="Calibri" panose="020F0502020204030204" pitchFamily="34" charset="0"/>
                          <a:cs typeface="Times New Roman" panose="02020603050405020304" pitchFamily="18" charset="0"/>
                        </a:rPr>
                        <a:t>id</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 = Order.id</a:t>
                      </a:r>
                      <a:endParaRPr lang="vi-VN" sz="2400" dirty="0">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7152856"/>
                  </a:ext>
                </a:extLst>
              </a:tr>
              <a:tr h="485278">
                <a:tc>
                  <a:txBody>
                    <a:bodyPr/>
                    <a:lstStyle/>
                    <a:p>
                      <a:pPr algn="just">
                        <a:lnSpc>
                          <a:spcPct val="107000"/>
                        </a:lnSpc>
                        <a:spcBef>
                          <a:spcPts val="600"/>
                        </a:spcBef>
                        <a:spcAft>
                          <a:spcPts val="6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Chitietorder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 Menu</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vi-VN" sz="2400" dirty="0"/>
                    </a:p>
                  </a:txBody>
                  <a:tcPr/>
                </a:tc>
                <a:tc>
                  <a:txBody>
                    <a:bodyPr/>
                    <a:lstStyle/>
                    <a:p>
                      <a:pPr algn="just">
                        <a:lnSpc>
                          <a:spcPct val="107000"/>
                        </a:lnSpc>
                        <a:spcBef>
                          <a:spcPts val="600"/>
                        </a:spcBef>
                        <a:spcAft>
                          <a:spcPts val="600"/>
                        </a:spcAft>
                      </a:pPr>
                      <a:r>
                        <a:rPr lang="vi-VN" sz="2400" b="0" i="0" u="none" strike="noStrike" cap="none" dirty="0">
                          <a:solidFill>
                            <a:schemeClr val="dk1"/>
                          </a:solidFill>
                          <a:effectLst/>
                          <a:latin typeface="Aptos"/>
                          <a:ea typeface="Aptos"/>
                          <a:cs typeface="Aptos"/>
                          <a:sym typeface="Arial"/>
                        </a:rPr>
                        <a:t>m</a:t>
                      </a:r>
                      <a:r>
                        <a:rPr lang="en-US" sz="2400" b="0" i="0" u="none" strike="noStrike" cap="none" dirty="0" err="1">
                          <a:solidFill>
                            <a:schemeClr val="dk1"/>
                          </a:solidFill>
                          <a:effectLst/>
                          <a:latin typeface="Aptos"/>
                          <a:ea typeface="Aptos"/>
                          <a:cs typeface="Aptos"/>
                          <a:sym typeface="Arial"/>
                        </a:rPr>
                        <a:t>enu</a:t>
                      </a:r>
                      <a:r>
                        <a:rPr lang="vi-VN" sz="2400" b="0" i="0" u="none" strike="noStrike" cap="none" dirty="0">
                          <a:solidFill>
                            <a:schemeClr val="dk1"/>
                          </a:solidFill>
                          <a:effectLst/>
                          <a:latin typeface="Aptos"/>
                          <a:ea typeface="Aptos"/>
                          <a:cs typeface="Aptos"/>
                          <a:sym typeface="Arial"/>
                        </a:rPr>
                        <a:t>_</a:t>
                      </a:r>
                      <a:r>
                        <a:rPr lang="vi-VN" sz="2400" b="0" i="0" u="none" strike="noStrike" cap="none" dirty="0" err="1">
                          <a:solidFill>
                            <a:schemeClr val="dk1"/>
                          </a:solidFill>
                          <a:effectLst/>
                          <a:latin typeface="Aptos"/>
                          <a:ea typeface="Aptos"/>
                          <a:cs typeface="Aptos"/>
                          <a:sym typeface="Arial"/>
                        </a:rPr>
                        <a:t>item_id</a:t>
                      </a:r>
                      <a:r>
                        <a:rPr lang="vi-VN" sz="2400" b="0" i="0" u="none" strike="noStrike" cap="none" dirty="0">
                          <a:solidFill>
                            <a:schemeClr val="dk1"/>
                          </a:solidFill>
                          <a:effectLst/>
                          <a:latin typeface="Aptos"/>
                          <a:ea typeface="Aptos"/>
                          <a:cs typeface="Aptos"/>
                          <a:sym typeface="Arial"/>
                        </a:rPr>
                        <a:t> = Menu.id</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53866956"/>
                  </a:ext>
                </a:extLst>
              </a:tr>
              <a:tr h="467785">
                <a:tc>
                  <a:txBody>
                    <a:bodyPr/>
                    <a:lstStyle/>
                    <a:p>
                      <a:pPr algn="just">
                        <a:lnSpc>
                          <a:spcPct val="107000"/>
                        </a:lnSpc>
                        <a:spcBef>
                          <a:spcPts val="600"/>
                        </a:spcBef>
                        <a:spcAft>
                          <a:spcPts val="6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LichLamViec→CustomUser</a:t>
                      </a:r>
                      <a:endParaRPr lang="vi-V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vi-VN" dirty="0"/>
                    </a:p>
                  </a:txBody>
                  <a:tcPr/>
                </a:tc>
                <a:tc>
                  <a:txBody>
                    <a:bodyPr/>
                    <a:lstStyle/>
                    <a:p>
                      <a:r>
                        <a:rPr lang="vi-VN" sz="2400" dirty="0">
                          <a:effectLst/>
                          <a:latin typeface="Times New Roman" panose="02020603050405020304" pitchFamily="18" charset="0"/>
                          <a:ea typeface="Calibri" panose="020F0502020204030204" pitchFamily="34" charset="0"/>
                          <a:cs typeface="Times New Roman" panose="02020603050405020304" pitchFamily="18" charset="0"/>
                        </a:rPr>
                        <a:t>n</a:t>
                      </a: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hanvien</a:t>
                      </a:r>
                      <a:r>
                        <a:rPr lang="vi-VN" sz="2400" dirty="0">
                          <a:effectLst/>
                          <a:latin typeface="Times New Roman" panose="02020603050405020304" pitchFamily="18" charset="0"/>
                          <a:ea typeface="Calibri" panose="020F0502020204030204" pitchFamily="34" charset="0"/>
                          <a:cs typeface="Times New Roman" panose="02020603050405020304" pitchFamily="18" charset="0"/>
                        </a:rPr>
                        <a:t>_id=CustomUser.id</a:t>
                      </a:r>
                      <a:endParaRPr lang="vi-VN" sz="2400" dirty="0"/>
                    </a:p>
                  </a:txBody>
                  <a:tcPr marL="68580" marR="68580" marT="0" marB="0"/>
                </a:tc>
                <a:extLst>
                  <a:ext uri="{0D108BD9-81ED-4DB2-BD59-A6C34878D82A}">
                    <a16:rowId xmlns:a16="http://schemas.microsoft.com/office/drawing/2014/main" val="1968004178"/>
                  </a:ext>
                </a:extLst>
              </a:tr>
            </a:tbl>
          </a:graphicData>
        </a:graphic>
      </p:graphicFrame>
    </p:spTree>
    <p:extLst>
      <p:ext uri="{BB962C8B-B14F-4D97-AF65-F5344CB8AC3E}">
        <p14:creationId xmlns:p14="http://schemas.microsoft.com/office/powerpoint/2010/main" val="183698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E2F667C1-D9CB-6BD1-8675-3CEB8E612221}"/>
            </a:ext>
          </a:extLst>
        </p:cNvPr>
        <p:cNvGrpSpPr/>
        <p:nvPr/>
      </p:nvGrpSpPr>
      <p:grpSpPr>
        <a:xfrm>
          <a:off x="0" y="0"/>
          <a:ext cx="0" cy="0"/>
          <a:chOff x="0" y="0"/>
          <a:chExt cx="0" cy="0"/>
        </a:xfrm>
      </p:grpSpPr>
      <p:pic>
        <p:nvPicPr>
          <p:cNvPr id="2050" name="Picture 2" descr="Understanding the MVT Architecture in Django">
            <a:extLst>
              <a:ext uri="{FF2B5EF4-FFF2-40B4-BE49-F238E27FC236}">
                <a16:creationId xmlns:a16="http://schemas.microsoft.com/office/drawing/2014/main" id="{BDC2406E-7242-9DCE-F063-87265B7389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559"/>
          <a:stretch/>
        </p:blipFill>
        <p:spPr bwMode="auto">
          <a:xfrm>
            <a:off x="55705" y="2738898"/>
            <a:ext cx="5133896" cy="1728081"/>
          </a:xfrm>
          <a:prstGeom prst="rect">
            <a:avLst/>
          </a:prstGeom>
          <a:noFill/>
          <a:extLst>
            <a:ext uri="{909E8E84-426E-40DD-AFC4-6F175D3DCCD1}">
              <a14:hiddenFill xmlns:a14="http://schemas.microsoft.com/office/drawing/2010/main">
                <a:solidFill>
                  <a:srgbClr val="FFFFFF"/>
                </a:solidFill>
              </a14:hiddenFill>
            </a:ext>
          </a:extLst>
        </p:spPr>
      </p:pic>
      <p:pic>
        <p:nvPicPr>
          <p:cNvPr id="148" name="Google Shape;148;p5" descr="A black background with blue text&#10;&#10;Description automatically generated">
            <a:extLst>
              <a:ext uri="{FF2B5EF4-FFF2-40B4-BE49-F238E27FC236}">
                <a16:creationId xmlns:a16="http://schemas.microsoft.com/office/drawing/2014/main" id="{965B1BB6-41E6-6346-64CE-8123B97F8F1F}"/>
              </a:ext>
            </a:extLst>
          </p:cNvPr>
          <p:cNvPicPr preferRelativeResize="0"/>
          <p:nvPr/>
        </p:nvPicPr>
        <p:blipFill rotWithShape="1">
          <a:blip r:embed="rId4">
            <a:alphaModFix/>
          </a:blip>
          <a:srcRect/>
          <a:stretch/>
        </p:blipFill>
        <p:spPr>
          <a:xfrm>
            <a:off x="4530670" y="-307644"/>
            <a:ext cx="3130603" cy="1484925"/>
          </a:xfrm>
          <a:prstGeom prst="rect">
            <a:avLst/>
          </a:prstGeom>
          <a:noFill/>
          <a:ln>
            <a:noFill/>
          </a:ln>
        </p:spPr>
      </p:pic>
      <p:cxnSp>
        <p:nvCxnSpPr>
          <p:cNvPr id="149" name="Google Shape;149;p5">
            <a:extLst>
              <a:ext uri="{FF2B5EF4-FFF2-40B4-BE49-F238E27FC236}">
                <a16:creationId xmlns:a16="http://schemas.microsoft.com/office/drawing/2014/main" id="{176A50E6-985C-8A90-24FD-51AAA484AEF5}"/>
              </a:ext>
            </a:extLst>
          </p:cNvPr>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50" name="Google Shape;150;p5">
            <a:extLst>
              <a:ext uri="{FF2B5EF4-FFF2-40B4-BE49-F238E27FC236}">
                <a16:creationId xmlns:a16="http://schemas.microsoft.com/office/drawing/2014/main" id="{0E5CCE1A-CF65-05CB-9DEA-9ED45B2841F4}"/>
              </a:ext>
            </a:extLst>
          </p:cNvPr>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8</a:t>
            </a:fld>
            <a:endParaRPr sz="1600" b="0" i="0" u="none" strike="noStrike" cap="none">
              <a:solidFill>
                <a:schemeClr val="dk1"/>
              </a:solidFill>
              <a:latin typeface="Arial"/>
              <a:ea typeface="Arial"/>
              <a:cs typeface="Arial"/>
              <a:sym typeface="Arial"/>
            </a:endParaRPr>
          </a:p>
        </p:txBody>
      </p:sp>
      <p:sp>
        <p:nvSpPr>
          <p:cNvPr id="152" name="Google Shape;152;p5">
            <a:extLst>
              <a:ext uri="{FF2B5EF4-FFF2-40B4-BE49-F238E27FC236}">
                <a16:creationId xmlns:a16="http://schemas.microsoft.com/office/drawing/2014/main" id="{45C0CAA0-8374-17BF-2EAD-CE12FBADAFA7}"/>
              </a:ext>
            </a:extLst>
          </p:cNvPr>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sp>
        <p:nvSpPr>
          <p:cNvPr id="154" name="Google Shape;154;p5">
            <a:extLst>
              <a:ext uri="{FF2B5EF4-FFF2-40B4-BE49-F238E27FC236}">
                <a16:creationId xmlns:a16="http://schemas.microsoft.com/office/drawing/2014/main" id="{7C1E950D-BAAB-6C66-DF1E-C761AF66CA07}"/>
              </a:ext>
            </a:extLst>
          </p:cNvPr>
          <p:cNvSpPr/>
          <p:nvPr/>
        </p:nvSpPr>
        <p:spPr>
          <a:xfrm>
            <a:off x="838200" y="523081"/>
            <a:ext cx="3461657"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b="1" dirty="0">
                <a:solidFill>
                  <a:schemeClr val="dk1"/>
                </a:solidFill>
              </a:rPr>
              <a:t>4. </a:t>
            </a:r>
            <a:r>
              <a:rPr lang="en-US" sz="4400" b="1" dirty="0" err="1">
                <a:solidFill>
                  <a:schemeClr val="dk1"/>
                </a:solidFill>
              </a:rPr>
              <a:t>Kiến</a:t>
            </a:r>
            <a:r>
              <a:rPr lang="en-US" sz="4400" b="1" dirty="0">
                <a:solidFill>
                  <a:schemeClr val="dk1"/>
                </a:solidFill>
              </a:rPr>
              <a:t> </a:t>
            </a:r>
            <a:r>
              <a:rPr lang="en-US" sz="4400" b="1" dirty="0" err="1">
                <a:solidFill>
                  <a:schemeClr val="dk1"/>
                </a:solidFill>
              </a:rPr>
              <a:t>trúc</a:t>
            </a:r>
            <a:r>
              <a:rPr lang="en-US" sz="4400" b="1" dirty="0">
                <a:solidFill>
                  <a:schemeClr val="dk1"/>
                </a:solidFill>
              </a:rPr>
              <a:t> </a:t>
            </a:r>
            <a:r>
              <a:rPr lang="en-US" sz="4400" b="1" dirty="0" err="1">
                <a:solidFill>
                  <a:schemeClr val="dk1"/>
                </a:solidFill>
              </a:rPr>
              <a:t>hệ</a:t>
            </a:r>
            <a:r>
              <a:rPr lang="en-US" sz="4400" b="1" dirty="0">
                <a:solidFill>
                  <a:schemeClr val="dk1"/>
                </a:solidFill>
              </a:rPr>
              <a:t> </a:t>
            </a:r>
            <a:r>
              <a:rPr lang="en-US" sz="4400" b="1" dirty="0" err="1">
                <a:solidFill>
                  <a:schemeClr val="dk1"/>
                </a:solidFill>
              </a:rPr>
              <a:t>thống</a:t>
            </a:r>
            <a:endParaRPr sz="4400" b="1" i="0" u="none" strike="noStrike" cap="none" dirty="0">
              <a:solidFill>
                <a:schemeClr val="dk1"/>
              </a:solidFill>
              <a:latin typeface="Arial"/>
              <a:ea typeface="Arial"/>
              <a:cs typeface="Arial"/>
              <a:sym typeface="Arial"/>
            </a:endParaRPr>
          </a:p>
        </p:txBody>
      </p:sp>
      <p:sp>
        <p:nvSpPr>
          <p:cNvPr id="2" name="Google Shape;93;p1">
            <a:extLst>
              <a:ext uri="{FF2B5EF4-FFF2-40B4-BE49-F238E27FC236}">
                <a16:creationId xmlns:a16="http://schemas.microsoft.com/office/drawing/2014/main" id="{EEED9BB5-519B-376A-3639-A5305308A997}"/>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mc:AlternateContent xmlns:mc="http://schemas.openxmlformats.org/markup-compatibility/2006" xmlns:p14="http://schemas.microsoft.com/office/powerpoint/2010/main">
        <mc:Choice Requires="p14">
          <p:contentPart p14:bwMode="auto" r:id="rId5">
            <p14:nvContentPartPr>
              <p14:cNvPr id="3" name="Viết tay 2">
                <a:extLst>
                  <a:ext uri="{FF2B5EF4-FFF2-40B4-BE49-F238E27FC236}">
                    <a16:creationId xmlns:a16="http://schemas.microsoft.com/office/drawing/2014/main" id="{A7FD86B7-9963-F2BB-9A4E-93FB4A99D88D}"/>
                  </a:ext>
                </a:extLst>
              </p14:cNvPr>
              <p14:cNvContentPartPr/>
              <p14:nvPr/>
            </p14:nvContentPartPr>
            <p14:xfrm>
              <a:off x="1902590" y="2068320"/>
              <a:ext cx="586800" cy="78120"/>
            </p14:xfrm>
          </p:contentPart>
        </mc:Choice>
        <mc:Fallback xmlns="">
          <p:pic>
            <p:nvPicPr>
              <p:cNvPr id="3" name="Viết tay 2">
                <a:extLst>
                  <a:ext uri="{FF2B5EF4-FFF2-40B4-BE49-F238E27FC236}">
                    <a16:creationId xmlns:a16="http://schemas.microsoft.com/office/drawing/2014/main" id="{A7FD86B7-9963-F2BB-9A4E-93FB4A99D88D}"/>
                  </a:ext>
                </a:extLst>
              </p:cNvPr>
              <p:cNvPicPr/>
              <p:nvPr/>
            </p:nvPicPr>
            <p:blipFill>
              <a:blip r:embed="rId7"/>
              <a:stretch>
                <a:fillRect/>
              </a:stretch>
            </p:blipFill>
            <p:spPr>
              <a:xfrm>
                <a:off x="1848950" y="1960680"/>
                <a:ext cx="69444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Viết tay 3">
                <a:extLst>
                  <a:ext uri="{FF2B5EF4-FFF2-40B4-BE49-F238E27FC236}">
                    <a16:creationId xmlns:a16="http://schemas.microsoft.com/office/drawing/2014/main" id="{F54E06A7-7129-07CB-4464-9A63B36F72B0}"/>
                  </a:ext>
                </a:extLst>
              </p14:cNvPr>
              <p14:cNvContentPartPr/>
              <p14:nvPr/>
            </p14:nvContentPartPr>
            <p14:xfrm>
              <a:off x="1642310" y="2034120"/>
              <a:ext cx="1031760" cy="467280"/>
            </p14:xfrm>
          </p:contentPart>
        </mc:Choice>
        <mc:Fallback xmlns="">
          <p:pic>
            <p:nvPicPr>
              <p:cNvPr id="4" name="Viết tay 3">
                <a:extLst>
                  <a:ext uri="{FF2B5EF4-FFF2-40B4-BE49-F238E27FC236}">
                    <a16:creationId xmlns:a16="http://schemas.microsoft.com/office/drawing/2014/main" id="{F54E06A7-7129-07CB-4464-9A63B36F72B0}"/>
                  </a:ext>
                </a:extLst>
              </p:cNvPr>
              <p:cNvPicPr/>
              <p:nvPr/>
            </p:nvPicPr>
            <p:blipFill>
              <a:blip r:embed="rId9"/>
              <a:stretch>
                <a:fillRect/>
              </a:stretch>
            </p:blipFill>
            <p:spPr>
              <a:xfrm>
                <a:off x="1588670" y="1926480"/>
                <a:ext cx="1139400" cy="682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Viết tay 4">
                <a:extLst>
                  <a:ext uri="{FF2B5EF4-FFF2-40B4-BE49-F238E27FC236}">
                    <a16:creationId xmlns:a16="http://schemas.microsoft.com/office/drawing/2014/main" id="{EBE0FC31-8781-BA5E-F7F5-FAE5CF3283F7}"/>
                  </a:ext>
                </a:extLst>
              </p14:cNvPr>
              <p14:cNvContentPartPr/>
              <p14:nvPr/>
            </p14:nvContentPartPr>
            <p14:xfrm>
              <a:off x="2139830" y="3225720"/>
              <a:ext cx="360" cy="360"/>
            </p14:xfrm>
          </p:contentPart>
        </mc:Choice>
        <mc:Fallback xmlns="">
          <p:pic>
            <p:nvPicPr>
              <p:cNvPr id="5" name="Viết tay 4">
                <a:extLst>
                  <a:ext uri="{FF2B5EF4-FFF2-40B4-BE49-F238E27FC236}">
                    <a16:creationId xmlns:a16="http://schemas.microsoft.com/office/drawing/2014/main" id="{EBE0FC31-8781-BA5E-F7F5-FAE5CF3283F7}"/>
                  </a:ext>
                </a:extLst>
              </p:cNvPr>
              <p:cNvPicPr/>
              <p:nvPr/>
            </p:nvPicPr>
            <p:blipFill>
              <a:blip r:embed="rId11"/>
              <a:stretch>
                <a:fillRect/>
              </a:stretch>
            </p:blipFill>
            <p:spPr>
              <a:xfrm>
                <a:off x="2085830" y="3117720"/>
                <a:ext cx="108000" cy="216000"/>
              </a:xfrm>
              <a:prstGeom prst="rect">
                <a:avLst/>
              </a:prstGeom>
            </p:spPr>
          </p:pic>
        </mc:Fallback>
      </mc:AlternateContent>
      <p:pic>
        <p:nvPicPr>
          <p:cNvPr id="8" name="Hình ảnh 7" descr="Ảnh có chứa văn bản, biểu đồ, ảnh chụp màn hình, Phông chữ&#10;&#10;Mô tả được tạo tự động">
            <a:extLst>
              <a:ext uri="{FF2B5EF4-FFF2-40B4-BE49-F238E27FC236}">
                <a16:creationId xmlns:a16="http://schemas.microsoft.com/office/drawing/2014/main" id="{7B9700F0-ED6C-80E3-23A7-39F8050E5FB2}"/>
              </a:ext>
            </a:extLst>
          </p:cNvPr>
          <p:cNvPicPr>
            <a:picLocks noChangeAspect="1"/>
          </p:cNvPicPr>
          <p:nvPr/>
        </p:nvPicPr>
        <p:blipFill>
          <a:blip r:embed="rId12"/>
          <a:stretch>
            <a:fillRect/>
          </a:stretch>
        </p:blipFill>
        <p:spPr>
          <a:xfrm>
            <a:off x="5076888" y="700875"/>
            <a:ext cx="6597533" cy="5607084"/>
          </a:xfrm>
          <a:prstGeom prst="rect">
            <a:avLst/>
          </a:prstGeom>
        </p:spPr>
      </p:pic>
    </p:spTree>
    <p:extLst>
      <p:ext uri="{BB962C8B-B14F-4D97-AF65-F5344CB8AC3E}">
        <p14:creationId xmlns:p14="http://schemas.microsoft.com/office/powerpoint/2010/main" val="164881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 calcmode="lin" valueType="num">
                                      <p:cBhvr additive="base">
                                        <p:cTn id="12" dur="500" fill="hold"/>
                                        <p:tgtEl>
                                          <p:spTgt spid="2050"/>
                                        </p:tgtEl>
                                        <p:attrNameLst>
                                          <p:attrName>ppt_x</p:attrName>
                                        </p:attrNameLst>
                                      </p:cBhvr>
                                      <p:tavLst>
                                        <p:tav tm="0">
                                          <p:val>
                                            <p:strVal val="#ppt_x"/>
                                          </p:val>
                                        </p:tav>
                                        <p:tav tm="100000">
                                          <p:val>
                                            <p:strVal val="#ppt_x"/>
                                          </p:val>
                                        </p:tav>
                                      </p:tavLst>
                                    </p:anim>
                                    <p:anim calcmode="lin" valueType="num">
                                      <p:cBhvr additive="base">
                                        <p:cTn id="13"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in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9190C4AD-0583-06BB-42A8-1778B2E6505E}"/>
            </a:ext>
          </a:extLst>
        </p:cNvPr>
        <p:cNvGrpSpPr/>
        <p:nvPr/>
      </p:nvGrpSpPr>
      <p:grpSpPr>
        <a:xfrm>
          <a:off x="0" y="0"/>
          <a:ext cx="0" cy="0"/>
          <a:chOff x="0" y="0"/>
          <a:chExt cx="0" cy="0"/>
        </a:xfrm>
      </p:grpSpPr>
      <p:pic>
        <p:nvPicPr>
          <p:cNvPr id="148" name="Google Shape;148;p5" descr="A black background with blue text&#10;&#10;Description automatically generated">
            <a:extLst>
              <a:ext uri="{FF2B5EF4-FFF2-40B4-BE49-F238E27FC236}">
                <a16:creationId xmlns:a16="http://schemas.microsoft.com/office/drawing/2014/main" id="{38F1450F-677B-76A4-3CB7-197C20FC51B7}"/>
              </a:ext>
            </a:extLst>
          </p:cNvPr>
          <p:cNvPicPr preferRelativeResize="0"/>
          <p:nvPr/>
        </p:nvPicPr>
        <p:blipFill rotWithShape="1">
          <a:blip r:embed="rId3">
            <a:alphaModFix/>
          </a:blip>
          <a:srcRect/>
          <a:stretch/>
        </p:blipFill>
        <p:spPr>
          <a:xfrm>
            <a:off x="-84257" y="-344800"/>
            <a:ext cx="3130603" cy="1484925"/>
          </a:xfrm>
          <a:prstGeom prst="rect">
            <a:avLst/>
          </a:prstGeom>
          <a:noFill/>
          <a:ln>
            <a:noFill/>
          </a:ln>
        </p:spPr>
      </p:pic>
      <p:cxnSp>
        <p:nvCxnSpPr>
          <p:cNvPr id="149" name="Google Shape;149;p5">
            <a:extLst>
              <a:ext uri="{FF2B5EF4-FFF2-40B4-BE49-F238E27FC236}">
                <a16:creationId xmlns:a16="http://schemas.microsoft.com/office/drawing/2014/main" id="{09F1D603-D782-869A-1A09-6B6B1677636A}"/>
              </a:ext>
            </a:extLst>
          </p:cNvPr>
          <p:cNvCxnSpPr/>
          <p:nvPr/>
        </p:nvCxnSpPr>
        <p:spPr>
          <a:xfrm>
            <a:off x="371475" y="6332158"/>
            <a:ext cx="11449049" cy="0"/>
          </a:xfrm>
          <a:prstGeom prst="straightConnector1">
            <a:avLst/>
          </a:prstGeom>
          <a:noFill/>
          <a:ln w="9525" cap="flat" cmpd="sng">
            <a:solidFill>
              <a:srgbClr val="C55A11"/>
            </a:solidFill>
            <a:prstDash val="solid"/>
            <a:miter lim="800000"/>
            <a:headEnd type="none" w="sm" len="sm"/>
            <a:tailEnd type="none" w="sm" len="sm"/>
          </a:ln>
        </p:spPr>
      </p:cxnSp>
      <p:sp>
        <p:nvSpPr>
          <p:cNvPr id="150" name="Google Shape;150;p5">
            <a:extLst>
              <a:ext uri="{FF2B5EF4-FFF2-40B4-BE49-F238E27FC236}">
                <a16:creationId xmlns:a16="http://schemas.microsoft.com/office/drawing/2014/main" id="{9F13D8BF-65AB-2E82-1EC1-483FFAFA973D}"/>
              </a:ext>
            </a:extLst>
          </p:cNvPr>
          <p:cNvSpPr txBox="1"/>
          <p:nvPr/>
        </p:nvSpPr>
        <p:spPr>
          <a:xfrm>
            <a:off x="11372849" y="6356350"/>
            <a:ext cx="5430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600"/>
              <a:buFont typeface="Arial"/>
              <a:buNone/>
            </a:pPr>
            <a:fld id="{00000000-1234-1234-1234-123412341234}" type="slidenum">
              <a:rPr lang="en-US" sz="1600" b="0" i="0" u="none" strike="noStrike" cap="none">
                <a:solidFill>
                  <a:schemeClr val="dk1"/>
                </a:solidFill>
                <a:latin typeface="Arial"/>
                <a:ea typeface="Arial"/>
                <a:cs typeface="Arial"/>
                <a:sym typeface="Arial"/>
              </a:rPr>
              <a:t>9</a:t>
            </a:fld>
            <a:endParaRPr sz="1600" b="0" i="0" u="none" strike="noStrike" cap="none">
              <a:solidFill>
                <a:schemeClr val="dk1"/>
              </a:solidFill>
              <a:latin typeface="Arial"/>
              <a:ea typeface="Arial"/>
              <a:cs typeface="Arial"/>
              <a:sym typeface="Arial"/>
            </a:endParaRPr>
          </a:p>
        </p:txBody>
      </p:sp>
      <p:sp>
        <p:nvSpPr>
          <p:cNvPr id="152" name="Google Shape;152;p5">
            <a:extLst>
              <a:ext uri="{FF2B5EF4-FFF2-40B4-BE49-F238E27FC236}">
                <a16:creationId xmlns:a16="http://schemas.microsoft.com/office/drawing/2014/main" id="{FD2D02BA-3C24-463E-C5D6-11C95BD837DE}"/>
              </a:ext>
            </a:extLst>
          </p:cNvPr>
          <p:cNvSpPr txBox="1"/>
          <p:nvPr/>
        </p:nvSpPr>
        <p:spPr>
          <a:xfrm>
            <a:off x="276226" y="6332150"/>
            <a:ext cx="1981200" cy="3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Times New Roman"/>
              <a:buNone/>
            </a:pPr>
            <a:r>
              <a:rPr lang="en-US" sz="1600" b="0" i="0" u="none" strike="noStrike" cap="none">
                <a:solidFill>
                  <a:schemeClr val="dk1"/>
                </a:solidFill>
                <a:latin typeface="Arial"/>
                <a:ea typeface="Arial"/>
                <a:cs typeface="Arial"/>
                <a:sym typeface="Arial"/>
              </a:rPr>
              <a:t>UIT, VNU-HCM</a:t>
            </a:r>
            <a:endParaRPr sz="1600" b="0" i="0" u="none" strike="noStrike" cap="none">
              <a:solidFill>
                <a:srgbClr val="000000"/>
              </a:solidFill>
              <a:latin typeface="Arial"/>
              <a:ea typeface="Arial"/>
              <a:cs typeface="Arial"/>
              <a:sym typeface="Arial"/>
            </a:endParaRPr>
          </a:p>
        </p:txBody>
      </p:sp>
      <p:sp>
        <p:nvSpPr>
          <p:cNvPr id="154" name="Google Shape;154;p5">
            <a:extLst>
              <a:ext uri="{FF2B5EF4-FFF2-40B4-BE49-F238E27FC236}">
                <a16:creationId xmlns:a16="http://schemas.microsoft.com/office/drawing/2014/main" id="{A4D62927-0202-099E-AFBC-22118B319716}"/>
              </a:ext>
            </a:extLst>
          </p:cNvPr>
          <p:cNvSpPr/>
          <p:nvPr/>
        </p:nvSpPr>
        <p:spPr>
          <a:xfrm>
            <a:off x="544286" y="1077758"/>
            <a:ext cx="3548743" cy="424418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Arial"/>
              <a:buNone/>
            </a:pPr>
            <a:r>
              <a:rPr lang="en-US" sz="4400" b="1" dirty="0">
                <a:solidFill>
                  <a:schemeClr val="dk1"/>
                </a:solidFill>
              </a:rPr>
              <a:t>5. </a:t>
            </a:r>
            <a:r>
              <a:rPr lang="en-US" sz="4400" b="1" dirty="0" err="1">
                <a:solidFill>
                  <a:schemeClr val="dk1"/>
                </a:solidFill>
              </a:rPr>
              <a:t>Hệ</a:t>
            </a:r>
            <a:r>
              <a:rPr lang="en-US" sz="4400" b="1" dirty="0">
                <a:solidFill>
                  <a:schemeClr val="dk1"/>
                </a:solidFill>
              </a:rPr>
              <a:t> </a:t>
            </a:r>
            <a:r>
              <a:rPr lang="en-US" sz="4400" b="1" dirty="0" err="1">
                <a:solidFill>
                  <a:schemeClr val="dk1"/>
                </a:solidFill>
              </a:rPr>
              <a:t>thống</a:t>
            </a:r>
            <a:r>
              <a:rPr lang="en-US" sz="4400" b="1" dirty="0">
                <a:solidFill>
                  <a:schemeClr val="dk1"/>
                </a:solidFill>
              </a:rPr>
              <a:t> </a:t>
            </a:r>
            <a:r>
              <a:rPr lang="en-US" sz="4400" b="1" dirty="0" err="1">
                <a:solidFill>
                  <a:schemeClr val="dk1"/>
                </a:solidFill>
              </a:rPr>
              <a:t>chức</a:t>
            </a:r>
            <a:r>
              <a:rPr lang="en-US" sz="4400" b="1" dirty="0">
                <a:solidFill>
                  <a:schemeClr val="dk1"/>
                </a:solidFill>
              </a:rPr>
              <a:t> </a:t>
            </a:r>
            <a:r>
              <a:rPr lang="en-US" sz="4400" b="1" dirty="0" err="1">
                <a:solidFill>
                  <a:schemeClr val="dk1"/>
                </a:solidFill>
              </a:rPr>
              <a:t>năng</a:t>
            </a:r>
            <a:r>
              <a:rPr lang="en-US" sz="4400" b="1" dirty="0">
                <a:solidFill>
                  <a:schemeClr val="dk1"/>
                </a:solidFill>
              </a:rPr>
              <a:t> &amp; </a:t>
            </a:r>
            <a:r>
              <a:rPr lang="vi-VN" sz="4400" b="1" dirty="0">
                <a:solidFill>
                  <a:schemeClr val="dk1"/>
                </a:solidFill>
              </a:rPr>
              <a:t>phân quyền người dùng</a:t>
            </a:r>
            <a:endParaRPr sz="4400" b="1" i="0" u="none" strike="noStrike" cap="none" dirty="0">
              <a:solidFill>
                <a:schemeClr val="dk1"/>
              </a:solidFill>
              <a:latin typeface="Arial"/>
              <a:ea typeface="Arial"/>
              <a:cs typeface="Arial"/>
              <a:sym typeface="Arial"/>
            </a:endParaRPr>
          </a:p>
        </p:txBody>
      </p:sp>
      <p:sp>
        <p:nvSpPr>
          <p:cNvPr id="2" name="Google Shape;93;p1">
            <a:extLst>
              <a:ext uri="{FF2B5EF4-FFF2-40B4-BE49-F238E27FC236}">
                <a16:creationId xmlns:a16="http://schemas.microsoft.com/office/drawing/2014/main" id="{9F3422C1-C14A-D721-66DF-C8CEDD221E18}"/>
              </a:ext>
            </a:extLst>
          </p:cNvPr>
          <p:cNvSpPr txBox="1">
            <a:spLocks noGrp="1"/>
          </p:cNvSpPr>
          <p:nvPr>
            <p:ph type="ftr" idx="11"/>
          </p:nvPr>
        </p:nvSpPr>
        <p:spPr>
          <a:xfrm>
            <a:off x="3529022" y="6332150"/>
            <a:ext cx="51339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400"/>
              <a:buFont typeface="Nunito SemiBold"/>
              <a:buNone/>
            </a:pPr>
            <a:r>
              <a:rPr lang="en-US" sz="1600" dirty="0">
                <a:solidFill>
                  <a:schemeClr val="dk1"/>
                </a:solidFill>
                <a:latin typeface="Nunito SemiBold"/>
                <a:ea typeface="Nunito SemiBold"/>
                <a:cs typeface="Nunito SemiBold"/>
                <a:sym typeface="Nunito SemiBold"/>
              </a:rPr>
              <a:t>IE221 – </a:t>
            </a:r>
            <a:r>
              <a:rPr lang="en-US" sz="1600" dirty="0" err="1">
                <a:solidFill>
                  <a:schemeClr val="dk1"/>
                </a:solidFill>
                <a:latin typeface="Nunito SemiBold"/>
                <a:ea typeface="Nunito SemiBold"/>
                <a:cs typeface="Nunito SemiBold"/>
                <a:sym typeface="Nunito SemiBold"/>
              </a:rPr>
              <a:t>Kỹ</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thuật</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lập</a:t>
            </a:r>
            <a:r>
              <a:rPr lang="en-US" sz="1600" dirty="0">
                <a:solidFill>
                  <a:schemeClr val="dk1"/>
                </a:solidFill>
                <a:latin typeface="Nunito SemiBold"/>
                <a:ea typeface="Nunito SemiBold"/>
                <a:cs typeface="Nunito SemiBold"/>
                <a:sym typeface="Nunito SemiBold"/>
              </a:rPr>
              <a:t> </a:t>
            </a:r>
            <a:r>
              <a:rPr lang="en-US" sz="1600" dirty="0" err="1">
                <a:solidFill>
                  <a:schemeClr val="dk1"/>
                </a:solidFill>
                <a:latin typeface="Nunito SemiBold"/>
                <a:ea typeface="Nunito SemiBold"/>
                <a:cs typeface="Nunito SemiBold"/>
                <a:sym typeface="Nunito SemiBold"/>
              </a:rPr>
              <a:t>trình</a:t>
            </a:r>
            <a:r>
              <a:rPr lang="en-US" sz="1600" dirty="0">
                <a:solidFill>
                  <a:schemeClr val="dk1"/>
                </a:solidFill>
                <a:latin typeface="Nunito SemiBold"/>
                <a:ea typeface="Nunito SemiBold"/>
                <a:cs typeface="Nunito SemiBold"/>
                <a:sym typeface="Nunito SemiBold"/>
              </a:rPr>
              <a:t> Python</a:t>
            </a:r>
            <a:endParaRPr dirty="0">
              <a:latin typeface="Nunito SemiBold"/>
              <a:ea typeface="Nunito SemiBold"/>
              <a:cs typeface="Nunito SemiBold"/>
              <a:sym typeface="Nunito SemiBold"/>
            </a:endParaRPr>
          </a:p>
        </p:txBody>
      </p:sp>
      <p:pic>
        <p:nvPicPr>
          <p:cNvPr id="5" name="Hình ảnh 4">
            <a:extLst>
              <a:ext uri="{FF2B5EF4-FFF2-40B4-BE49-F238E27FC236}">
                <a16:creationId xmlns:a16="http://schemas.microsoft.com/office/drawing/2014/main" id="{DAFE94F7-677E-62F1-B149-FDD359F66A73}"/>
              </a:ext>
            </a:extLst>
          </p:cNvPr>
          <p:cNvPicPr>
            <a:picLocks noChangeAspect="1"/>
          </p:cNvPicPr>
          <p:nvPr/>
        </p:nvPicPr>
        <p:blipFill>
          <a:blip r:embed="rId4"/>
          <a:srcRect/>
          <a:stretch/>
        </p:blipFill>
        <p:spPr>
          <a:xfrm>
            <a:off x="5286803" y="0"/>
            <a:ext cx="6360911" cy="6399697"/>
          </a:xfrm>
          <a:prstGeom prst="rect">
            <a:avLst/>
          </a:prstGeom>
        </p:spPr>
      </p:pic>
    </p:spTree>
    <p:extLst>
      <p:ext uri="{BB962C8B-B14F-4D97-AF65-F5344CB8AC3E}">
        <p14:creationId xmlns:p14="http://schemas.microsoft.com/office/powerpoint/2010/main" val="218830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animEffect transition="in" filter="fade">
                                      <p:cBhvr>
                                        <p:cTn id="7" dur="500"/>
                                        <p:tgtEl>
                                          <p:spTgt spid="15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Lst>
  </p:timing>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D07160FFEFB08F46AB62E22C91B08D12" ma:contentTypeVersion="9" ma:contentTypeDescription="Tạo tài liệu mới." ma:contentTypeScope="" ma:versionID="971cf5b0ce93a0e1e6e5928deb51217d">
  <xsd:schema xmlns:xsd="http://www.w3.org/2001/XMLSchema" xmlns:xs="http://www.w3.org/2001/XMLSchema" xmlns:p="http://schemas.microsoft.com/office/2006/metadata/properties" xmlns:ns3="aa762089-36ad-4bf7-9314-c7223c4b604d" xmlns:ns4="176bb0a3-45c3-4757-8618-101ee49f8be1" targetNamespace="http://schemas.microsoft.com/office/2006/metadata/properties" ma:root="true" ma:fieldsID="533b25d51edaf1e987642bff3723b57c" ns3:_="" ns4:_="">
    <xsd:import namespace="aa762089-36ad-4bf7-9314-c7223c4b604d"/>
    <xsd:import namespace="176bb0a3-45c3-4757-8618-101ee49f8be1"/>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762089-36ad-4bf7-9314-c7223c4b60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6bb0a3-45c3-4757-8618-101ee49f8be1" elementFormDefault="qualified">
    <xsd:import namespace="http://schemas.microsoft.com/office/2006/documentManagement/types"/>
    <xsd:import namespace="http://schemas.microsoft.com/office/infopath/2007/PartnerControls"/>
    <xsd:element name="SharedWithUsers" ma:index="11"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Chia sẻ Có Chi tiết" ma:internalName="SharedWithDetails" ma:readOnly="true">
      <xsd:simpleType>
        <xsd:restriction base="dms:Note">
          <xsd:maxLength value="255"/>
        </xsd:restriction>
      </xsd:simpleType>
    </xsd:element>
    <xsd:element name="SharingHintHash" ma:index="13"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a762089-36ad-4bf7-9314-c7223c4b604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AD64148-605C-4970-8560-32C9C3425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762089-36ad-4bf7-9314-c7223c4b604d"/>
    <ds:schemaRef ds:uri="176bb0a3-45c3-4757-8618-101ee49f8b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9AFFAC-B8BC-4354-A94B-10BCB023F86D}">
  <ds:schemaRefs>
    <ds:schemaRef ds:uri="http://schemas.microsoft.com/office/2006/metadata/properties"/>
    <ds:schemaRef ds:uri="aa762089-36ad-4bf7-9314-c7223c4b604d"/>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http://purl.org/dc/elements/1.1/"/>
    <ds:schemaRef ds:uri="176bb0a3-45c3-4757-8618-101ee49f8be1"/>
    <ds:schemaRef ds:uri="http://www.w3.org/XML/1998/namespace"/>
    <ds:schemaRef ds:uri="http://purl.org/dc/terms/"/>
  </ds:schemaRefs>
</ds:datastoreItem>
</file>

<file path=customXml/itemProps3.xml><?xml version="1.0" encoding="utf-8"?>
<ds:datastoreItem xmlns:ds="http://schemas.openxmlformats.org/officeDocument/2006/customXml" ds:itemID="{543EAEDA-ED92-43E2-9656-FCD078B059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547</TotalTime>
  <Words>479</Words>
  <Application>Microsoft Office PowerPoint</Application>
  <PresentationFormat>Màn hình rộng</PresentationFormat>
  <Paragraphs>92</Paragraphs>
  <Slides>12</Slides>
  <Notes>12</Notes>
  <HiddenSlides>0</HiddenSlides>
  <MMClips>0</MMClips>
  <ScaleCrop>false</ScaleCrop>
  <HeadingPairs>
    <vt:vector size="6" baseType="variant">
      <vt:variant>
        <vt:lpstr>Phông được Dùng</vt:lpstr>
      </vt:variant>
      <vt:variant>
        <vt:i4>5</vt:i4>
      </vt:variant>
      <vt:variant>
        <vt:lpstr>Chủ đề</vt:lpstr>
      </vt:variant>
      <vt:variant>
        <vt:i4>1</vt:i4>
      </vt:variant>
      <vt:variant>
        <vt:lpstr>Tiêu đề Bản chiếu</vt:lpstr>
      </vt:variant>
      <vt:variant>
        <vt:i4>12</vt:i4>
      </vt:variant>
    </vt:vector>
  </HeadingPairs>
  <TitlesOfParts>
    <vt:vector size="18" baseType="lpstr">
      <vt:lpstr>Arial</vt:lpstr>
      <vt:lpstr>Aptos</vt:lpstr>
      <vt:lpstr>Times New Roman</vt:lpstr>
      <vt:lpstr>Play</vt:lpstr>
      <vt:lpstr>Nunito SemiBold</vt:lpstr>
      <vt:lpstr>Office Theme</vt:lpstr>
      <vt:lpstr>  XÂY DỰNG WEBSITE QUẢN LÝ NHÀ HÀNG BẰNG FRAMEWORK DJANGO </vt:lpstr>
      <vt:lpstr>Giới thiệu nhóm 11</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Thanks for watching!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Dương Thị Hồng Nhung</dc:creator>
  <cp:lastModifiedBy>Hồ Nguyễn Thiên Vũ</cp:lastModifiedBy>
  <cp:revision>12</cp:revision>
  <dcterms:created xsi:type="dcterms:W3CDTF">2024-12-17T08:34:52Z</dcterms:created>
  <dcterms:modified xsi:type="dcterms:W3CDTF">2024-12-28T08:01:42Z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0x010100D07160FFEFB08F46AB62E22C91B08D12</vt:lpwstr>
  </property>
</Properties>
</file>