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58" autoAdjust="0"/>
  </p:normalViewPr>
  <p:slideViewPr>
    <p:cSldViewPr>
      <p:cViewPr varScale="1">
        <p:scale>
          <a:sx n="44" d="100"/>
          <a:sy n="44" d="100"/>
        </p:scale>
        <p:origin x="205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09/12/2015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09/12/2015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smtClean="0"/>
              <a:t>Chapter 4: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181</TotalTime>
  <Words>4093</Words>
  <Application>Microsoft Office PowerPoint</Application>
  <PresentationFormat>On-screen Show (4:3)</PresentationFormat>
  <Paragraphs>256</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Wingdings</vt:lpstr>
      <vt:lpstr>Wingdings 2</vt:lpstr>
      <vt:lpstr>Civic</vt:lpstr>
      <vt:lpstr>Chapter 4: Software Testing</vt:lpstr>
      <vt:lpstr>PowerPoint Presentation</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Thien Van. Pham</cp:lastModifiedBy>
  <cp:revision>61</cp:revision>
  <dcterms:created xsi:type="dcterms:W3CDTF">2015-12-07T04:03:55Z</dcterms:created>
  <dcterms:modified xsi:type="dcterms:W3CDTF">2015-12-09T04:36:35Z</dcterms:modified>
</cp:coreProperties>
</file>