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7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5496-2E67-47DD-A918-64FB42AFFA20}" type="datetimeFigureOut">
              <a:rPr lang="en-US" smtClean="0"/>
              <a:t>09/12/2015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EF8D-C51A-4359-8710-DD07127F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2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2537" y="728663"/>
            <a:ext cx="9144000" cy="1023938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2843213"/>
            <a:ext cx="10139362" cy="384333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5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đoliên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2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phền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2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module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module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  <a:p>
            <a:pPr lvl="2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: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17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lvl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2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1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2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9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: 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dãi</a:t>
            </a:r>
            <a:r>
              <a:rPr lang="en-US" dirty="0" smtClean="0"/>
              <a:t>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dò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,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58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 err="1" smtClean="0"/>
              <a:t>Kỹ</a:t>
            </a:r>
            <a:r>
              <a:rPr lang="en-US" sz="3800" dirty="0" smtClean="0"/>
              <a:t> </a:t>
            </a:r>
            <a:r>
              <a:rPr lang="en-US" sz="3800" dirty="0" err="1" smtClean="0"/>
              <a:t>thuật</a:t>
            </a:r>
            <a:r>
              <a:rPr lang="en-US" sz="3800" dirty="0" smtClean="0"/>
              <a:t> </a:t>
            </a:r>
            <a:r>
              <a:rPr lang="en-US" sz="3800" dirty="0" err="1" smtClean="0"/>
              <a:t>dựa</a:t>
            </a:r>
            <a:r>
              <a:rPr lang="en-US" sz="3800" dirty="0" smtClean="0"/>
              <a:t> </a:t>
            </a:r>
            <a:r>
              <a:rPr lang="en-US" sz="3800" dirty="0" err="1" smtClean="0"/>
              <a:t>trên</a:t>
            </a:r>
            <a:r>
              <a:rPr lang="en-US" sz="3800" dirty="0" smtClean="0"/>
              <a:t> </a:t>
            </a:r>
            <a:r>
              <a:rPr lang="en-US" sz="3800" dirty="0" err="1" smtClean="0"/>
              <a:t>miền</a:t>
            </a:r>
            <a:r>
              <a:rPr lang="en-US" sz="3800" dirty="0" smtClean="0"/>
              <a:t> </a:t>
            </a:r>
            <a:r>
              <a:rPr lang="en-US" sz="3800" dirty="0" err="1" smtClean="0"/>
              <a:t>đầu</a:t>
            </a:r>
            <a:r>
              <a:rPr lang="en-US" sz="3800" dirty="0" smtClean="0"/>
              <a:t> </a:t>
            </a:r>
            <a:r>
              <a:rPr lang="en-US" sz="3800" dirty="0" err="1" smtClean="0"/>
              <a:t>vào</a:t>
            </a:r>
            <a:endParaRPr lang="en-US" sz="3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Chia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T-wise: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8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lỗi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2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Quan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3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logic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1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20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3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1125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Các kỹ thuật kiểm thử</vt:lpstr>
      <vt:lpstr>Các phép đo liên quan đến kiểm thử</vt:lpstr>
      <vt:lpstr>Các kỹ thuật kiểm thử </vt:lpstr>
      <vt:lpstr>Các kỹ thuật kiểm thử</vt:lpstr>
      <vt:lpstr>Các kỹ thuật kiểm thử</vt:lpstr>
      <vt:lpstr>Các kỹ thuật kiểm thử</vt:lpstr>
      <vt:lpstr>Các kỹ thuật kiểm thử</vt:lpstr>
      <vt:lpstr>Các kỹ thuật kiểm thử</vt:lpstr>
      <vt:lpstr>Các kỹ thuật kiểm thử</vt:lpstr>
      <vt:lpstr>PowerPoint Presentation</vt:lpstr>
      <vt:lpstr>Phép đoliên quan kiểm thử </vt:lpstr>
      <vt:lpstr>Phép đo liên quan kiểm thử</vt:lpstr>
      <vt:lpstr>Phép đo liên quan kiểm thử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Techniques</dc:title>
  <dc:creator>Thien Van. Pham</dc:creator>
  <cp:lastModifiedBy>Thien Van. Pham</cp:lastModifiedBy>
  <cp:revision>29</cp:revision>
  <dcterms:created xsi:type="dcterms:W3CDTF">2015-12-05T15:56:08Z</dcterms:created>
  <dcterms:modified xsi:type="dcterms:W3CDTF">2015-12-09T02:19:22Z</dcterms:modified>
</cp:coreProperties>
</file>