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6745-1109-4E3C-A3CD-846E4C1A29DB}" type="datetimeFigureOut">
              <a:rPr lang="en-US" smtClean="0"/>
              <a:t>03/12/2015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890-A16C-43D2-B507-33DFEB5C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6745-1109-4E3C-A3CD-846E4C1A29DB}" type="datetimeFigureOut">
              <a:rPr lang="en-US" smtClean="0"/>
              <a:t>03/12/2015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890-A16C-43D2-B507-33DFEB5C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3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6745-1109-4E3C-A3CD-846E4C1A29DB}" type="datetimeFigureOut">
              <a:rPr lang="en-US" smtClean="0"/>
              <a:t>03/12/2015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890-A16C-43D2-B507-33DFEB5C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4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6745-1109-4E3C-A3CD-846E4C1A29DB}" type="datetimeFigureOut">
              <a:rPr lang="en-US" smtClean="0"/>
              <a:t>03/12/2015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890-A16C-43D2-B507-33DFEB5C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1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6745-1109-4E3C-A3CD-846E4C1A29DB}" type="datetimeFigureOut">
              <a:rPr lang="en-US" smtClean="0"/>
              <a:t>03/12/2015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890-A16C-43D2-B507-33DFEB5C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6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6745-1109-4E3C-A3CD-846E4C1A29DB}" type="datetimeFigureOut">
              <a:rPr lang="en-US" smtClean="0"/>
              <a:t>03/12/2015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890-A16C-43D2-B507-33DFEB5C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7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6745-1109-4E3C-A3CD-846E4C1A29DB}" type="datetimeFigureOut">
              <a:rPr lang="en-US" smtClean="0"/>
              <a:t>03/12/2015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890-A16C-43D2-B507-33DFEB5C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6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6745-1109-4E3C-A3CD-846E4C1A29DB}" type="datetimeFigureOut">
              <a:rPr lang="en-US" smtClean="0"/>
              <a:t>03/12/2015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890-A16C-43D2-B507-33DFEB5C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8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6745-1109-4E3C-A3CD-846E4C1A29DB}" type="datetimeFigureOut">
              <a:rPr lang="en-US" smtClean="0"/>
              <a:t>03/12/2015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890-A16C-43D2-B507-33DFEB5C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4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6745-1109-4E3C-A3CD-846E4C1A29DB}" type="datetimeFigureOut">
              <a:rPr lang="en-US" smtClean="0"/>
              <a:t>03/12/2015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890-A16C-43D2-B507-33DFEB5C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8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6745-1109-4E3C-A3CD-846E4C1A29DB}" type="datetimeFigureOut">
              <a:rPr lang="en-US" smtClean="0"/>
              <a:t>03/12/2015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890-A16C-43D2-B507-33DFEB5C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8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56745-1109-4E3C-A3CD-846E4C1A29DB}" type="datetimeFigureOut">
              <a:rPr lang="en-US" smtClean="0"/>
              <a:t>03/12/2015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C5890-A16C-43D2-B507-33DFEB5C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4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4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8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Chap 4</vt:lpstr>
      <vt:lpstr>Part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4</dc:title>
  <dc:creator>Thien Van. Pham</dc:creator>
  <cp:lastModifiedBy>Thien Van. Pham</cp:lastModifiedBy>
  <cp:revision>1</cp:revision>
  <dcterms:created xsi:type="dcterms:W3CDTF">2015-12-03T04:30:23Z</dcterms:created>
  <dcterms:modified xsi:type="dcterms:W3CDTF">2015-12-03T04:30:38Z</dcterms:modified>
</cp:coreProperties>
</file>