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B79-2030-45B9-A646-8D30278864C3}" type="doc">
      <dgm:prSet loTypeId="urn:microsoft.com/office/officeart/2005/8/layout/orgChart1" loCatId="hierarchy" qsTypeId="urn:microsoft.com/office/officeart/2005/8/quickstyle/simple4" qsCatId="simple" csTypeId="urn:microsoft.com/office/officeart/2005/8/colors/accent3_1" csCatId="accent3" phldr="1"/>
      <dgm:spPr/>
      <dgm:t>
        <a:bodyPr/>
        <a:lstStyle/>
        <a:p>
          <a:endParaRPr lang="en-US"/>
        </a:p>
      </dgm:t>
    </dgm:pt>
    <dgm:pt modelId="{094D692D-2649-4288-A3F6-15B8CADFE08D}">
      <dgm:prSet phldrT="[Text]"/>
      <dgm:spPr/>
      <dgm:t>
        <a:bodyPr/>
        <a:lstStyle/>
        <a:p>
          <a:r>
            <a:rPr lang="en-US" dirty="0" smtClean="0"/>
            <a:t>Software Testing</a:t>
          </a:r>
          <a:endParaRPr lang="en-US" dirty="0"/>
        </a:p>
      </dgm:t>
    </dgm:pt>
    <dgm:pt modelId="{22755029-FBA0-4D05-BD86-F7929D4F34D1}" type="parTrans" cxnId="{9F8FB4D2-24DD-417F-B7AA-38185DFCAF01}">
      <dgm:prSet/>
      <dgm:spPr/>
      <dgm:t>
        <a:bodyPr/>
        <a:lstStyle/>
        <a:p>
          <a:endParaRPr lang="en-US"/>
        </a:p>
      </dgm:t>
    </dgm:pt>
    <dgm:pt modelId="{17521F59-BCED-4F7D-92C8-BD33277AFA25}" type="sibTrans" cxnId="{9F8FB4D2-24DD-417F-B7AA-38185DFCAF01}">
      <dgm:prSet/>
      <dgm:spPr/>
      <dgm:t>
        <a:bodyPr/>
        <a:lstStyle/>
        <a:p>
          <a:endParaRPr lang="en-US"/>
        </a:p>
      </dgm:t>
    </dgm:pt>
    <dgm:pt modelId="{7DBE1843-DB5A-4E91-A4A9-DD7DF6B57B22}">
      <dgm:prSet phldrT="[Text]"/>
      <dgm:spPr/>
      <dgm:t>
        <a:bodyPr/>
        <a:lstStyle/>
        <a:p>
          <a:r>
            <a:rPr lang="en-US" dirty="0" smtClean="0"/>
            <a:t>Software Testing Fundamentals</a:t>
          </a:r>
          <a:endParaRPr lang="en-US" dirty="0"/>
        </a:p>
      </dgm:t>
    </dgm:pt>
    <dgm:pt modelId="{400C0DEA-5615-4BCC-AF3A-E10818349BC0}" type="parTrans" cxnId="{66C63B77-ECFF-47CF-9EFA-5958996854B8}">
      <dgm:prSet/>
      <dgm:spPr/>
      <dgm:t>
        <a:bodyPr/>
        <a:lstStyle/>
        <a:p>
          <a:endParaRPr lang="en-US"/>
        </a:p>
      </dgm:t>
    </dgm:pt>
    <dgm:pt modelId="{DA05AF02-9079-44B4-9E34-8921C9139FBA}" type="sibTrans" cxnId="{66C63B77-ECFF-47CF-9EFA-5958996854B8}">
      <dgm:prSet/>
      <dgm:spPr/>
      <dgm:t>
        <a:bodyPr/>
        <a:lstStyle/>
        <a:p>
          <a:endParaRPr lang="en-US"/>
        </a:p>
      </dgm:t>
    </dgm:pt>
    <dgm:pt modelId="{1BCA3D2C-566D-4983-866F-C3D6B4F24946}">
      <dgm:prSet phldrT="[Text]"/>
      <dgm:spPr/>
      <dgm:t>
        <a:bodyPr/>
        <a:lstStyle/>
        <a:p>
          <a:r>
            <a:rPr lang="en-US" dirty="0" smtClean="0"/>
            <a:t>Test Levels</a:t>
          </a:r>
          <a:endParaRPr lang="en-US" dirty="0"/>
        </a:p>
      </dgm:t>
    </dgm:pt>
    <dgm:pt modelId="{B42E0B6C-2B51-4B56-A968-5921115E6B4D}" type="parTrans" cxnId="{57C035A3-C709-49F7-850C-301058685195}">
      <dgm:prSet/>
      <dgm:spPr/>
      <dgm:t>
        <a:bodyPr/>
        <a:lstStyle/>
        <a:p>
          <a:endParaRPr lang="en-US"/>
        </a:p>
      </dgm:t>
    </dgm:pt>
    <dgm:pt modelId="{93873307-3B6C-4BB0-9BB7-7065F46060A1}" type="sibTrans" cxnId="{57C035A3-C709-49F7-850C-301058685195}">
      <dgm:prSet/>
      <dgm:spPr/>
      <dgm:t>
        <a:bodyPr/>
        <a:lstStyle/>
        <a:p>
          <a:endParaRPr lang="en-US"/>
        </a:p>
      </dgm:t>
    </dgm:pt>
    <dgm:pt modelId="{FA6010A2-A67A-42F3-8FDC-5DD9AD96DF08}">
      <dgm:prSet phldrT="[Text]"/>
      <dgm:spPr/>
      <dgm:t>
        <a:bodyPr/>
        <a:lstStyle/>
        <a:p>
          <a:r>
            <a:rPr lang="en-US" dirty="0" smtClean="0"/>
            <a:t>Test Techniques</a:t>
          </a:r>
          <a:endParaRPr lang="en-US" dirty="0"/>
        </a:p>
      </dgm:t>
    </dgm:pt>
    <dgm:pt modelId="{16F9D164-1BAE-4364-B061-D0899FDC39F9}" type="parTrans" cxnId="{84F762CF-96F9-4A9E-952D-241D89EAC99B}">
      <dgm:prSet/>
      <dgm:spPr/>
      <dgm:t>
        <a:bodyPr/>
        <a:lstStyle/>
        <a:p>
          <a:endParaRPr lang="en-US"/>
        </a:p>
      </dgm:t>
    </dgm:pt>
    <dgm:pt modelId="{313E5B77-3EC2-43DE-881F-D014025D1FFB}" type="sibTrans" cxnId="{84F762CF-96F9-4A9E-952D-241D89EAC99B}">
      <dgm:prSet/>
      <dgm:spPr/>
      <dgm:t>
        <a:bodyPr/>
        <a:lstStyle/>
        <a:p>
          <a:endParaRPr lang="en-US"/>
        </a:p>
      </dgm:t>
    </dgm:pt>
    <dgm:pt modelId="{2160EA05-E502-400D-849C-2F21268454FA}">
      <dgm:prSet phldrT="[Text]"/>
      <dgm:spPr/>
      <dgm:t>
        <a:bodyPr/>
        <a:lstStyle/>
        <a:p>
          <a:r>
            <a:rPr lang="en-US" dirty="0" smtClean="0"/>
            <a:t>Test-Related Measures</a:t>
          </a:r>
          <a:endParaRPr lang="en-US" dirty="0"/>
        </a:p>
      </dgm:t>
    </dgm:pt>
    <dgm:pt modelId="{43A5DDB7-73DF-4281-8AE2-B000F653A376}" type="parTrans" cxnId="{F32DCBB9-D260-4F9A-8CC4-C0943AA25812}">
      <dgm:prSet/>
      <dgm:spPr/>
      <dgm:t>
        <a:bodyPr/>
        <a:lstStyle/>
        <a:p>
          <a:endParaRPr lang="en-US"/>
        </a:p>
      </dgm:t>
    </dgm:pt>
    <dgm:pt modelId="{0359F7F5-1EB9-4B82-B0EE-7050D73A95B9}" type="sibTrans" cxnId="{F32DCBB9-D260-4F9A-8CC4-C0943AA25812}">
      <dgm:prSet/>
      <dgm:spPr/>
      <dgm:t>
        <a:bodyPr/>
        <a:lstStyle/>
        <a:p>
          <a:endParaRPr lang="en-US"/>
        </a:p>
      </dgm:t>
    </dgm:pt>
    <dgm:pt modelId="{32D989D1-D802-439C-8C36-224AE7DB5B1E}">
      <dgm:prSet phldrT="[Text]"/>
      <dgm:spPr/>
      <dgm:t>
        <a:bodyPr/>
        <a:lstStyle/>
        <a:p>
          <a:r>
            <a:rPr lang="en-US" dirty="0" smtClean="0">
              <a:solidFill>
                <a:srgbClr val="FF0000"/>
              </a:solidFill>
            </a:rPr>
            <a:t>Test Process</a:t>
          </a:r>
          <a:endParaRPr lang="en-US" dirty="0">
            <a:solidFill>
              <a:srgbClr val="FF0000"/>
            </a:solidFill>
          </a:endParaRPr>
        </a:p>
      </dgm:t>
    </dgm:pt>
    <dgm:pt modelId="{672CEDF4-4DD1-4F2F-9CA7-E12D2B58F5CA}" type="parTrans" cxnId="{14458EC6-37E4-4203-87C4-21ABCFF0E7E3}">
      <dgm:prSet/>
      <dgm:spPr/>
      <dgm:t>
        <a:bodyPr/>
        <a:lstStyle/>
        <a:p>
          <a:endParaRPr lang="en-US"/>
        </a:p>
      </dgm:t>
    </dgm:pt>
    <dgm:pt modelId="{782B2C16-7B6F-4D1D-A06F-F4368E4F8AE7}" type="sibTrans" cxnId="{14458EC6-37E4-4203-87C4-21ABCFF0E7E3}">
      <dgm:prSet/>
      <dgm:spPr/>
      <dgm:t>
        <a:bodyPr/>
        <a:lstStyle/>
        <a:p>
          <a:endParaRPr lang="en-US"/>
        </a:p>
      </dgm:t>
    </dgm:pt>
    <dgm:pt modelId="{D80D7536-AE37-4E9D-8D0A-5C39A06D9DDE}">
      <dgm:prSet phldrT="[Text]"/>
      <dgm:spPr/>
      <dgm:t>
        <a:bodyPr/>
        <a:lstStyle/>
        <a:p>
          <a:r>
            <a:rPr lang="en-US" dirty="0" smtClean="0">
              <a:solidFill>
                <a:srgbClr val="FF0000"/>
              </a:solidFill>
            </a:rPr>
            <a:t>Practical Considerations</a:t>
          </a:r>
          <a:endParaRPr lang="en-US" dirty="0">
            <a:solidFill>
              <a:srgbClr val="FF0000"/>
            </a:solidFill>
          </a:endParaRPr>
        </a:p>
      </dgm:t>
    </dgm:pt>
    <dgm:pt modelId="{D05740C1-72CA-4D04-989F-6AAD97A381F0}" type="parTrans" cxnId="{462E41BE-A5C5-41A4-AE7D-F119B87CBAE2}">
      <dgm:prSet/>
      <dgm:spPr/>
      <dgm:t>
        <a:bodyPr/>
        <a:lstStyle/>
        <a:p>
          <a:endParaRPr lang="en-US"/>
        </a:p>
      </dgm:t>
    </dgm:pt>
    <dgm:pt modelId="{E3A8AA47-05A5-48CA-B0A4-42970F029382}" type="sibTrans" cxnId="{462E41BE-A5C5-41A4-AE7D-F119B87CBAE2}">
      <dgm:prSet/>
      <dgm:spPr/>
      <dgm:t>
        <a:bodyPr/>
        <a:lstStyle/>
        <a:p>
          <a:endParaRPr lang="en-US"/>
        </a:p>
      </dgm:t>
    </dgm:pt>
    <dgm:pt modelId="{F5CD5FF0-816E-4881-8F90-944A2A90DCF6}">
      <dgm:prSet phldrT="[Text]"/>
      <dgm:spPr/>
      <dgm:t>
        <a:bodyPr/>
        <a:lstStyle/>
        <a:p>
          <a:r>
            <a:rPr lang="en-US" dirty="0" smtClean="0">
              <a:solidFill>
                <a:srgbClr val="FF0000"/>
              </a:solidFill>
            </a:rPr>
            <a:t>Test Activities</a:t>
          </a:r>
          <a:endParaRPr lang="en-US" dirty="0">
            <a:solidFill>
              <a:srgbClr val="FF0000"/>
            </a:solidFill>
          </a:endParaRPr>
        </a:p>
      </dgm:t>
    </dgm:pt>
    <dgm:pt modelId="{A6C5CE63-0852-4871-ACE3-A2A820DEEE0D}" type="parTrans" cxnId="{DC08056C-E4B5-413E-9124-F341EDD534C2}">
      <dgm:prSet/>
      <dgm:spPr/>
      <dgm:t>
        <a:bodyPr/>
        <a:lstStyle/>
        <a:p>
          <a:endParaRPr lang="en-US"/>
        </a:p>
      </dgm:t>
    </dgm:pt>
    <dgm:pt modelId="{3A573147-E44E-4C6C-9431-D388E65E6964}" type="sibTrans" cxnId="{DC08056C-E4B5-413E-9124-F341EDD534C2}">
      <dgm:prSet/>
      <dgm:spPr/>
      <dgm:t>
        <a:bodyPr/>
        <a:lstStyle/>
        <a:p>
          <a:endParaRPr lang="en-US"/>
        </a:p>
      </dgm:t>
    </dgm:pt>
    <dgm:pt modelId="{A37F2F26-F28F-4B5E-91B8-355830B8C70C}">
      <dgm:prSet phldrT="[Text]"/>
      <dgm:spPr/>
      <dgm:t>
        <a:bodyPr/>
        <a:lstStyle/>
        <a:p>
          <a:r>
            <a:rPr lang="en-US" dirty="0" smtClean="0">
              <a:solidFill>
                <a:srgbClr val="FF0000"/>
              </a:solidFill>
            </a:rPr>
            <a:t>Testing Tool Support</a:t>
          </a:r>
          <a:endParaRPr lang="en-US" dirty="0">
            <a:solidFill>
              <a:srgbClr val="FF0000"/>
            </a:solidFill>
          </a:endParaRPr>
        </a:p>
      </dgm:t>
    </dgm:pt>
    <dgm:pt modelId="{F89DA270-B55A-426D-8A48-BE4E6E84EC85}" type="parTrans" cxnId="{F6BEA66A-AE2A-499B-A183-4021F5A78EB7}">
      <dgm:prSet/>
      <dgm:spPr/>
      <dgm:t>
        <a:bodyPr/>
        <a:lstStyle/>
        <a:p>
          <a:endParaRPr lang="en-US"/>
        </a:p>
      </dgm:t>
    </dgm:pt>
    <dgm:pt modelId="{07D33A80-61E1-4C43-92A2-4AE7B0436670}" type="sibTrans" cxnId="{F6BEA66A-AE2A-499B-A183-4021F5A78EB7}">
      <dgm:prSet/>
      <dgm:spPr/>
      <dgm:t>
        <a:bodyPr/>
        <a:lstStyle/>
        <a:p>
          <a:endParaRPr lang="en-US"/>
        </a:p>
      </dgm:t>
    </dgm:pt>
    <dgm:pt modelId="{82F2FD2F-3F9A-4545-A2E5-FC2389EB95D2}">
      <dgm:prSet phldrT="[Text]"/>
      <dgm:spPr/>
      <dgm:t>
        <a:bodyPr/>
        <a:lstStyle/>
        <a:p>
          <a:r>
            <a:rPr lang="en-US" dirty="0" smtClean="0">
              <a:solidFill>
                <a:srgbClr val="FF0000"/>
              </a:solidFill>
            </a:rPr>
            <a:t>Categories of Tools</a:t>
          </a:r>
          <a:endParaRPr lang="en-US" dirty="0">
            <a:solidFill>
              <a:srgbClr val="FF0000"/>
            </a:solidFill>
          </a:endParaRPr>
        </a:p>
      </dgm:t>
    </dgm:pt>
    <dgm:pt modelId="{B7DF8E01-2871-4A18-B6D1-AB70B050C175}" type="parTrans" cxnId="{C2C90BE6-A65E-452E-9617-A69D6FA661D7}">
      <dgm:prSet/>
      <dgm:spPr/>
      <dgm:t>
        <a:bodyPr/>
        <a:lstStyle/>
        <a:p>
          <a:endParaRPr lang="en-US"/>
        </a:p>
      </dgm:t>
    </dgm:pt>
    <dgm:pt modelId="{C7DDD4E3-55AE-4DDA-8E26-27436C4FB901}" type="sibTrans" cxnId="{C2C90BE6-A65E-452E-9617-A69D6FA661D7}">
      <dgm:prSet/>
      <dgm:spPr/>
      <dgm:t>
        <a:bodyPr/>
        <a:lstStyle/>
        <a:p>
          <a:endParaRPr lang="en-US"/>
        </a:p>
      </dgm:t>
    </dgm:pt>
    <dgm:pt modelId="{C4E611D1-08F9-4C9F-A201-D57836DCA0A2}">
      <dgm:prSet phldrT="[Text]"/>
      <dgm:spPr/>
      <dgm:t>
        <a:bodyPr/>
        <a:lstStyle/>
        <a:p>
          <a:r>
            <a:rPr lang="en-US" dirty="0" smtClean="0">
              <a:solidFill>
                <a:srgbClr val="FF0000"/>
              </a:solidFill>
            </a:rPr>
            <a:t>Software Testing Tools</a:t>
          </a:r>
          <a:endParaRPr lang="en-US" dirty="0">
            <a:solidFill>
              <a:srgbClr val="FF0000"/>
            </a:solidFill>
          </a:endParaRPr>
        </a:p>
      </dgm:t>
    </dgm:pt>
    <dgm:pt modelId="{75B78946-E00E-4B3E-9F44-661E976ACE47}" type="parTrans" cxnId="{67BB2476-C2EC-4C37-AF8B-37C3C40C083B}">
      <dgm:prSet/>
      <dgm:spPr/>
      <dgm:t>
        <a:bodyPr/>
        <a:lstStyle/>
        <a:p>
          <a:endParaRPr lang="en-US"/>
        </a:p>
      </dgm:t>
    </dgm:pt>
    <dgm:pt modelId="{CDF8A21A-0FBF-4EDE-8752-10831BBCF0D5}" type="sibTrans" cxnId="{67BB2476-C2EC-4C37-AF8B-37C3C40C083B}">
      <dgm:prSet/>
      <dgm:spPr/>
      <dgm:t>
        <a:bodyPr/>
        <a:lstStyle/>
        <a:p>
          <a:endParaRPr lang="en-US"/>
        </a:p>
      </dgm:t>
    </dgm:pt>
    <dgm:pt modelId="{7BAEE0AF-6187-4405-9DE6-34EBDF429B97}" type="pres">
      <dgm:prSet presAssocID="{44106B79-2030-45B9-A646-8D30278864C3}" presName="hierChild1" presStyleCnt="0">
        <dgm:presLayoutVars>
          <dgm:orgChart val="1"/>
          <dgm:chPref val="1"/>
          <dgm:dir/>
          <dgm:animOne val="branch"/>
          <dgm:animLvl val="lvl"/>
          <dgm:resizeHandles/>
        </dgm:presLayoutVars>
      </dgm:prSet>
      <dgm:spPr/>
      <dgm:t>
        <a:bodyPr/>
        <a:lstStyle/>
        <a:p>
          <a:endParaRPr lang="en-US"/>
        </a:p>
      </dgm:t>
    </dgm:pt>
    <dgm:pt modelId="{30BE3470-8D06-4AA2-9D8F-0A197ADA2C2C}" type="pres">
      <dgm:prSet presAssocID="{094D692D-2649-4288-A3F6-15B8CADFE08D}" presName="hierRoot1" presStyleCnt="0">
        <dgm:presLayoutVars>
          <dgm:hierBranch val="init"/>
        </dgm:presLayoutVars>
      </dgm:prSet>
      <dgm:spPr/>
    </dgm:pt>
    <dgm:pt modelId="{F3E2536D-A82F-4DA9-9655-5A602BFD95F4}" type="pres">
      <dgm:prSet presAssocID="{094D692D-2649-4288-A3F6-15B8CADFE08D}" presName="rootComposite1" presStyleCnt="0"/>
      <dgm:spPr/>
    </dgm:pt>
    <dgm:pt modelId="{6DE1ACAF-74DA-418C-8C35-2CCE973F23FE}" type="pres">
      <dgm:prSet presAssocID="{094D692D-2649-4288-A3F6-15B8CADFE08D}" presName="rootText1" presStyleLbl="node0" presStyleIdx="0" presStyleCnt="1">
        <dgm:presLayoutVars>
          <dgm:chPref val="3"/>
        </dgm:presLayoutVars>
      </dgm:prSet>
      <dgm:spPr/>
      <dgm:t>
        <a:bodyPr/>
        <a:lstStyle/>
        <a:p>
          <a:endParaRPr lang="en-US"/>
        </a:p>
      </dgm:t>
    </dgm:pt>
    <dgm:pt modelId="{915DBDD0-FFC4-4105-8958-47ADF74C87AB}" type="pres">
      <dgm:prSet presAssocID="{094D692D-2649-4288-A3F6-15B8CADFE08D}" presName="rootConnector1" presStyleLbl="node1" presStyleIdx="0" presStyleCnt="0"/>
      <dgm:spPr/>
      <dgm:t>
        <a:bodyPr/>
        <a:lstStyle/>
        <a:p>
          <a:endParaRPr lang="en-US"/>
        </a:p>
      </dgm:t>
    </dgm:pt>
    <dgm:pt modelId="{C38DDD00-388F-421C-BEC6-511CFA6F37EE}" type="pres">
      <dgm:prSet presAssocID="{094D692D-2649-4288-A3F6-15B8CADFE08D}" presName="hierChild2" presStyleCnt="0"/>
      <dgm:spPr/>
    </dgm:pt>
    <dgm:pt modelId="{7050E5CD-B603-42B8-AFB2-61F36660768D}" type="pres">
      <dgm:prSet presAssocID="{400C0DEA-5615-4BCC-AF3A-E10818349BC0}" presName="Name37" presStyleLbl="parChTrans1D2" presStyleIdx="0" presStyleCnt="6"/>
      <dgm:spPr/>
      <dgm:t>
        <a:bodyPr/>
        <a:lstStyle/>
        <a:p>
          <a:endParaRPr lang="en-US"/>
        </a:p>
      </dgm:t>
    </dgm:pt>
    <dgm:pt modelId="{9072A0B5-F265-4F34-AA0A-04E3013FF921}" type="pres">
      <dgm:prSet presAssocID="{7DBE1843-DB5A-4E91-A4A9-DD7DF6B57B22}" presName="hierRoot2" presStyleCnt="0">
        <dgm:presLayoutVars>
          <dgm:hierBranch val="init"/>
        </dgm:presLayoutVars>
      </dgm:prSet>
      <dgm:spPr/>
    </dgm:pt>
    <dgm:pt modelId="{F469C3DB-4D5D-4A64-8716-29BB6C8CEC14}" type="pres">
      <dgm:prSet presAssocID="{7DBE1843-DB5A-4E91-A4A9-DD7DF6B57B22}" presName="rootComposite" presStyleCnt="0"/>
      <dgm:spPr/>
    </dgm:pt>
    <dgm:pt modelId="{FAEC4F27-DA83-472E-ABA2-74AFB3057608}" type="pres">
      <dgm:prSet presAssocID="{7DBE1843-DB5A-4E91-A4A9-DD7DF6B57B22}" presName="rootText" presStyleLbl="node2" presStyleIdx="0" presStyleCnt="6">
        <dgm:presLayoutVars>
          <dgm:chPref val="3"/>
        </dgm:presLayoutVars>
      </dgm:prSet>
      <dgm:spPr/>
      <dgm:t>
        <a:bodyPr/>
        <a:lstStyle/>
        <a:p>
          <a:endParaRPr lang="en-US"/>
        </a:p>
      </dgm:t>
    </dgm:pt>
    <dgm:pt modelId="{30D30D7C-C8D8-47E4-AA24-CE59F0AA8773}" type="pres">
      <dgm:prSet presAssocID="{7DBE1843-DB5A-4E91-A4A9-DD7DF6B57B22}" presName="rootConnector" presStyleLbl="node2" presStyleIdx="0" presStyleCnt="6"/>
      <dgm:spPr/>
      <dgm:t>
        <a:bodyPr/>
        <a:lstStyle/>
        <a:p>
          <a:endParaRPr lang="en-US"/>
        </a:p>
      </dgm:t>
    </dgm:pt>
    <dgm:pt modelId="{EE120222-00DA-4BB1-A74A-E4A4BD561941}" type="pres">
      <dgm:prSet presAssocID="{7DBE1843-DB5A-4E91-A4A9-DD7DF6B57B22}" presName="hierChild4" presStyleCnt="0"/>
      <dgm:spPr/>
    </dgm:pt>
    <dgm:pt modelId="{93B89DA6-151F-48A2-9DB5-06D232554646}" type="pres">
      <dgm:prSet presAssocID="{7DBE1843-DB5A-4E91-A4A9-DD7DF6B57B22}" presName="hierChild5" presStyleCnt="0"/>
      <dgm:spPr/>
    </dgm:pt>
    <dgm:pt modelId="{B2C07C99-B5DA-48F6-8C88-755FB046878D}" type="pres">
      <dgm:prSet presAssocID="{B42E0B6C-2B51-4B56-A968-5921115E6B4D}" presName="Name37" presStyleLbl="parChTrans1D2" presStyleIdx="1" presStyleCnt="6"/>
      <dgm:spPr/>
      <dgm:t>
        <a:bodyPr/>
        <a:lstStyle/>
        <a:p>
          <a:endParaRPr lang="en-US"/>
        </a:p>
      </dgm:t>
    </dgm:pt>
    <dgm:pt modelId="{54786386-B8E9-4D2D-8A01-AF8842A3366C}" type="pres">
      <dgm:prSet presAssocID="{1BCA3D2C-566D-4983-866F-C3D6B4F24946}" presName="hierRoot2" presStyleCnt="0">
        <dgm:presLayoutVars>
          <dgm:hierBranch val="init"/>
        </dgm:presLayoutVars>
      </dgm:prSet>
      <dgm:spPr/>
    </dgm:pt>
    <dgm:pt modelId="{7BD6921E-B02B-46FA-B0EF-BFF35F87C3A4}" type="pres">
      <dgm:prSet presAssocID="{1BCA3D2C-566D-4983-866F-C3D6B4F24946}" presName="rootComposite" presStyleCnt="0"/>
      <dgm:spPr/>
    </dgm:pt>
    <dgm:pt modelId="{2F60E4AC-02A7-40CB-8969-5FD09182C30B}" type="pres">
      <dgm:prSet presAssocID="{1BCA3D2C-566D-4983-866F-C3D6B4F24946}" presName="rootText" presStyleLbl="node2" presStyleIdx="1" presStyleCnt="6">
        <dgm:presLayoutVars>
          <dgm:chPref val="3"/>
        </dgm:presLayoutVars>
      </dgm:prSet>
      <dgm:spPr/>
      <dgm:t>
        <a:bodyPr/>
        <a:lstStyle/>
        <a:p>
          <a:endParaRPr lang="en-US"/>
        </a:p>
      </dgm:t>
    </dgm:pt>
    <dgm:pt modelId="{BB25C961-D28E-4D63-AA37-D606FE7F06B2}" type="pres">
      <dgm:prSet presAssocID="{1BCA3D2C-566D-4983-866F-C3D6B4F24946}" presName="rootConnector" presStyleLbl="node2" presStyleIdx="1" presStyleCnt="6"/>
      <dgm:spPr/>
      <dgm:t>
        <a:bodyPr/>
        <a:lstStyle/>
        <a:p>
          <a:endParaRPr lang="en-US"/>
        </a:p>
      </dgm:t>
    </dgm:pt>
    <dgm:pt modelId="{500C6609-4ED3-4B63-976E-8C458661D364}" type="pres">
      <dgm:prSet presAssocID="{1BCA3D2C-566D-4983-866F-C3D6B4F24946}" presName="hierChild4" presStyleCnt="0"/>
      <dgm:spPr/>
    </dgm:pt>
    <dgm:pt modelId="{965C8A03-8196-4F20-908D-0993A0FFD82A}" type="pres">
      <dgm:prSet presAssocID="{1BCA3D2C-566D-4983-866F-C3D6B4F24946}" presName="hierChild5" presStyleCnt="0"/>
      <dgm:spPr/>
    </dgm:pt>
    <dgm:pt modelId="{E9E34148-EDEA-46A5-82DE-05C7D78036D7}" type="pres">
      <dgm:prSet presAssocID="{16F9D164-1BAE-4364-B061-D0899FDC39F9}" presName="Name37" presStyleLbl="parChTrans1D2" presStyleIdx="2" presStyleCnt="6"/>
      <dgm:spPr/>
      <dgm:t>
        <a:bodyPr/>
        <a:lstStyle/>
        <a:p>
          <a:endParaRPr lang="en-US"/>
        </a:p>
      </dgm:t>
    </dgm:pt>
    <dgm:pt modelId="{FF34708C-4D7D-4F55-81C7-81CABFA99C8E}" type="pres">
      <dgm:prSet presAssocID="{FA6010A2-A67A-42F3-8FDC-5DD9AD96DF08}" presName="hierRoot2" presStyleCnt="0">
        <dgm:presLayoutVars>
          <dgm:hierBranch val="init"/>
        </dgm:presLayoutVars>
      </dgm:prSet>
      <dgm:spPr/>
    </dgm:pt>
    <dgm:pt modelId="{980866EF-3BBC-43C7-886B-13E7DB6F61E6}" type="pres">
      <dgm:prSet presAssocID="{FA6010A2-A67A-42F3-8FDC-5DD9AD96DF08}" presName="rootComposite" presStyleCnt="0"/>
      <dgm:spPr/>
    </dgm:pt>
    <dgm:pt modelId="{9801A641-8B23-4574-9F7C-B78DE2ACF6CA}" type="pres">
      <dgm:prSet presAssocID="{FA6010A2-A67A-42F3-8FDC-5DD9AD96DF08}" presName="rootText" presStyleLbl="node2" presStyleIdx="2" presStyleCnt="6">
        <dgm:presLayoutVars>
          <dgm:chPref val="3"/>
        </dgm:presLayoutVars>
      </dgm:prSet>
      <dgm:spPr/>
      <dgm:t>
        <a:bodyPr/>
        <a:lstStyle/>
        <a:p>
          <a:endParaRPr lang="en-US"/>
        </a:p>
      </dgm:t>
    </dgm:pt>
    <dgm:pt modelId="{0E40A411-5C9E-4B85-826C-8C203160BE9E}" type="pres">
      <dgm:prSet presAssocID="{FA6010A2-A67A-42F3-8FDC-5DD9AD96DF08}" presName="rootConnector" presStyleLbl="node2" presStyleIdx="2" presStyleCnt="6"/>
      <dgm:spPr/>
      <dgm:t>
        <a:bodyPr/>
        <a:lstStyle/>
        <a:p>
          <a:endParaRPr lang="en-US"/>
        </a:p>
      </dgm:t>
    </dgm:pt>
    <dgm:pt modelId="{0AA83868-588D-4D81-8305-0D798A3E4D04}" type="pres">
      <dgm:prSet presAssocID="{FA6010A2-A67A-42F3-8FDC-5DD9AD96DF08}" presName="hierChild4" presStyleCnt="0"/>
      <dgm:spPr/>
    </dgm:pt>
    <dgm:pt modelId="{2D056001-E35A-4741-8224-1C8463DCE4EB}" type="pres">
      <dgm:prSet presAssocID="{FA6010A2-A67A-42F3-8FDC-5DD9AD96DF08}" presName="hierChild5" presStyleCnt="0"/>
      <dgm:spPr/>
    </dgm:pt>
    <dgm:pt modelId="{43900DD2-1040-4D5A-943F-1D391A76A63D}" type="pres">
      <dgm:prSet presAssocID="{43A5DDB7-73DF-4281-8AE2-B000F653A376}" presName="Name37" presStyleLbl="parChTrans1D2" presStyleIdx="3" presStyleCnt="6"/>
      <dgm:spPr/>
      <dgm:t>
        <a:bodyPr/>
        <a:lstStyle/>
        <a:p>
          <a:endParaRPr lang="en-US"/>
        </a:p>
      </dgm:t>
    </dgm:pt>
    <dgm:pt modelId="{FBE79220-0EA9-4A93-AAE5-49C56503BAC3}" type="pres">
      <dgm:prSet presAssocID="{2160EA05-E502-400D-849C-2F21268454FA}" presName="hierRoot2" presStyleCnt="0">
        <dgm:presLayoutVars>
          <dgm:hierBranch val="init"/>
        </dgm:presLayoutVars>
      </dgm:prSet>
      <dgm:spPr/>
    </dgm:pt>
    <dgm:pt modelId="{7909CB16-3D68-48F5-999C-2995FEB833F3}" type="pres">
      <dgm:prSet presAssocID="{2160EA05-E502-400D-849C-2F21268454FA}" presName="rootComposite" presStyleCnt="0"/>
      <dgm:spPr/>
    </dgm:pt>
    <dgm:pt modelId="{2C5EC7E0-398F-4AA2-A0D4-526E527A507F}" type="pres">
      <dgm:prSet presAssocID="{2160EA05-E502-400D-849C-2F21268454FA}" presName="rootText" presStyleLbl="node2" presStyleIdx="3" presStyleCnt="6">
        <dgm:presLayoutVars>
          <dgm:chPref val="3"/>
        </dgm:presLayoutVars>
      </dgm:prSet>
      <dgm:spPr/>
      <dgm:t>
        <a:bodyPr/>
        <a:lstStyle/>
        <a:p>
          <a:endParaRPr lang="en-US"/>
        </a:p>
      </dgm:t>
    </dgm:pt>
    <dgm:pt modelId="{0F75856E-E6E6-46BC-BF1D-BB4AA0E7082D}" type="pres">
      <dgm:prSet presAssocID="{2160EA05-E502-400D-849C-2F21268454FA}" presName="rootConnector" presStyleLbl="node2" presStyleIdx="3" presStyleCnt="6"/>
      <dgm:spPr/>
      <dgm:t>
        <a:bodyPr/>
        <a:lstStyle/>
        <a:p>
          <a:endParaRPr lang="en-US"/>
        </a:p>
      </dgm:t>
    </dgm:pt>
    <dgm:pt modelId="{E0FB723B-7714-41B7-9B8F-C76D45E48EC8}" type="pres">
      <dgm:prSet presAssocID="{2160EA05-E502-400D-849C-2F21268454FA}" presName="hierChild4" presStyleCnt="0"/>
      <dgm:spPr/>
    </dgm:pt>
    <dgm:pt modelId="{1C6D31DC-E4CC-4CEA-AC8F-7E41D63FF22C}" type="pres">
      <dgm:prSet presAssocID="{2160EA05-E502-400D-849C-2F21268454FA}" presName="hierChild5" presStyleCnt="0"/>
      <dgm:spPr/>
    </dgm:pt>
    <dgm:pt modelId="{35B7B523-CB8D-4A9C-B092-72860023D256}" type="pres">
      <dgm:prSet presAssocID="{672CEDF4-4DD1-4F2F-9CA7-E12D2B58F5CA}" presName="Name37" presStyleLbl="parChTrans1D2" presStyleIdx="4" presStyleCnt="6"/>
      <dgm:spPr/>
      <dgm:t>
        <a:bodyPr/>
        <a:lstStyle/>
        <a:p>
          <a:endParaRPr lang="en-US"/>
        </a:p>
      </dgm:t>
    </dgm:pt>
    <dgm:pt modelId="{891CBA48-17F4-40B8-96F7-76F9BCF9D581}" type="pres">
      <dgm:prSet presAssocID="{32D989D1-D802-439C-8C36-224AE7DB5B1E}" presName="hierRoot2" presStyleCnt="0">
        <dgm:presLayoutVars>
          <dgm:hierBranch val="init"/>
        </dgm:presLayoutVars>
      </dgm:prSet>
      <dgm:spPr/>
    </dgm:pt>
    <dgm:pt modelId="{C43EC217-0A9C-400D-8A58-53C64894257A}" type="pres">
      <dgm:prSet presAssocID="{32D989D1-D802-439C-8C36-224AE7DB5B1E}" presName="rootComposite" presStyleCnt="0"/>
      <dgm:spPr/>
    </dgm:pt>
    <dgm:pt modelId="{6394078C-3912-463D-850B-EBDFF266E122}" type="pres">
      <dgm:prSet presAssocID="{32D989D1-D802-439C-8C36-224AE7DB5B1E}" presName="rootText" presStyleLbl="node2" presStyleIdx="4" presStyleCnt="6">
        <dgm:presLayoutVars>
          <dgm:chPref val="3"/>
        </dgm:presLayoutVars>
      </dgm:prSet>
      <dgm:spPr/>
      <dgm:t>
        <a:bodyPr/>
        <a:lstStyle/>
        <a:p>
          <a:endParaRPr lang="en-US"/>
        </a:p>
      </dgm:t>
    </dgm:pt>
    <dgm:pt modelId="{B50B9990-0A08-4E30-95A5-53C5D36B3993}" type="pres">
      <dgm:prSet presAssocID="{32D989D1-D802-439C-8C36-224AE7DB5B1E}" presName="rootConnector" presStyleLbl="node2" presStyleIdx="4" presStyleCnt="6"/>
      <dgm:spPr/>
      <dgm:t>
        <a:bodyPr/>
        <a:lstStyle/>
        <a:p>
          <a:endParaRPr lang="en-US"/>
        </a:p>
      </dgm:t>
    </dgm:pt>
    <dgm:pt modelId="{C7FB499B-259B-4410-846C-BA488E9A89A1}" type="pres">
      <dgm:prSet presAssocID="{32D989D1-D802-439C-8C36-224AE7DB5B1E}" presName="hierChild4" presStyleCnt="0"/>
      <dgm:spPr/>
    </dgm:pt>
    <dgm:pt modelId="{E7B6E81B-887F-4678-B59E-1B6DC706EC30}" type="pres">
      <dgm:prSet presAssocID="{D05740C1-72CA-4D04-989F-6AAD97A381F0}" presName="Name37" presStyleLbl="parChTrans1D3" presStyleIdx="0" presStyleCnt="4"/>
      <dgm:spPr/>
      <dgm:t>
        <a:bodyPr/>
        <a:lstStyle/>
        <a:p>
          <a:endParaRPr lang="en-US"/>
        </a:p>
      </dgm:t>
    </dgm:pt>
    <dgm:pt modelId="{999CC37B-5E05-44A5-BF67-F43D2DF5C74E}" type="pres">
      <dgm:prSet presAssocID="{D80D7536-AE37-4E9D-8D0A-5C39A06D9DDE}" presName="hierRoot2" presStyleCnt="0">
        <dgm:presLayoutVars>
          <dgm:hierBranch val="init"/>
        </dgm:presLayoutVars>
      </dgm:prSet>
      <dgm:spPr/>
    </dgm:pt>
    <dgm:pt modelId="{337EB59E-4C39-4ED5-B47D-17B3A478A75F}" type="pres">
      <dgm:prSet presAssocID="{D80D7536-AE37-4E9D-8D0A-5C39A06D9DDE}" presName="rootComposite" presStyleCnt="0"/>
      <dgm:spPr/>
    </dgm:pt>
    <dgm:pt modelId="{97087FFB-1D16-4ECD-8218-B1DFEE7565DE}" type="pres">
      <dgm:prSet presAssocID="{D80D7536-AE37-4E9D-8D0A-5C39A06D9DDE}" presName="rootText" presStyleLbl="node3" presStyleIdx="0" presStyleCnt="4">
        <dgm:presLayoutVars>
          <dgm:chPref val="3"/>
        </dgm:presLayoutVars>
      </dgm:prSet>
      <dgm:spPr/>
      <dgm:t>
        <a:bodyPr/>
        <a:lstStyle/>
        <a:p>
          <a:endParaRPr lang="en-US"/>
        </a:p>
      </dgm:t>
    </dgm:pt>
    <dgm:pt modelId="{0EA0E084-F0D0-4958-8F96-7CE9B1AF1150}" type="pres">
      <dgm:prSet presAssocID="{D80D7536-AE37-4E9D-8D0A-5C39A06D9DDE}" presName="rootConnector" presStyleLbl="node3" presStyleIdx="0" presStyleCnt="4"/>
      <dgm:spPr/>
      <dgm:t>
        <a:bodyPr/>
        <a:lstStyle/>
        <a:p>
          <a:endParaRPr lang="en-US"/>
        </a:p>
      </dgm:t>
    </dgm:pt>
    <dgm:pt modelId="{19DB6210-4193-4688-8404-583279ECE492}" type="pres">
      <dgm:prSet presAssocID="{D80D7536-AE37-4E9D-8D0A-5C39A06D9DDE}" presName="hierChild4" presStyleCnt="0"/>
      <dgm:spPr/>
    </dgm:pt>
    <dgm:pt modelId="{37D11828-534F-45E3-81B6-B13F3F09E0C2}" type="pres">
      <dgm:prSet presAssocID="{D80D7536-AE37-4E9D-8D0A-5C39A06D9DDE}" presName="hierChild5" presStyleCnt="0"/>
      <dgm:spPr/>
    </dgm:pt>
    <dgm:pt modelId="{0C4A4E2A-8769-4FEE-8220-8D05974794DE}" type="pres">
      <dgm:prSet presAssocID="{A6C5CE63-0852-4871-ACE3-A2A820DEEE0D}" presName="Name37" presStyleLbl="parChTrans1D3" presStyleIdx="1" presStyleCnt="4"/>
      <dgm:spPr/>
      <dgm:t>
        <a:bodyPr/>
        <a:lstStyle/>
        <a:p>
          <a:endParaRPr lang="en-US"/>
        </a:p>
      </dgm:t>
    </dgm:pt>
    <dgm:pt modelId="{9FED727E-1FE4-4E49-92C5-4A6485FCF665}" type="pres">
      <dgm:prSet presAssocID="{F5CD5FF0-816E-4881-8F90-944A2A90DCF6}" presName="hierRoot2" presStyleCnt="0">
        <dgm:presLayoutVars>
          <dgm:hierBranch val="init"/>
        </dgm:presLayoutVars>
      </dgm:prSet>
      <dgm:spPr/>
    </dgm:pt>
    <dgm:pt modelId="{187E3235-6894-41B9-A20B-E9270B8EE038}" type="pres">
      <dgm:prSet presAssocID="{F5CD5FF0-816E-4881-8F90-944A2A90DCF6}" presName="rootComposite" presStyleCnt="0"/>
      <dgm:spPr/>
    </dgm:pt>
    <dgm:pt modelId="{60B18CB0-D038-4F8B-AD19-230703E520C3}" type="pres">
      <dgm:prSet presAssocID="{F5CD5FF0-816E-4881-8F90-944A2A90DCF6}" presName="rootText" presStyleLbl="node3" presStyleIdx="1" presStyleCnt="4">
        <dgm:presLayoutVars>
          <dgm:chPref val="3"/>
        </dgm:presLayoutVars>
      </dgm:prSet>
      <dgm:spPr/>
      <dgm:t>
        <a:bodyPr/>
        <a:lstStyle/>
        <a:p>
          <a:endParaRPr lang="en-US"/>
        </a:p>
      </dgm:t>
    </dgm:pt>
    <dgm:pt modelId="{CE8B7DC2-F29A-4955-8A28-85B2F27910A0}" type="pres">
      <dgm:prSet presAssocID="{F5CD5FF0-816E-4881-8F90-944A2A90DCF6}" presName="rootConnector" presStyleLbl="node3" presStyleIdx="1" presStyleCnt="4"/>
      <dgm:spPr/>
      <dgm:t>
        <a:bodyPr/>
        <a:lstStyle/>
        <a:p>
          <a:endParaRPr lang="en-US"/>
        </a:p>
      </dgm:t>
    </dgm:pt>
    <dgm:pt modelId="{0CB12844-7E6D-485C-BE34-657882B023B8}" type="pres">
      <dgm:prSet presAssocID="{F5CD5FF0-816E-4881-8F90-944A2A90DCF6}" presName="hierChild4" presStyleCnt="0"/>
      <dgm:spPr/>
    </dgm:pt>
    <dgm:pt modelId="{BC33EEAB-A072-450A-8DA8-2AA74016B69F}" type="pres">
      <dgm:prSet presAssocID="{F5CD5FF0-816E-4881-8F90-944A2A90DCF6}" presName="hierChild5" presStyleCnt="0"/>
      <dgm:spPr/>
    </dgm:pt>
    <dgm:pt modelId="{A4E5BE0B-7E3F-4872-8215-C8E8994CA8A8}" type="pres">
      <dgm:prSet presAssocID="{32D989D1-D802-439C-8C36-224AE7DB5B1E}" presName="hierChild5" presStyleCnt="0"/>
      <dgm:spPr/>
    </dgm:pt>
    <dgm:pt modelId="{27C8BCE6-0634-4714-AB26-788EBDA42DBA}" type="pres">
      <dgm:prSet presAssocID="{75B78946-E00E-4B3E-9F44-661E976ACE47}" presName="Name37" presStyleLbl="parChTrans1D2" presStyleIdx="5" presStyleCnt="6"/>
      <dgm:spPr/>
      <dgm:t>
        <a:bodyPr/>
        <a:lstStyle/>
        <a:p>
          <a:endParaRPr lang="en-US"/>
        </a:p>
      </dgm:t>
    </dgm:pt>
    <dgm:pt modelId="{636DA6FA-BA79-4106-8C30-FE3CC76709BF}" type="pres">
      <dgm:prSet presAssocID="{C4E611D1-08F9-4C9F-A201-D57836DCA0A2}" presName="hierRoot2" presStyleCnt="0">
        <dgm:presLayoutVars>
          <dgm:hierBranch val="init"/>
        </dgm:presLayoutVars>
      </dgm:prSet>
      <dgm:spPr/>
    </dgm:pt>
    <dgm:pt modelId="{F65D2C5B-1736-4BA8-9564-2152C305D64D}" type="pres">
      <dgm:prSet presAssocID="{C4E611D1-08F9-4C9F-A201-D57836DCA0A2}" presName="rootComposite" presStyleCnt="0"/>
      <dgm:spPr/>
    </dgm:pt>
    <dgm:pt modelId="{0B6FDCCA-3E3E-4274-A683-44FDAD985145}" type="pres">
      <dgm:prSet presAssocID="{C4E611D1-08F9-4C9F-A201-D57836DCA0A2}" presName="rootText" presStyleLbl="node2" presStyleIdx="5" presStyleCnt="6">
        <dgm:presLayoutVars>
          <dgm:chPref val="3"/>
        </dgm:presLayoutVars>
      </dgm:prSet>
      <dgm:spPr/>
      <dgm:t>
        <a:bodyPr/>
        <a:lstStyle/>
        <a:p>
          <a:endParaRPr lang="en-US"/>
        </a:p>
      </dgm:t>
    </dgm:pt>
    <dgm:pt modelId="{764780C6-7B5C-4643-872B-1E035C5356F2}" type="pres">
      <dgm:prSet presAssocID="{C4E611D1-08F9-4C9F-A201-D57836DCA0A2}" presName="rootConnector" presStyleLbl="node2" presStyleIdx="5" presStyleCnt="6"/>
      <dgm:spPr/>
      <dgm:t>
        <a:bodyPr/>
        <a:lstStyle/>
        <a:p>
          <a:endParaRPr lang="en-US"/>
        </a:p>
      </dgm:t>
    </dgm:pt>
    <dgm:pt modelId="{641CD0EA-61BA-4456-B36B-2F9EFBC30DE4}" type="pres">
      <dgm:prSet presAssocID="{C4E611D1-08F9-4C9F-A201-D57836DCA0A2}" presName="hierChild4" presStyleCnt="0"/>
      <dgm:spPr/>
    </dgm:pt>
    <dgm:pt modelId="{DB01CEA4-2C03-4AD3-8447-DF8BBA11D80C}" type="pres">
      <dgm:prSet presAssocID="{F89DA270-B55A-426D-8A48-BE4E6E84EC85}" presName="Name37" presStyleLbl="parChTrans1D3" presStyleIdx="2" presStyleCnt="4"/>
      <dgm:spPr/>
      <dgm:t>
        <a:bodyPr/>
        <a:lstStyle/>
        <a:p>
          <a:endParaRPr lang="en-US"/>
        </a:p>
      </dgm:t>
    </dgm:pt>
    <dgm:pt modelId="{07291A5B-ECBA-49C6-974F-F29DCEC009A0}" type="pres">
      <dgm:prSet presAssocID="{A37F2F26-F28F-4B5E-91B8-355830B8C70C}" presName="hierRoot2" presStyleCnt="0">
        <dgm:presLayoutVars>
          <dgm:hierBranch val="init"/>
        </dgm:presLayoutVars>
      </dgm:prSet>
      <dgm:spPr/>
    </dgm:pt>
    <dgm:pt modelId="{3CAC3861-7A0E-4DF5-906A-79F84916489A}" type="pres">
      <dgm:prSet presAssocID="{A37F2F26-F28F-4B5E-91B8-355830B8C70C}" presName="rootComposite" presStyleCnt="0"/>
      <dgm:spPr/>
    </dgm:pt>
    <dgm:pt modelId="{795915DE-8F43-4218-8959-BD4407852B51}" type="pres">
      <dgm:prSet presAssocID="{A37F2F26-F28F-4B5E-91B8-355830B8C70C}" presName="rootText" presStyleLbl="node3" presStyleIdx="2" presStyleCnt="4">
        <dgm:presLayoutVars>
          <dgm:chPref val="3"/>
        </dgm:presLayoutVars>
      </dgm:prSet>
      <dgm:spPr/>
      <dgm:t>
        <a:bodyPr/>
        <a:lstStyle/>
        <a:p>
          <a:endParaRPr lang="en-US"/>
        </a:p>
      </dgm:t>
    </dgm:pt>
    <dgm:pt modelId="{CF1C462F-4237-40C9-AB5E-849C4DF3763C}" type="pres">
      <dgm:prSet presAssocID="{A37F2F26-F28F-4B5E-91B8-355830B8C70C}" presName="rootConnector" presStyleLbl="node3" presStyleIdx="2" presStyleCnt="4"/>
      <dgm:spPr/>
      <dgm:t>
        <a:bodyPr/>
        <a:lstStyle/>
        <a:p>
          <a:endParaRPr lang="en-US"/>
        </a:p>
      </dgm:t>
    </dgm:pt>
    <dgm:pt modelId="{4E5B7D73-4525-4249-8372-6019FEF6D26C}" type="pres">
      <dgm:prSet presAssocID="{A37F2F26-F28F-4B5E-91B8-355830B8C70C}" presName="hierChild4" presStyleCnt="0"/>
      <dgm:spPr/>
    </dgm:pt>
    <dgm:pt modelId="{4419054F-C068-4C6D-A16B-3423FF46EA06}" type="pres">
      <dgm:prSet presAssocID="{A37F2F26-F28F-4B5E-91B8-355830B8C70C}" presName="hierChild5" presStyleCnt="0"/>
      <dgm:spPr/>
    </dgm:pt>
    <dgm:pt modelId="{FC56191F-AA38-4E87-9174-8D2DD7A6BCFF}" type="pres">
      <dgm:prSet presAssocID="{B7DF8E01-2871-4A18-B6D1-AB70B050C175}" presName="Name37" presStyleLbl="parChTrans1D3" presStyleIdx="3" presStyleCnt="4"/>
      <dgm:spPr/>
      <dgm:t>
        <a:bodyPr/>
        <a:lstStyle/>
        <a:p>
          <a:endParaRPr lang="en-US"/>
        </a:p>
      </dgm:t>
    </dgm:pt>
    <dgm:pt modelId="{C404AE74-BB86-4F13-AC6D-367063E34C0E}" type="pres">
      <dgm:prSet presAssocID="{82F2FD2F-3F9A-4545-A2E5-FC2389EB95D2}" presName="hierRoot2" presStyleCnt="0">
        <dgm:presLayoutVars>
          <dgm:hierBranch val="init"/>
        </dgm:presLayoutVars>
      </dgm:prSet>
      <dgm:spPr/>
    </dgm:pt>
    <dgm:pt modelId="{82459870-9DAF-4FE6-BD20-D9216A6FC017}" type="pres">
      <dgm:prSet presAssocID="{82F2FD2F-3F9A-4545-A2E5-FC2389EB95D2}" presName="rootComposite" presStyleCnt="0"/>
      <dgm:spPr/>
    </dgm:pt>
    <dgm:pt modelId="{DB1B1273-AD60-420F-A84D-06CD26CF843A}" type="pres">
      <dgm:prSet presAssocID="{82F2FD2F-3F9A-4545-A2E5-FC2389EB95D2}" presName="rootText" presStyleLbl="node3" presStyleIdx="3" presStyleCnt="4">
        <dgm:presLayoutVars>
          <dgm:chPref val="3"/>
        </dgm:presLayoutVars>
      </dgm:prSet>
      <dgm:spPr/>
      <dgm:t>
        <a:bodyPr/>
        <a:lstStyle/>
        <a:p>
          <a:endParaRPr lang="en-US"/>
        </a:p>
      </dgm:t>
    </dgm:pt>
    <dgm:pt modelId="{47CDB126-B8B3-4FA5-800B-4E5B8CD46E43}" type="pres">
      <dgm:prSet presAssocID="{82F2FD2F-3F9A-4545-A2E5-FC2389EB95D2}" presName="rootConnector" presStyleLbl="node3" presStyleIdx="3" presStyleCnt="4"/>
      <dgm:spPr/>
      <dgm:t>
        <a:bodyPr/>
        <a:lstStyle/>
        <a:p>
          <a:endParaRPr lang="en-US"/>
        </a:p>
      </dgm:t>
    </dgm:pt>
    <dgm:pt modelId="{68F734B7-1E03-4FC0-B967-8CAE790070DA}" type="pres">
      <dgm:prSet presAssocID="{82F2FD2F-3F9A-4545-A2E5-FC2389EB95D2}" presName="hierChild4" presStyleCnt="0"/>
      <dgm:spPr/>
    </dgm:pt>
    <dgm:pt modelId="{AE187D6D-138D-4A14-ACAC-C83E82297570}" type="pres">
      <dgm:prSet presAssocID="{82F2FD2F-3F9A-4545-A2E5-FC2389EB95D2}" presName="hierChild5" presStyleCnt="0"/>
      <dgm:spPr/>
    </dgm:pt>
    <dgm:pt modelId="{A74B1A87-CDDF-4FB1-AB14-B905B2D27E04}" type="pres">
      <dgm:prSet presAssocID="{C4E611D1-08F9-4C9F-A201-D57836DCA0A2}" presName="hierChild5" presStyleCnt="0"/>
      <dgm:spPr/>
    </dgm:pt>
    <dgm:pt modelId="{588981A8-0D99-40E5-B445-4EF2E7CBD668}" type="pres">
      <dgm:prSet presAssocID="{094D692D-2649-4288-A3F6-15B8CADFE08D}" presName="hierChild3" presStyleCnt="0"/>
      <dgm:spPr/>
    </dgm:pt>
  </dgm:ptLst>
  <dgm:cxnLst>
    <dgm:cxn modelId="{CA233447-B571-4D8E-A535-0A5B136018AF}" type="presOf" srcId="{32D989D1-D802-439C-8C36-224AE7DB5B1E}" destId="{B50B9990-0A08-4E30-95A5-53C5D36B3993}" srcOrd="1" destOrd="0" presId="urn:microsoft.com/office/officeart/2005/8/layout/orgChart1"/>
    <dgm:cxn modelId="{C5F5708D-8737-4B24-9D5F-575EABF4A7C8}" type="presOf" srcId="{672CEDF4-4DD1-4F2F-9CA7-E12D2B58F5CA}" destId="{35B7B523-CB8D-4A9C-B092-72860023D256}" srcOrd="0" destOrd="0" presId="urn:microsoft.com/office/officeart/2005/8/layout/orgChart1"/>
    <dgm:cxn modelId="{AFEA7199-DA91-462D-B82C-9E6292EDFA3D}" type="presOf" srcId="{A37F2F26-F28F-4B5E-91B8-355830B8C70C}" destId="{795915DE-8F43-4218-8959-BD4407852B51}" srcOrd="0" destOrd="0" presId="urn:microsoft.com/office/officeart/2005/8/layout/orgChart1"/>
    <dgm:cxn modelId="{AD988B79-B79D-42FF-ABF5-180BF85303A0}" type="presOf" srcId="{75B78946-E00E-4B3E-9F44-661E976ACE47}" destId="{27C8BCE6-0634-4714-AB26-788EBDA42DBA}" srcOrd="0" destOrd="0" presId="urn:microsoft.com/office/officeart/2005/8/layout/orgChart1"/>
    <dgm:cxn modelId="{1D6EF45F-7F33-4A8D-868B-E4C002C4A2BA}" type="presOf" srcId="{C4E611D1-08F9-4C9F-A201-D57836DCA0A2}" destId="{764780C6-7B5C-4643-872B-1E035C5356F2}" srcOrd="1" destOrd="0" presId="urn:microsoft.com/office/officeart/2005/8/layout/orgChart1"/>
    <dgm:cxn modelId="{A30832E7-18D7-4A82-8ED1-54FE0733E6F3}" type="presOf" srcId="{D80D7536-AE37-4E9D-8D0A-5C39A06D9DDE}" destId="{0EA0E084-F0D0-4958-8F96-7CE9B1AF1150}" srcOrd="1" destOrd="0" presId="urn:microsoft.com/office/officeart/2005/8/layout/orgChart1"/>
    <dgm:cxn modelId="{6DB59D8E-74B7-4C47-8580-5B555C617374}" type="presOf" srcId="{B7DF8E01-2871-4A18-B6D1-AB70B050C175}" destId="{FC56191F-AA38-4E87-9174-8D2DD7A6BCFF}" srcOrd="0" destOrd="0" presId="urn:microsoft.com/office/officeart/2005/8/layout/orgChart1"/>
    <dgm:cxn modelId="{6C7A5777-41A8-4EA8-BE4D-5D1AF63F9935}" type="presOf" srcId="{094D692D-2649-4288-A3F6-15B8CADFE08D}" destId="{6DE1ACAF-74DA-418C-8C35-2CCE973F23FE}" srcOrd="0" destOrd="0" presId="urn:microsoft.com/office/officeart/2005/8/layout/orgChart1"/>
    <dgm:cxn modelId="{7955E08F-2C0B-455E-BD8B-F2224C904654}" type="presOf" srcId="{7DBE1843-DB5A-4E91-A4A9-DD7DF6B57B22}" destId="{30D30D7C-C8D8-47E4-AA24-CE59F0AA8773}" srcOrd="1" destOrd="0" presId="urn:microsoft.com/office/officeart/2005/8/layout/orgChart1"/>
    <dgm:cxn modelId="{18029F17-12DE-4C6B-9157-A2E63B112232}" type="presOf" srcId="{FA6010A2-A67A-42F3-8FDC-5DD9AD96DF08}" destId="{0E40A411-5C9E-4B85-826C-8C203160BE9E}" srcOrd="1" destOrd="0" presId="urn:microsoft.com/office/officeart/2005/8/layout/orgChart1"/>
    <dgm:cxn modelId="{FBE87729-946A-4147-A520-3984DCABADDB}" type="presOf" srcId="{FA6010A2-A67A-42F3-8FDC-5DD9AD96DF08}" destId="{9801A641-8B23-4574-9F7C-B78DE2ACF6CA}" srcOrd="0" destOrd="0" presId="urn:microsoft.com/office/officeart/2005/8/layout/orgChart1"/>
    <dgm:cxn modelId="{BDF69C61-6C5E-4148-A8EC-10C07392C4D0}" type="presOf" srcId="{A6C5CE63-0852-4871-ACE3-A2A820DEEE0D}" destId="{0C4A4E2A-8769-4FEE-8220-8D05974794DE}" srcOrd="0" destOrd="0" presId="urn:microsoft.com/office/officeart/2005/8/layout/orgChart1"/>
    <dgm:cxn modelId="{A17C83F1-ED4E-4B3E-99F0-8CFA851F1B39}" type="presOf" srcId="{C4E611D1-08F9-4C9F-A201-D57836DCA0A2}" destId="{0B6FDCCA-3E3E-4274-A683-44FDAD985145}" srcOrd="0" destOrd="0" presId="urn:microsoft.com/office/officeart/2005/8/layout/orgChart1"/>
    <dgm:cxn modelId="{DC08056C-E4B5-413E-9124-F341EDD534C2}" srcId="{32D989D1-D802-439C-8C36-224AE7DB5B1E}" destId="{F5CD5FF0-816E-4881-8F90-944A2A90DCF6}" srcOrd="1" destOrd="0" parTransId="{A6C5CE63-0852-4871-ACE3-A2A820DEEE0D}" sibTransId="{3A573147-E44E-4C6C-9431-D388E65E6964}"/>
    <dgm:cxn modelId="{EE14B2BE-702F-4DD4-A00F-7BB7D5AB074F}" type="presOf" srcId="{D80D7536-AE37-4E9D-8D0A-5C39A06D9DDE}" destId="{97087FFB-1D16-4ECD-8218-B1DFEE7565DE}" srcOrd="0" destOrd="0" presId="urn:microsoft.com/office/officeart/2005/8/layout/orgChart1"/>
    <dgm:cxn modelId="{66C63B77-ECFF-47CF-9EFA-5958996854B8}" srcId="{094D692D-2649-4288-A3F6-15B8CADFE08D}" destId="{7DBE1843-DB5A-4E91-A4A9-DD7DF6B57B22}" srcOrd="0" destOrd="0" parTransId="{400C0DEA-5615-4BCC-AF3A-E10818349BC0}" sibTransId="{DA05AF02-9079-44B4-9E34-8921C9139FBA}"/>
    <dgm:cxn modelId="{01DCE994-0A55-4102-A804-BC69AA5A2B04}" type="presOf" srcId="{1BCA3D2C-566D-4983-866F-C3D6B4F24946}" destId="{2F60E4AC-02A7-40CB-8969-5FD09182C30B}" srcOrd="0" destOrd="0" presId="urn:microsoft.com/office/officeart/2005/8/layout/orgChart1"/>
    <dgm:cxn modelId="{FCAB9886-2587-4D65-9578-EF69A39D44B1}" type="presOf" srcId="{D05740C1-72CA-4D04-989F-6AAD97A381F0}" destId="{E7B6E81B-887F-4678-B59E-1B6DC706EC30}" srcOrd="0" destOrd="0" presId="urn:microsoft.com/office/officeart/2005/8/layout/orgChart1"/>
    <dgm:cxn modelId="{3BC610E7-3DDF-47FC-AEA3-6C62FF6E30D7}" type="presOf" srcId="{2160EA05-E502-400D-849C-2F21268454FA}" destId="{0F75856E-E6E6-46BC-BF1D-BB4AA0E7082D}" srcOrd="1" destOrd="0" presId="urn:microsoft.com/office/officeart/2005/8/layout/orgChart1"/>
    <dgm:cxn modelId="{2BF9D0F5-555B-41C3-B0A7-96F8D86A9A89}" type="presOf" srcId="{1BCA3D2C-566D-4983-866F-C3D6B4F24946}" destId="{BB25C961-D28E-4D63-AA37-D606FE7F06B2}" srcOrd="1" destOrd="0" presId="urn:microsoft.com/office/officeart/2005/8/layout/orgChart1"/>
    <dgm:cxn modelId="{84F762CF-96F9-4A9E-952D-241D89EAC99B}" srcId="{094D692D-2649-4288-A3F6-15B8CADFE08D}" destId="{FA6010A2-A67A-42F3-8FDC-5DD9AD96DF08}" srcOrd="2" destOrd="0" parTransId="{16F9D164-1BAE-4364-B061-D0899FDC39F9}" sibTransId="{313E5B77-3EC2-43DE-881F-D014025D1FFB}"/>
    <dgm:cxn modelId="{462E41BE-A5C5-41A4-AE7D-F119B87CBAE2}" srcId="{32D989D1-D802-439C-8C36-224AE7DB5B1E}" destId="{D80D7536-AE37-4E9D-8D0A-5C39A06D9DDE}" srcOrd="0" destOrd="0" parTransId="{D05740C1-72CA-4D04-989F-6AAD97A381F0}" sibTransId="{E3A8AA47-05A5-48CA-B0A4-42970F029382}"/>
    <dgm:cxn modelId="{57C035A3-C709-49F7-850C-301058685195}" srcId="{094D692D-2649-4288-A3F6-15B8CADFE08D}" destId="{1BCA3D2C-566D-4983-866F-C3D6B4F24946}" srcOrd="1" destOrd="0" parTransId="{B42E0B6C-2B51-4B56-A968-5921115E6B4D}" sibTransId="{93873307-3B6C-4BB0-9BB7-7065F46060A1}"/>
    <dgm:cxn modelId="{9C9B20BC-C3DE-430E-8ECE-F4D097A442C7}" type="presOf" srcId="{43A5DDB7-73DF-4281-8AE2-B000F653A376}" destId="{43900DD2-1040-4D5A-943F-1D391A76A63D}" srcOrd="0" destOrd="0" presId="urn:microsoft.com/office/officeart/2005/8/layout/orgChart1"/>
    <dgm:cxn modelId="{EA6B68CB-1F02-4D57-AF7C-DB87C919EE8E}" type="presOf" srcId="{094D692D-2649-4288-A3F6-15B8CADFE08D}" destId="{915DBDD0-FFC4-4105-8958-47ADF74C87AB}" srcOrd="1" destOrd="0" presId="urn:microsoft.com/office/officeart/2005/8/layout/orgChart1"/>
    <dgm:cxn modelId="{67BB2476-C2EC-4C37-AF8B-37C3C40C083B}" srcId="{094D692D-2649-4288-A3F6-15B8CADFE08D}" destId="{C4E611D1-08F9-4C9F-A201-D57836DCA0A2}" srcOrd="5" destOrd="0" parTransId="{75B78946-E00E-4B3E-9F44-661E976ACE47}" sibTransId="{CDF8A21A-0FBF-4EDE-8752-10831BBCF0D5}"/>
    <dgm:cxn modelId="{9F8FB4D2-24DD-417F-B7AA-38185DFCAF01}" srcId="{44106B79-2030-45B9-A646-8D30278864C3}" destId="{094D692D-2649-4288-A3F6-15B8CADFE08D}" srcOrd="0" destOrd="0" parTransId="{22755029-FBA0-4D05-BD86-F7929D4F34D1}" sibTransId="{17521F59-BCED-4F7D-92C8-BD33277AFA25}"/>
    <dgm:cxn modelId="{72530711-F0F8-40E7-9543-8D4336B14E4E}" type="presOf" srcId="{2160EA05-E502-400D-849C-2F21268454FA}" destId="{2C5EC7E0-398F-4AA2-A0D4-526E527A507F}" srcOrd="0" destOrd="0" presId="urn:microsoft.com/office/officeart/2005/8/layout/orgChart1"/>
    <dgm:cxn modelId="{C2C90BE6-A65E-452E-9617-A69D6FA661D7}" srcId="{C4E611D1-08F9-4C9F-A201-D57836DCA0A2}" destId="{82F2FD2F-3F9A-4545-A2E5-FC2389EB95D2}" srcOrd="1" destOrd="0" parTransId="{B7DF8E01-2871-4A18-B6D1-AB70B050C175}" sibTransId="{C7DDD4E3-55AE-4DDA-8E26-27436C4FB901}"/>
    <dgm:cxn modelId="{D3F7D875-BA3E-41B3-A2E1-5F2B074ECD06}" type="presOf" srcId="{44106B79-2030-45B9-A646-8D30278864C3}" destId="{7BAEE0AF-6187-4405-9DE6-34EBDF429B97}" srcOrd="0" destOrd="0" presId="urn:microsoft.com/office/officeart/2005/8/layout/orgChart1"/>
    <dgm:cxn modelId="{41656BEC-C667-4760-BC41-D570D1FEAE85}" type="presOf" srcId="{16F9D164-1BAE-4364-B061-D0899FDC39F9}" destId="{E9E34148-EDEA-46A5-82DE-05C7D78036D7}" srcOrd="0" destOrd="0" presId="urn:microsoft.com/office/officeart/2005/8/layout/orgChart1"/>
    <dgm:cxn modelId="{D281FD9F-93C6-4875-9E29-708285C49E17}" type="presOf" srcId="{A37F2F26-F28F-4B5E-91B8-355830B8C70C}" destId="{CF1C462F-4237-40C9-AB5E-849C4DF3763C}" srcOrd="1" destOrd="0" presId="urn:microsoft.com/office/officeart/2005/8/layout/orgChart1"/>
    <dgm:cxn modelId="{F6BEA66A-AE2A-499B-A183-4021F5A78EB7}" srcId="{C4E611D1-08F9-4C9F-A201-D57836DCA0A2}" destId="{A37F2F26-F28F-4B5E-91B8-355830B8C70C}" srcOrd="0" destOrd="0" parTransId="{F89DA270-B55A-426D-8A48-BE4E6E84EC85}" sibTransId="{07D33A80-61E1-4C43-92A2-4AE7B0436670}"/>
    <dgm:cxn modelId="{277149C0-0792-412F-93F6-13E85EAB5D13}" type="presOf" srcId="{B42E0B6C-2B51-4B56-A968-5921115E6B4D}" destId="{B2C07C99-B5DA-48F6-8C88-755FB046878D}" srcOrd="0" destOrd="0" presId="urn:microsoft.com/office/officeart/2005/8/layout/orgChart1"/>
    <dgm:cxn modelId="{14458EC6-37E4-4203-87C4-21ABCFF0E7E3}" srcId="{094D692D-2649-4288-A3F6-15B8CADFE08D}" destId="{32D989D1-D802-439C-8C36-224AE7DB5B1E}" srcOrd="4" destOrd="0" parTransId="{672CEDF4-4DD1-4F2F-9CA7-E12D2B58F5CA}" sibTransId="{782B2C16-7B6F-4D1D-A06F-F4368E4F8AE7}"/>
    <dgm:cxn modelId="{17CB88EE-ABA1-4AF2-B363-7906A11CCFB7}" type="presOf" srcId="{F89DA270-B55A-426D-8A48-BE4E6E84EC85}" destId="{DB01CEA4-2C03-4AD3-8447-DF8BBA11D80C}" srcOrd="0" destOrd="0" presId="urn:microsoft.com/office/officeart/2005/8/layout/orgChart1"/>
    <dgm:cxn modelId="{C113DDE6-AD80-4E39-B13A-57345672EB4E}" type="presOf" srcId="{7DBE1843-DB5A-4E91-A4A9-DD7DF6B57B22}" destId="{FAEC4F27-DA83-472E-ABA2-74AFB3057608}" srcOrd="0" destOrd="0" presId="urn:microsoft.com/office/officeart/2005/8/layout/orgChart1"/>
    <dgm:cxn modelId="{1173696A-D5DD-4266-B913-99F5F55CFE3E}" type="presOf" srcId="{82F2FD2F-3F9A-4545-A2E5-FC2389EB95D2}" destId="{DB1B1273-AD60-420F-A84D-06CD26CF843A}" srcOrd="0" destOrd="0" presId="urn:microsoft.com/office/officeart/2005/8/layout/orgChart1"/>
    <dgm:cxn modelId="{C8DEF381-010A-459F-B3A5-D4F076D82BC5}" type="presOf" srcId="{400C0DEA-5615-4BCC-AF3A-E10818349BC0}" destId="{7050E5CD-B603-42B8-AFB2-61F36660768D}" srcOrd="0" destOrd="0" presId="urn:microsoft.com/office/officeart/2005/8/layout/orgChart1"/>
    <dgm:cxn modelId="{CBBB8561-5574-4C62-A82E-BEE27D968F07}" type="presOf" srcId="{F5CD5FF0-816E-4881-8F90-944A2A90DCF6}" destId="{CE8B7DC2-F29A-4955-8A28-85B2F27910A0}" srcOrd="1" destOrd="0" presId="urn:microsoft.com/office/officeart/2005/8/layout/orgChart1"/>
    <dgm:cxn modelId="{F32DCBB9-D260-4F9A-8CC4-C0943AA25812}" srcId="{094D692D-2649-4288-A3F6-15B8CADFE08D}" destId="{2160EA05-E502-400D-849C-2F21268454FA}" srcOrd="3" destOrd="0" parTransId="{43A5DDB7-73DF-4281-8AE2-B000F653A376}" sibTransId="{0359F7F5-1EB9-4B82-B0EE-7050D73A95B9}"/>
    <dgm:cxn modelId="{1A7397BC-D392-4D5E-B044-50D988E8779A}" type="presOf" srcId="{F5CD5FF0-816E-4881-8F90-944A2A90DCF6}" destId="{60B18CB0-D038-4F8B-AD19-230703E520C3}" srcOrd="0" destOrd="0" presId="urn:microsoft.com/office/officeart/2005/8/layout/orgChart1"/>
    <dgm:cxn modelId="{A82C52FF-BEB5-4B01-A77F-4B801AE1DD2F}" type="presOf" srcId="{82F2FD2F-3F9A-4545-A2E5-FC2389EB95D2}" destId="{47CDB126-B8B3-4FA5-800B-4E5B8CD46E43}" srcOrd="1" destOrd="0" presId="urn:microsoft.com/office/officeart/2005/8/layout/orgChart1"/>
    <dgm:cxn modelId="{99C02D36-21F4-4244-9848-7F41D8246210}" type="presOf" srcId="{32D989D1-D802-439C-8C36-224AE7DB5B1E}" destId="{6394078C-3912-463D-850B-EBDFF266E122}" srcOrd="0" destOrd="0" presId="urn:microsoft.com/office/officeart/2005/8/layout/orgChart1"/>
    <dgm:cxn modelId="{816EF5C5-3F8F-4372-B88C-F32639AB88AC}" type="presParOf" srcId="{7BAEE0AF-6187-4405-9DE6-34EBDF429B97}" destId="{30BE3470-8D06-4AA2-9D8F-0A197ADA2C2C}" srcOrd="0" destOrd="0" presId="urn:microsoft.com/office/officeart/2005/8/layout/orgChart1"/>
    <dgm:cxn modelId="{16C700F4-62BE-4354-A019-6AC1E49BB5FB}" type="presParOf" srcId="{30BE3470-8D06-4AA2-9D8F-0A197ADA2C2C}" destId="{F3E2536D-A82F-4DA9-9655-5A602BFD95F4}" srcOrd="0" destOrd="0" presId="urn:microsoft.com/office/officeart/2005/8/layout/orgChart1"/>
    <dgm:cxn modelId="{7DE14B18-7F18-426A-9EE1-9C2682F3B78D}" type="presParOf" srcId="{F3E2536D-A82F-4DA9-9655-5A602BFD95F4}" destId="{6DE1ACAF-74DA-418C-8C35-2CCE973F23FE}" srcOrd="0" destOrd="0" presId="urn:microsoft.com/office/officeart/2005/8/layout/orgChart1"/>
    <dgm:cxn modelId="{66F152A6-E5CF-49D6-B3DB-FF7FEBF9DE9F}" type="presParOf" srcId="{F3E2536D-A82F-4DA9-9655-5A602BFD95F4}" destId="{915DBDD0-FFC4-4105-8958-47ADF74C87AB}" srcOrd="1" destOrd="0" presId="urn:microsoft.com/office/officeart/2005/8/layout/orgChart1"/>
    <dgm:cxn modelId="{89C1F4D0-A281-433E-991F-89B4F8808BB6}" type="presParOf" srcId="{30BE3470-8D06-4AA2-9D8F-0A197ADA2C2C}" destId="{C38DDD00-388F-421C-BEC6-511CFA6F37EE}" srcOrd="1" destOrd="0" presId="urn:microsoft.com/office/officeart/2005/8/layout/orgChart1"/>
    <dgm:cxn modelId="{E1A1664F-2DDF-4F8C-B22F-CBEE1EB09A49}" type="presParOf" srcId="{C38DDD00-388F-421C-BEC6-511CFA6F37EE}" destId="{7050E5CD-B603-42B8-AFB2-61F36660768D}" srcOrd="0" destOrd="0" presId="urn:microsoft.com/office/officeart/2005/8/layout/orgChart1"/>
    <dgm:cxn modelId="{6C3ADD88-AA5C-42D4-855D-783ED7E3D91C}" type="presParOf" srcId="{C38DDD00-388F-421C-BEC6-511CFA6F37EE}" destId="{9072A0B5-F265-4F34-AA0A-04E3013FF921}" srcOrd="1" destOrd="0" presId="urn:microsoft.com/office/officeart/2005/8/layout/orgChart1"/>
    <dgm:cxn modelId="{0234292B-FA38-47B2-A74C-36725B5F341F}" type="presParOf" srcId="{9072A0B5-F265-4F34-AA0A-04E3013FF921}" destId="{F469C3DB-4D5D-4A64-8716-29BB6C8CEC14}" srcOrd="0" destOrd="0" presId="urn:microsoft.com/office/officeart/2005/8/layout/orgChart1"/>
    <dgm:cxn modelId="{FBBC00CB-87A9-4C9C-A76E-75CDEAF61FF0}" type="presParOf" srcId="{F469C3DB-4D5D-4A64-8716-29BB6C8CEC14}" destId="{FAEC4F27-DA83-472E-ABA2-74AFB3057608}" srcOrd="0" destOrd="0" presId="urn:microsoft.com/office/officeart/2005/8/layout/orgChart1"/>
    <dgm:cxn modelId="{BB3C7C85-6CDA-449C-AEF4-496954BB5962}" type="presParOf" srcId="{F469C3DB-4D5D-4A64-8716-29BB6C8CEC14}" destId="{30D30D7C-C8D8-47E4-AA24-CE59F0AA8773}" srcOrd="1" destOrd="0" presId="urn:microsoft.com/office/officeart/2005/8/layout/orgChart1"/>
    <dgm:cxn modelId="{50D9CD06-256C-40CB-8E2A-341C3F28B237}" type="presParOf" srcId="{9072A0B5-F265-4F34-AA0A-04E3013FF921}" destId="{EE120222-00DA-4BB1-A74A-E4A4BD561941}" srcOrd="1" destOrd="0" presId="urn:microsoft.com/office/officeart/2005/8/layout/orgChart1"/>
    <dgm:cxn modelId="{8FAE7C7F-D5CA-45D6-9573-155B67B25653}" type="presParOf" srcId="{9072A0B5-F265-4F34-AA0A-04E3013FF921}" destId="{93B89DA6-151F-48A2-9DB5-06D232554646}" srcOrd="2" destOrd="0" presId="urn:microsoft.com/office/officeart/2005/8/layout/orgChart1"/>
    <dgm:cxn modelId="{3C060204-D990-4298-9D0F-C28548695F4A}" type="presParOf" srcId="{C38DDD00-388F-421C-BEC6-511CFA6F37EE}" destId="{B2C07C99-B5DA-48F6-8C88-755FB046878D}" srcOrd="2" destOrd="0" presId="urn:microsoft.com/office/officeart/2005/8/layout/orgChart1"/>
    <dgm:cxn modelId="{6FFF613D-A241-4FA4-82E5-293858F500EB}" type="presParOf" srcId="{C38DDD00-388F-421C-BEC6-511CFA6F37EE}" destId="{54786386-B8E9-4D2D-8A01-AF8842A3366C}" srcOrd="3" destOrd="0" presId="urn:microsoft.com/office/officeart/2005/8/layout/orgChart1"/>
    <dgm:cxn modelId="{76C4B8C1-6BBA-483F-9A64-B673057BB00E}" type="presParOf" srcId="{54786386-B8E9-4D2D-8A01-AF8842A3366C}" destId="{7BD6921E-B02B-46FA-B0EF-BFF35F87C3A4}" srcOrd="0" destOrd="0" presId="urn:microsoft.com/office/officeart/2005/8/layout/orgChart1"/>
    <dgm:cxn modelId="{427DF98B-6AE0-4CE2-8633-D26B6C519218}" type="presParOf" srcId="{7BD6921E-B02B-46FA-B0EF-BFF35F87C3A4}" destId="{2F60E4AC-02A7-40CB-8969-5FD09182C30B}" srcOrd="0" destOrd="0" presId="urn:microsoft.com/office/officeart/2005/8/layout/orgChart1"/>
    <dgm:cxn modelId="{CDA17BC2-E55C-48A1-A7D9-1133297189A2}" type="presParOf" srcId="{7BD6921E-B02B-46FA-B0EF-BFF35F87C3A4}" destId="{BB25C961-D28E-4D63-AA37-D606FE7F06B2}" srcOrd="1" destOrd="0" presId="urn:microsoft.com/office/officeart/2005/8/layout/orgChart1"/>
    <dgm:cxn modelId="{69CEF557-33C2-4EE3-8F11-B381A84E26C0}" type="presParOf" srcId="{54786386-B8E9-4D2D-8A01-AF8842A3366C}" destId="{500C6609-4ED3-4B63-976E-8C458661D364}" srcOrd="1" destOrd="0" presId="urn:microsoft.com/office/officeart/2005/8/layout/orgChart1"/>
    <dgm:cxn modelId="{09F95BF1-BC85-49E1-91CD-7C760EA1B1E7}" type="presParOf" srcId="{54786386-B8E9-4D2D-8A01-AF8842A3366C}" destId="{965C8A03-8196-4F20-908D-0993A0FFD82A}" srcOrd="2" destOrd="0" presId="urn:microsoft.com/office/officeart/2005/8/layout/orgChart1"/>
    <dgm:cxn modelId="{D7A6F1C0-2EF9-456C-9D5B-A5480C58CF1E}" type="presParOf" srcId="{C38DDD00-388F-421C-BEC6-511CFA6F37EE}" destId="{E9E34148-EDEA-46A5-82DE-05C7D78036D7}" srcOrd="4" destOrd="0" presId="urn:microsoft.com/office/officeart/2005/8/layout/orgChart1"/>
    <dgm:cxn modelId="{E5B6A115-1024-4060-BAB7-9E5102793005}" type="presParOf" srcId="{C38DDD00-388F-421C-BEC6-511CFA6F37EE}" destId="{FF34708C-4D7D-4F55-81C7-81CABFA99C8E}" srcOrd="5" destOrd="0" presId="urn:microsoft.com/office/officeart/2005/8/layout/orgChart1"/>
    <dgm:cxn modelId="{1BC9A18D-AF20-4EBD-A543-9441C5553304}" type="presParOf" srcId="{FF34708C-4D7D-4F55-81C7-81CABFA99C8E}" destId="{980866EF-3BBC-43C7-886B-13E7DB6F61E6}" srcOrd="0" destOrd="0" presId="urn:microsoft.com/office/officeart/2005/8/layout/orgChart1"/>
    <dgm:cxn modelId="{4A790292-5EFE-4399-A96F-376524C8D117}" type="presParOf" srcId="{980866EF-3BBC-43C7-886B-13E7DB6F61E6}" destId="{9801A641-8B23-4574-9F7C-B78DE2ACF6CA}" srcOrd="0" destOrd="0" presId="urn:microsoft.com/office/officeart/2005/8/layout/orgChart1"/>
    <dgm:cxn modelId="{621085AD-4062-4812-95AC-C468F73E70BC}" type="presParOf" srcId="{980866EF-3BBC-43C7-886B-13E7DB6F61E6}" destId="{0E40A411-5C9E-4B85-826C-8C203160BE9E}" srcOrd="1" destOrd="0" presId="urn:microsoft.com/office/officeart/2005/8/layout/orgChart1"/>
    <dgm:cxn modelId="{C3450072-BE92-4DE5-B722-94E6D3AAB3B3}" type="presParOf" srcId="{FF34708C-4D7D-4F55-81C7-81CABFA99C8E}" destId="{0AA83868-588D-4D81-8305-0D798A3E4D04}" srcOrd="1" destOrd="0" presId="urn:microsoft.com/office/officeart/2005/8/layout/orgChart1"/>
    <dgm:cxn modelId="{A969BB07-E1DA-4A55-8DB2-352445FAEB75}" type="presParOf" srcId="{FF34708C-4D7D-4F55-81C7-81CABFA99C8E}" destId="{2D056001-E35A-4741-8224-1C8463DCE4EB}" srcOrd="2" destOrd="0" presId="urn:microsoft.com/office/officeart/2005/8/layout/orgChart1"/>
    <dgm:cxn modelId="{816DC502-807C-4D71-A969-ADFD0F482186}" type="presParOf" srcId="{C38DDD00-388F-421C-BEC6-511CFA6F37EE}" destId="{43900DD2-1040-4D5A-943F-1D391A76A63D}" srcOrd="6" destOrd="0" presId="urn:microsoft.com/office/officeart/2005/8/layout/orgChart1"/>
    <dgm:cxn modelId="{ACF0E11D-02F9-45B7-8150-CC5CD6F428FF}" type="presParOf" srcId="{C38DDD00-388F-421C-BEC6-511CFA6F37EE}" destId="{FBE79220-0EA9-4A93-AAE5-49C56503BAC3}" srcOrd="7" destOrd="0" presId="urn:microsoft.com/office/officeart/2005/8/layout/orgChart1"/>
    <dgm:cxn modelId="{46DB9DA3-D967-4AD2-941A-66638BC976F9}" type="presParOf" srcId="{FBE79220-0EA9-4A93-AAE5-49C56503BAC3}" destId="{7909CB16-3D68-48F5-999C-2995FEB833F3}" srcOrd="0" destOrd="0" presId="urn:microsoft.com/office/officeart/2005/8/layout/orgChart1"/>
    <dgm:cxn modelId="{250FF063-E300-4464-A933-1EF6CD4BEB3F}" type="presParOf" srcId="{7909CB16-3D68-48F5-999C-2995FEB833F3}" destId="{2C5EC7E0-398F-4AA2-A0D4-526E527A507F}" srcOrd="0" destOrd="0" presId="urn:microsoft.com/office/officeart/2005/8/layout/orgChart1"/>
    <dgm:cxn modelId="{CC43F62A-0FD1-4100-96B2-2AAC656ED57E}" type="presParOf" srcId="{7909CB16-3D68-48F5-999C-2995FEB833F3}" destId="{0F75856E-E6E6-46BC-BF1D-BB4AA0E7082D}" srcOrd="1" destOrd="0" presId="urn:microsoft.com/office/officeart/2005/8/layout/orgChart1"/>
    <dgm:cxn modelId="{735CD587-3318-4DF2-8528-8A73D59B771F}" type="presParOf" srcId="{FBE79220-0EA9-4A93-AAE5-49C56503BAC3}" destId="{E0FB723B-7714-41B7-9B8F-C76D45E48EC8}" srcOrd="1" destOrd="0" presId="urn:microsoft.com/office/officeart/2005/8/layout/orgChart1"/>
    <dgm:cxn modelId="{AE2CF5C5-E91B-4C73-B7DD-CE4B94ECE408}" type="presParOf" srcId="{FBE79220-0EA9-4A93-AAE5-49C56503BAC3}" destId="{1C6D31DC-E4CC-4CEA-AC8F-7E41D63FF22C}" srcOrd="2" destOrd="0" presId="urn:microsoft.com/office/officeart/2005/8/layout/orgChart1"/>
    <dgm:cxn modelId="{BB7B6ACE-5AC6-4A5F-936B-883E508887D9}" type="presParOf" srcId="{C38DDD00-388F-421C-BEC6-511CFA6F37EE}" destId="{35B7B523-CB8D-4A9C-B092-72860023D256}" srcOrd="8" destOrd="0" presId="urn:microsoft.com/office/officeart/2005/8/layout/orgChart1"/>
    <dgm:cxn modelId="{DDED9369-FEF0-4E99-A1AE-B1FC14A9BAA0}" type="presParOf" srcId="{C38DDD00-388F-421C-BEC6-511CFA6F37EE}" destId="{891CBA48-17F4-40B8-96F7-76F9BCF9D581}" srcOrd="9" destOrd="0" presId="urn:microsoft.com/office/officeart/2005/8/layout/orgChart1"/>
    <dgm:cxn modelId="{D183B4C4-D609-4FBC-B4DB-78F1DBE6C856}" type="presParOf" srcId="{891CBA48-17F4-40B8-96F7-76F9BCF9D581}" destId="{C43EC217-0A9C-400D-8A58-53C64894257A}" srcOrd="0" destOrd="0" presId="urn:microsoft.com/office/officeart/2005/8/layout/orgChart1"/>
    <dgm:cxn modelId="{22D23948-C369-4286-AF0A-8C60A51280A0}" type="presParOf" srcId="{C43EC217-0A9C-400D-8A58-53C64894257A}" destId="{6394078C-3912-463D-850B-EBDFF266E122}" srcOrd="0" destOrd="0" presId="urn:microsoft.com/office/officeart/2005/8/layout/orgChart1"/>
    <dgm:cxn modelId="{AE931FE4-138F-47C3-A79F-A763A1FE8B10}" type="presParOf" srcId="{C43EC217-0A9C-400D-8A58-53C64894257A}" destId="{B50B9990-0A08-4E30-95A5-53C5D36B3993}" srcOrd="1" destOrd="0" presId="urn:microsoft.com/office/officeart/2005/8/layout/orgChart1"/>
    <dgm:cxn modelId="{B23567A7-E026-4797-B504-406443C2B544}" type="presParOf" srcId="{891CBA48-17F4-40B8-96F7-76F9BCF9D581}" destId="{C7FB499B-259B-4410-846C-BA488E9A89A1}" srcOrd="1" destOrd="0" presId="urn:microsoft.com/office/officeart/2005/8/layout/orgChart1"/>
    <dgm:cxn modelId="{D5DCC77A-61F3-4917-9941-EC8F03581838}" type="presParOf" srcId="{C7FB499B-259B-4410-846C-BA488E9A89A1}" destId="{E7B6E81B-887F-4678-B59E-1B6DC706EC30}" srcOrd="0" destOrd="0" presId="urn:microsoft.com/office/officeart/2005/8/layout/orgChart1"/>
    <dgm:cxn modelId="{5C6FDD8F-9484-48C2-A490-848D7309713F}" type="presParOf" srcId="{C7FB499B-259B-4410-846C-BA488E9A89A1}" destId="{999CC37B-5E05-44A5-BF67-F43D2DF5C74E}" srcOrd="1" destOrd="0" presId="urn:microsoft.com/office/officeart/2005/8/layout/orgChart1"/>
    <dgm:cxn modelId="{E9D61A71-E0C3-4A0C-83EB-E91518D1AE47}" type="presParOf" srcId="{999CC37B-5E05-44A5-BF67-F43D2DF5C74E}" destId="{337EB59E-4C39-4ED5-B47D-17B3A478A75F}" srcOrd="0" destOrd="0" presId="urn:microsoft.com/office/officeart/2005/8/layout/orgChart1"/>
    <dgm:cxn modelId="{243273CE-5FC0-4355-BC0A-7F792A0CCB04}" type="presParOf" srcId="{337EB59E-4C39-4ED5-B47D-17B3A478A75F}" destId="{97087FFB-1D16-4ECD-8218-B1DFEE7565DE}" srcOrd="0" destOrd="0" presId="urn:microsoft.com/office/officeart/2005/8/layout/orgChart1"/>
    <dgm:cxn modelId="{B238799D-72B7-40DB-B88A-BCA2C31A61FD}" type="presParOf" srcId="{337EB59E-4C39-4ED5-B47D-17B3A478A75F}" destId="{0EA0E084-F0D0-4958-8F96-7CE9B1AF1150}" srcOrd="1" destOrd="0" presId="urn:microsoft.com/office/officeart/2005/8/layout/orgChart1"/>
    <dgm:cxn modelId="{2C928D19-AFEA-46EF-91DF-CEDDB5B6A3D8}" type="presParOf" srcId="{999CC37B-5E05-44A5-BF67-F43D2DF5C74E}" destId="{19DB6210-4193-4688-8404-583279ECE492}" srcOrd="1" destOrd="0" presId="urn:microsoft.com/office/officeart/2005/8/layout/orgChart1"/>
    <dgm:cxn modelId="{D38B7132-013D-4ACD-9F51-16CD6EA5A394}" type="presParOf" srcId="{999CC37B-5E05-44A5-BF67-F43D2DF5C74E}" destId="{37D11828-534F-45E3-81B6-B13F3F09E0C2}" srcOrd="2" destOrd="0" presId="urn:microsoft.com/office/officeart/2005/8/layout/orgChart1"/>
    <dgm:cxn modelId="{CA83D471-ECAB-4550-9221-74AE06BC70EC}" type="presParOf" srcId="{C7FB499B-259B-4410-846C-BA488E9A89A1}" destId="{0C4A4E2A-8769-4FEE-8220-8D05974794DE}" srcOrd="2" destOrd="0" presId="urn:microsoft.com/office/officeart/2005/8/layout/orgChart1"/>
    <dgm:cxn modelId="{41657D22-4E09-4886-9E5E-7CF5D51733BC}" type="presParOf" srcId="{C7FB499B-259B-4410-846C-BA488E9A89A1}" destId="{9FED727E-1FE4-4E49-92C5-4A6485FCF665}" srcOrd="3" destOrd="0" presId="urn:microsoft.com/office/officeart/2005/8/layout/orgChart1"/>
    <dgm:cxn modelId="{DFF0EB9D-F169-4A98-9966-4E023E4290B2}" type="presParOf" srcId="{9FED727E-1FE4-4E49-92C5-4A6485FCF665}" destId="{187E3235-6894-41B9-A20B-E9270B8EE038}" srcOrd="0" destOrd="0" presId="urn:microsoft.com/office/officeart/2005/8/layout/orgChart1"/>
    <dgm:cxn modelId="{EB5F4F8E-590C-41DC-8FBC-13A5DD87E541}" type="presParOf" srcId="{187E3235-6894-41B9-A20B-E9270B8EE038}" destId="{60B18CB0-D038-4F8B-AD19-230703E520C3}" srcOrd="0" destOrd="0" presId="urn:microsoft.com/office/officeart/2005/8/layout/orgChart1"/>
    <dgm:cxn modelId="{D76C15C7-C7EC-4E45-B7AD-AA5B610C2099}" type="presParOf" srcId="{187E3235-6894-41B9-A20B-E9270B8EE038}" destId="{CE8B7DC2-F29A-4955-8A28-85B2F27910A0}" srcOrd="1" destOrd="0" presId="urn:microsoft.com/office/officeart/2005/8/layout/orgChart1"/>
    <dgm:cxn modelId="{B24704B8-3763-4C7A-9EEB-30F88FE79A3F}" type="presParOf" srcId="{9FED727E-1FE4-4E49-92C5-4A6485FCF665}" destId="{0CB12844-7E6D-485C-BE34-657882B023B8}" srcOrd="1" destOrd="0" presId="urn:microsoft.com/office/officeart/2005/8/layout/orgChart1"/>
    <dgm:cxn modelId="{143B089A-2DB5-4440-8FA7-B0A8B5AC34C6}" type="presParOf" srcId="{9FED727E-1FE4-4E49-92C5-4A6485FCF665}" destId="{BC33EEAB-A072-450A-8DA8-2AA74016B69F}" srcOrd="2" destOrd="0" presId="urn:microsoft.com/office/officeart/2005/8/layout/orgChart1"/>
    <dgm:cxn modelId="{0F7F4C4B-89AC-4282-B1AE-F8B00216FF9E}" type="presParOf" srcId="{891CBA48-17F4-40B8-96F7-76F9BCF9D581}" destId="{A4E5BE0B-7E3F-4872-8215-C8E8994CA8A8}" srcOrd="2" destOrd="0" presId="urn:microsoft.com/office/officeart/2005/8/layout/orgChart1"/>
    <dgm:cxn modelId="{9F56D630-CC67-4030-97C3-97EB4EA4E1C0}" type="presParOf" srcId="{C38DDD00-388F-421C-BEC6-511CFA6F37EE}" destId="{27C8BCE6-0634-4714-AB26-788EBDA42DBA}" srcOrd="10" destOrd="0" presId="urn:microsoft.com/office/officeart/2005/8/layout/orgChart1"/>
    <dgm:cxn modelId="{7B64056E-B1FE-4464-9B04-2D46791E1D61}" type="presParOf" srcId="{C38DDD00-388F-421C-BEC6-511CFA6F37EE}" destId="{636DA6FA-BA79-4106-8C30-FE3CC76709BF}" srcOrd="11" destOrd="0" presId="urn:microsoft.com/office/officeart/2005/8/layout/orgChart1"/>
    <dgm:cxn modelId="{47E170F7-2DB3-4ED1-9473-76A4957BC6D7}" type="presParOf" srcId="{636DA6FA-BA79-4106-8C30-FE3CC76709BF}" destId="{F65D2C5B-1736-4BA8-9564-2152C305D64D}" srcOrd="0" destOrd="0" presId="urn:microsoft.com/office/officeart/2005/8/layout/orgChart1"/>
    <dgm:cxn modelId="{E6F7CB30-CC6E-442F-A34F-526232E8D509}" type="presParOf" srcId="{F65D2C5B-1736-4BA8-9564-2152C305D64D}" destId="{0B6FDCCA-3E3E-4274-A683-44FDAD985145}" srcOrd="0" destOrd="0" presId="urn:microsoft.com/office/officeart/2005/8/layout/orgChart1"/>
    <dgm:cxn modelId="{6705E071-884E-454E-97C0-FC64A73ECD19}" type="presParOf" srcId="{F65D2C5B-1736-4BA8-9564-2152C305D64D}" destId="{764780C6-7B5C-4643-872B-1E035C5356F2}" srcOrd="1" destOrd="0" presId="urn:microsoft.com/office/officeart/2005/8/layout/orgChart1"/>
    <dgm:cxn modelId="{13CC2A4D-5642-47D0-9F73-EA4AF6254CAE}" type="presParOf" srcId="{636DA6FA-BA79-4106-8C30-FE3CC76709BF}" destId="{641CD0EA-61BA-4456-B36B-2F9EFBC30DE4}" srcOrd="1" destOrd="0" presId="urn:microsoft.com/office/officeart/2005/8/layout/orgChart1"/>
    <dgm:cxn modelId="{065DF8F0-6675-4E48-BB1B-096BE3846316}" type="presParOf" srcId="{641CD0EA-61BA-4456-B36B-2F9EFBC30DE4}" destId="{DB01CEA4-2C03-4AD3-8447-DF8BBA11D80C}" srcOrd="0" destOrd="0" presId="urn:microsoft.com/office/officeart/2005/8/layout/orgChart1"/>
    <dgm:cxn modelId="{3DE7DDBA-7D98-4A5D-8880-631D7721B166}" type="presParOf" srcId="{641CD0EA-61BA-4456-B36B-2F9EFBC30DE4}" destId="{07291A5B-ECBA-49C6-974F-F29DCEC009A0}" srcOrd="1" destOrd="0" presId="urn:microsoft.com/office/officeart/2005/8/layout/orgChart1"/>
    <dgm:cxn modelId="{D101404E-C80B-45DD-98F0-124A5351ED42}" type="presParOf" srcId="{07291A5B-ECBA-49C6-974F-F29DCEC009A0}" destId="{3CAC3861-7A0E-4DF5-906A-79F84916489A}" srcOrd="0" destOrd="0" presId="urn:microsoft.com/office/officeart/2005/8/layout/orgChart1"/>
    <dgm:cxn modelId="{7B40512F-D0C9-4989-98B3-3E2B61ED9B38}" type="presParOf" srcId="{3CAC3861-7A0E-4DF5-906A-79F84916489A}" destId="{795915DE-8F43-4218-8959-BD4407852B51}" srcOrd="0" destOrd="0" presId="urn:microsoft.com/office/officeart/2005/8/layout/orgChart1"/>
    <dgm:cxn modelId="{F2C7836F-4A76-49D4-8D4E-E0915C3DAC84}" type="presParOf" srcId="{3CAC3861-7A0E-4DF5-906A-79F84916489A}" destId="{CF1C462F-4237-40C9-AB5E-849C4DF3763C}" srcOrd="1" destOrd="0" presId="urn:microsoft.com/office/officeart/2005/8/layout/orgChart1"/>
    <dgm:cxn modelId="{CA28377C-BAD4-44D3-BF0A-F4B7FDEF8D7F}" type="presParOf" srcId="{07291A5B-ECBA-49C6-974F-F29DCEC009A0}" destId="{4E5B7D73-4525-4249-8372-6019FEF6D26C}" srcOrd="1" destOrd="0" presId="urn:microsoft.com/office/officeart/2005/8/layout/orgChart1"/>
    <dgm:cxn modelId="{9C4D1068-95DD-494D-B8F3-5FB901F274C1}" type="presParOf" srcId="{07291A5B-ECBA-49C6-974F-F29DCEC009A0}" destId="{4419054F-C068-4C6D-A16B-3423FF46EA06}" srcOrd="2" destOrd="0" presId="urn:microsoft.com/office/officeart/2005/8/layout/orgChart1"/>
    <dgm:cxn modelId="{03A5B927-295A-4383-A0CC-AE95B748842A}" type="presParOf" srcId="{641CD0EA-61BA-4456-B36B-2F9EFBC30DE4}" destId="{FC56191F-AA38-4E87-9174-8D2DD7A6BCFF}" srcOrd="2" destOrd="0" presId="urn:microsoft.com/office/officeart/2005/8/layout/orgChart1"/>
    <dgm:cxn modelId="{BB991AFC-C17F-4448-960F-C08B0E79170C}" type="presParOf" srcId="{641CD0EA-61BA-4456-B36B-2F9EFBC30DE4}" destId="{C404AE74-BB86-4F13-AC6D-367063E34C0E}" srcOrd="3" destOrd="0" presId="urn:microsoft.com/office/officeart/2005/8/layout/orgChart1"/>
    <dgm:cxn modelId="{590696F1-F538-465E-BF1E-0F629C8EB872}" type="presParOf" srcId="{C404AE74-BB86-4F13-AC6D-367063E34C0E}" destId="{82459870-9DAF-4FE6-BD20-D9216A6FC017}" srcOrd="0" destOrd="0" presId="urn:microsoft.com/office/officeart/2005/8/layout/orgChart1"/>
    <dgm:cxn modelId="{017B76EF-1685-40D3-9237-1937B34E2348}" type="presParOf" srcId="{82459870-9DAF-4FE6-BD20-D9216A6FC017}" destId="{DB1B1273-AD60-420F-A84D-06CD26CF843A}" srcOrd="0" destOrd="0" presId="urn:microsoft.com/office/officeart/2005/8/layout/orgChart1"/>
    <dgm:cxn modelId="{0B28DE91-F1B1-4FCB-8E79-0030200E30F5}" type="presParOf" srcId="{82459870-9DAF-4FE6-BD20-D9216A6FC017}" destId="{47CDB126-B8B3-4FA5-800B-4E5B8CD46E43}" srcOrd="1" destOrd="0" presId="urn:microsoft.com/office/officeart/2005/8/layout/orgChart1"/>
    <dgm:cxn modelId="{689AF89B-D6F8-4D62-B37D-1C2DD4E0B640}" type="presParOf" srcId="{C404AE74-BB86-4F13-AC6D-367063E34C0E}" destId="{68F734B7-1E03-4FC0-B967-8CAE790070DA}" srcOrd="1" destOrd="0" presId="urn:microsoft.com/office/officeart/2005/8/layout/orgChart1"/>
    <dgm:cxn modelId="{A664F0BF-24B5-4A1E-95A1-C5691A936BCF}" type="presParOf" srcId="{C404AE74-BB86-4F13-AC6D-367063E34C0E}" destId="{AE187D6D-138D-4A14-ACAC-C83E82297570}" srcOrd="2" destOrd="0" presId="urn:microsoft.com/office/officeart/2005/8/layout/orgChart1"/>
    <dgm:cxn modelId="{78FAFFAE-984E-4D70-ACB1-EF3B81D918EC}" type="presParOf" srcId="{636DA6FA-BA79-4106-8C30-FE3CC76709BF}" destId="{A74B1A87-CDDF-4FB1-AB14-B905B2D27E04}" srcOrd="2" destOrd="0" presId="urn:microsoft.com/office/officeart/2005/8/layout/orgChart1"/>
    <dgm:cxn modelId="{D5273708-4A2D-428B-BE05-599764FE70DF}" type="presParOf" srcId="{30BE3470-8D06-4AA2-9D8F-0A197ADA2C2C}" destId="{588981A8-0D99-40E5-B445-4EF2E7CBD6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191F-AA38-4E87-9174-8D2DD7A6BCFF}">
      <dsp:nvSpPr>
        <dsp:cNvPr id="0" name=""/>
        <dsp:cNvSpPr/>
      </dsp:nvSpPr>
      <dsp:spPr>
        <a:xfrm>
          <a:off x="7254227"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01CEA4-2C03-4AD3-8447-DF8BBA11D80C}">
      <dsp:nvSpPr>
        <dsp:cNvPr id="0" name=""/>
        <dsp:cNvSpPr/>
      </dsp:nvSpPr>
      <dsp:spPr>
        <a:xfrm>
          <a:off x="7254227"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C8BCE6-0634-4714-AB26-788EBDA42DBA}">
      <dsp:nvSpPr>
        <dsp:cNvPr id="0" name=""/>
        <dsp:cNvSpPr/>
      </dsp:nvSpPr>
      <dsp:spPr>
        <a:xfrm>
          <a:off x="4159453" y="1464846"/>
          <a:ext cx="3566358" cy="247581"/>
        </a:xfrm>
        <a:custGeom>
          <a:avLst/>
          <a:gdLst/>
          <a:ahLst/>
          <a:cxnLst/>
          <a:rect l="0" t="0" r="0" b="0"/>
          <a:pathLst>
            <a:path>
              <a:moveTo>
                <a:pt x="0" y="0"/>
              </a:moveTo>
              <a:lnTo>
                <a:pt x="0" y="123790"/>
              </a:lnTo>
              <a:lnTo>
                <a:pt x="3566358" y="123790"/>
              </a:lnTo>
              <a:lnTo>
                <a:pt x="3566358"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4A4E2A-8769-4FEE-8220-8D05974794DE}">
      <dsp:nvSpPr>
        <dsp:cNvPr id="0" name=""/>
        <dsp:cNvSpPr/>
      </dsp:nvSpPr>
      <dsp:spPr>
        <a:xfrm>
          <a:off x="5827684"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B6E81B-887F-4678-B59E-1B6DC706EC30}">
      <dsp:nvSpPr>
        <dsp:cNvPr id="0" name=""/>
        <dsp:cNvSpPr/>
      </dsp:nvSpPr>
      <dsp:spPr>
        <a:xfrm>
          <a:off x="5827684"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B7B523-CB8D-4A9C-B092-72860023D256}">
      <dsp:nvSpPr>
        <dsp:cNvPr id="0" name=""/>
        <dsp:cNvSpPr/>
      </dsp:nvSpPr>
      <dsp:spPr>
        <a:xfrm>
          <a:off x="4159453" y="1464846"/>
          <a:ext cx="2139815" cy="247581"/>
        </a:xfrm>
        <a:custGeom>
          <a:avLst/>
          <a:gdLst/>
          <a:ahLst/>
          <a:cxnLst/>
          <a:rect l="0" t="0" r="0" b="0"/>
          <a:pathLst>
            <a:path>
              <a:moveTo>
                <a:pt x="0" y="0"/>
              </a:moveTo>
              <a:lnTo>
                <a:pt x="0" y="123790"/>
              </a:lnTo>
              <a:lnTo>
                <a:pt x="2139815" y="123790"/>
              </a:lnTo>
              <a:lnTo>
                <a:pt x="2139815"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900DD2-1040-4D5A-943F-1D391A76A63D}">
      <dsp:nvSpPr>
        <dsp:cNvPr id="0" name=""/>
        <dsp:cNvSpPr/>
      </dsp:nvSpPr>
      <dsp:spPr>
        <a:xfrm>
          <a:off x="4159453" y="1464846"/>
          <a:ext cx="713271" cy="247581"/>
        </a:xfrm>
        <a:custGeom>
          <a:avLst/>
          <a:gdLst/>
          <a:ahLst/>
          <a:cxnLst/>
          <a:rect l="0" t="0" r="0" b="0"/>
          <a:pathLst>
            <a:path>
              <a:moveTo>
                <a:pt x="0" y="0"/>
              </a:moveTo>
              <a:lnTo>
                <a:pt x="0" y="123790"/>
              </a:lnTo>
              <a:lnTo>
                <a:pt x="713271" y="123790"/>
              </a:lnTo>
              <a:lnTo>
                <a:pt x="713271"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34148-EDEA-46A5-82DE-05C7D78036D7}">
      <dsp:nvSpPr>
        <dsp:cNvPr id="0" name=""/>
        <dsp:cNvSpPr/>
      </dsp:nvSpPr>
      <dsp:spPr>
        <a:xfrm>
          <a:off x="3446182" y="1464846"/>
          <a:ext cx="713271" cy="247581"/>
        </a:xfrm>
        <a:custGeom>
          <a:avLst/>
          <a:gdLst/>
          <a:ahLst/>
          <a:cxnLst/>
          <a:rect l="0" t="0" r="0" b="0"/>
          <a:pathLst>
            <a:path>
              <a:moveTo>
                <a:pt x="713271" y="0"/>
              </a:moveTo>
              <a:lnTo>
                <a:pt x="713271"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07C99-B5DA-48F6-8C88-755FB046878D}">
      <dsp:nvSpPr>
        <dsp:cNvPr id="0" name=""/>
        <dsp:cNvSpPr/>
      </dsp:nvSpPr>
      <dsp:spPr>
        <a:xfrm>
          <a:off x="2019638" y="1464846"/>
          <a:ext cx="2139815" cy="247581"/>
        </a:xfrm>
        <a:custGeom>
          <a:avLst/>
          <a:gdLst/>
          <a:ahLst/>
          <a:cxnLst/>
          <a:rect l="0" t="0" r="0" b="0"/>
          <a:pathLst>
            <a:path>
              <a:moveTo>
                <a:pt x="2139815" y="0"/>
              </a:moveTo>
              <a:lnTo>
                <a:pt x="2139815"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0E5CD-B603-42B8-AFB2-61F36660768D}">
      <dsp:nvSpPr>
        <dsp:cNvPr id="0" name=""/>
        <dsp:cNvSpPr/>
      </dsp:nvSpPr>
      <dsp:spPr>
        <a:xfrm>
          <a:off x="593095" y="1464846"/>
          <a:ext cx="3566358" cy="247581"/>
        </a:xfrm>
        <a:custGeom>
          <a:avLst/>
          <a:gdLst/>
          <a:ahLst/>
          <a:cxnLst/>
          <a:rect l="0" t="0" r="0" b="0"/>
          <a:pathLst>
            <a:path>
              <a:moveTo>
                <a:pt x="3566358" y="0"/>
              </a:moveTo>
              <a:lnTo>
                <a:pt x="3566358"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1ACAF-74DA-418C-8C35-2CCE973F23FE}">
      <dsp:nvSpPr>
        <dsp:cNvPr id="0" name=""/>
        <dsp:cNvSpPr/>
      </dsp:nvSpPr>
      <dsp:spPr>
        <a:xfrm>
          <a:off x="3569973" y="875365"/>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a:t>
          </a:r>
          <a:endParaRPr lang="en-US" sz="1300" kern="1200" dirty="0"/>
        </a:p>
      </dsp:txBody>
      <dsp:txXfrm>
        <a:off x="3569973" y="875365"/>
        <a:ext cx="1178961" cy="589480"/>
      </dsp:txXfrm>
    </dsp:sp>
    <dsp:sp modelId="{FAEC4F27-DA83-472E-ABA2-74AFB3057608}">
      <dsp:nvSpPr>
        <dsp:cNvPr id="0" name=""/>
        <dsp:cNvSpPr/>
      </dsp:nvSpPr>
      <dsp:spPr>
        <a:xfrm>
          <a:off x="361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 Fundamentals</a:t>
          </a:r>
          <a:endParaRPr lang="en-US" sz="1300" kern="1200" dirty="0"/>
        </a:p>
      </dsp:txBody>
      <dsp:txXfrm>
        <a:off x="3614" y="1712428"/>
        <a:ext cx="1178961" cy="589480"/>
      </dsp:txXfrm>
    </dsp:sp>
    <dsp:sp modelId="{2F60E4AC-02A7-40CB-8969-5FD09182C30B}">
      <dsp:nvSpPr>
        <dsp:cNvPr id="0" name=""/>
        <dsp:cNvSpPr/>
      </dsp:nvSpPr>
      <dsp:spPr>
        <a:xfrm>
          <a:off x="1430157"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Levels</a:t>
          </a:r>
          <a:endParaRPr lang="en-US" sz="1300" kern="1200" dirty="0"/>
        </a:p>
      </dsp:txBody>
      <dsp:txXfrm>
        <a:off x="1430157" y="1712428"/>
        <a:ext cx="1178961" cy="589480"/>
      </dsp:txXfrm>
    </dsp:sp>
    <dsp:sp modelId="{9801A641-8B23-4574-9F7C-B78DE2ACF6CA}">
      <dsp:nvSpPr>
        <dsp:cNvPr id="0" name=""/>
        <dsp:cNvSpPr/>
      </dsp:nvSpPr>
      <dsp:spPr>
        <a:xfrm>
          <a:off x="285670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Techniques</a:t>
          </a:r>
          <a:endParaRPr lang="en-US" sz="1300" kern="1200" dirty="0"/>
        </a:p>
      </dsp:txBody>
      <dsp:txXfrm>
        <a:off x="2856701" y="1712428"/>
        <a:ext cx="1178961" cy="589480"/>
      </dsp:txXfrm>
    </dsp:sp>
    <dsp:sp modelId="{2C5EC7E0-398F-4AA2-A0D4-526E527A507F}">
      <dsp:nvSpPr>
        <dsp:cNvPr id="0" name=""/>
        <dsp:cNvSpPr/>
      </dsp:nvSpPr>
      <dsp:spPr>
        <a:xfrm>
          <a:off x="428324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Test-Related Measures</a:t>
          </a:r>
          <a:endParaRPr lang="en-US" sz="1300" kern="1200" dirty="0"/>
        </a:p>
      </dsp:txBody>
      <dsp:txXfrm>
        <a:off x="4283244" y="1712428"/>
        <a:ext cx="1178961" cy="589480"/>
      </dsp:txXfrm>
    </dsp:sp>
    <dsp:sp modelId="{6394078C-3912-463D-850B-EBDFF266E122}">
      <dsp:nvSpPr>
        <dsp:cNvPr id="0" name=""/>
        <dsp:cNvSpPr/>
      </dsp:nvSpPr>
      <dsp:spPr>
        <a:xfrm>
          <a:off x="5709788"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Process</a:t>
          </a:r>
          <a:endParaRPr lang="en-US" sz="1300" kern="1200" dirty="0">
            <a:solidFill>
              <a:srgbClr val="FF0000"/>
            </a:solidFill>
          </a:endParaRPr>
        </a:p>
      </dsp:txBody>
      <dsp:txXfrm>
        <a:off x="5709788" y="1712428"/>
        <a:ext cx="1178961" cy="589480"/>
      </dsp:txXfrm>
    </dsp:sp>
    <dsp:sp modelId="{97087FFB-1D16-4ECD-8218-B1DFEE7565DE}">
      <dsp:nvSpPr>
        <dsp:cNvPr id="0" name=""/>
        <dsp:cNvSpPr/>
      </dsp:nvSpPr>
      <dsp:spPr>
        <a:xfrm>
          <a:off x="6004528"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Practical Considerations</a:t>
          </a:r>
          <a:endParaRPr lang="en-US" sz="1300" kern="1200" dirty="0">
            <a:solidFill>
              <a:srgbClr val="FF0000"/>
            </a:solidFill>
          </a:endParaRPr>
        </a:p>
      </dsp:txBody>
      <dsp:txXfrm>
        <a:off x="6004528" y="2549490"/>
        <a:ext cx="1178961" cy="589480"/>
      </dsp:txXfrm>
    </dsp:sp>
    <dsp:sp modelId="{60B18CB0-D038-4F8B-AD19-230703E520C3}">
      <dsp:nvSpPr>
        <dsp:cNvPr id="0" name=""/>
        <dsp:cNvSpPr/>
      </dsp:nvSpPr>
      <dsp:spPr>
        <a:xfrm>
          <a:off x="6004528"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Activities</a:t>
          </a:r>
          <a:endParaRPr lang="en-US" sz="1300" kern="1200" dirty="0">
            <a:solidFill>
              <a:srgbClr val="FF0000"/>
            </a:solidFill>
          </a:endParaRPr>
        </a:p>
      </dsp:txBody>
      <dsp:txXfrm>
        <a:off x="6004528" y="3386553"/>
        <a:ext cx="1178961" cy="589480"/>
      </dsp:txXfrm>
    </dsp:sp>
    <dsp:sp modelId="{0B6FDCCA-3E3E-4274-A683-44FDAD985145}">
      <dsp:nvSpPr>
        <dsp:cNvPr id="0" name=""/>
        <dsp:cNvSpPr/>
      </dsp:nvSpPr>
      <dsp:spPr>
        <a:xfrm>
          <a:off x="713633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Software Testing Tools</a:t>
          </a:r>
          <a:endParaRPr lang="en-US" sz="1300" kern="1200" dirty="0">
            <a:solidFill>
              <a:srgbClr val="FF0000"/>
            </a:solidFill>
          </a:endParaRPr>
        </a:p>
      </dsp:txBody>
      <dsp:txXfrm>
        <a:off x="7136331" y="1712428"/>
        <a:ext cx="1178961" cy="589480"/>
      </dsp:txXfrm>
    </dsp:sp>
    <dsp:sp modelId="{795915DE-8F43-4218-8959-BD4407852B51}">
      <dsp:nvSpPr>
        <dsp:cNvPr id="0" name=""/>
        <dsp:cNvSpPr/>
      </dsp:nvSpPr>
      <dsp:spPr>
        <a:xfrm>
          <a:off x="7431072"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Testing Tool Support</a:t>
          </a:r>
          <a:endParaRPr lang="en-US" sz="1300" kern="1200" dirty="0">
            <a:solidFill>
              <a:srgbClr val="FF0000"/>
            </a:solidFill>
          </a:endParaRPr>
        </a:p>
      </dsp:txBody>
      <dsp:txXfrm>
        <a:off x="7431072" y="2549490"/>
        <a:ext cx="1178961" cy="589480"/>
      </dsp:txXfrm>
    </dsp:sp>
    <dsp:sp modelId="{DB1B1273-AD60-420F-A84D-06CD26CF843A}">
      <dsp:nvSpPr>
        <dsp:cNvPr id="0" name=""/>
        <dsp:cNvSpPr/>
      </dsp:nvSpPr>
      <dsp:spPr>
        <a:xfrm>
          <a:off x="7431072"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Categories of Tools</a:t>
          </a:r>
          <a:endParaRPr lang="en-US" sz="1300" kern="1200" dirty="0">
            <a:solidFill>
              <a:srgbClr val="FF0000"/>
            </a:solidFill>
          </a:endParaRPr>
        </a:p>
      </dsp:txBody>
      <dsp:txXfrm>
        <a:off x="7431072" y="3386553"/>
        <a:ext cx="1178961" cy="589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09/12/2015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25</a:t>
            </a:fld>
            <a:endParaRPr lang="en-US"/>
          </a:p>
        </p:txBody>
      </p:sp>
    </p:spTree>
    <p:extLst>
      <p:ext uri="{BB962C8B-B14F-4D97-AF65-F5344CB8AC3E}">
        <p14:creationId xmlns:p14="http://schemas.microsoft.com/office/powerpoint/2010/main" val="178320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26</a:t>
            </a:fld>
            <a:endParaRPr lang="en-US"/>
          </a:p>
        </p:txBody>
      </p:sp>
    </p:spTree>
    <p:extLst>
      <p:ext uri="{BB962C8B-B14F-4D97-AF65-F5344CB8AC3E}">
        <p14:creationId xmlns:p14="http://schemas.microsoft.com/office/powerpoint/2010/main" val="375393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5.2.1. </a:t>
            </a:r>
            <a:r>
              <a:rPr lang="en-US" sz="1200" kern="1200" dirty="0" err="1" smtClean="0">
                <a:solidFill>
                  <a:schemeClr val="tx1"/>
                </a:solidFill>
                <a:effectLst/>
                <a:latin typeface="+mn-lt"/>
                <a:ea typeface="+mn-ea"/>
                <a:cs typeface="+mn-cs"/>
              </a:rPr>
              <a:t>Khía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27</a:t>
            </a:fld>
            <a:endParaRPr lang="en-US"/>
          </a:p>
        </p:txBody>
      </p:sp>
    </p:spTree>
    <p:extLst>
      <p:ext uri="{BB962C8B-B14F-4D97-AF65-F5344CB8AC3E}">
        <p14:creationId xmlns:p14="http://schemas.microsoft.com/office/powerpoint/2010/main" val="244720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a:t>
            </a:r>
            <a:r>
              <a:rPr lang="en-US" baseline="0" dirty="0" smtClean="0"/>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5.2.6.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28</a:t>
            </a:fld>
            <a:endParaRPr lang="en-US"/>
          </a:p>
        </p:txBody>
      </p:sp>
    </p:spTree>
    <p:extLst>
      <p:ext uri="{BB962C8B-B14F-4D97-AF65-F5344CB8AC3E}">
        <p14:creationId xmlns:p14="http://schemas.microsoft.com/office/powerpoint/2010/main" val="109643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29</a:t>
            </a:fld>
            <a:endParaRPr lang="en-US"/>
          </a:p>
        </p:txBody>
      </p:sp>
    </p:spTree>
    <p:extLst>
      <p:ext uri="{BB962C8B-B14F-4D97-AF65-F5344CB8AC3E}">
        <p14:creationId xmlns:p14="http://schemas.microsoft.com/office/powerpoint/2010/main" val="345508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30</a:t>
            </a:fld>
            <a:endParaRPr lang="en-US"/>
          </a:p>
        </p:txBody>
      </p:sp>
    </p:spTree>
    <p:extLst>
      <p:ext uri="{BB962C8B-B14F-4D97-AF65-F5344CB8AC3E}">
        <p14:creationId xmlns:p14="http://schemas.microsoft.com/office/powerpoint/2010/main" val="227660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31</a:t>
            </a:fld>
            <a:endParaRPr lang="en-US"/>
          </a:p>
        </p:txBody>
      </p:sp>
    </p:spTree>
    <p:extLst>
      <p:ext uri="{BB962C8B-B14F-4D97-AF65-F5344CB8AC3E}">
        <p14:creationId xmlns:p14="http://schemas.microsoft.com/office/powerpoint/2010/main" val="25999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32</a:t>
            </a:fld>
            <a:endParaRPr lang="en-US"/>
          </a:p>
        </p:txBody>
      </p:sp>
    </p:spTree>
    <p:extLst>
      <p:ext uri="{BB962C8B-B14F-4D97-AF65-F5344CB8AC3E}">
        <p14:creationId xmlns:p14="http://schemas.microsoft.com/office/powerpoint/2010/main" val="198372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33</a:t>
            </a:fld>
            <a:endParaRPr lang="en-US"/>
          </a:p>
        </p:txBody>
      </p:sp>
    </p:spTree>
    <p:extLst>
      <p:ext uri="{BB962C8B-B14F-4D97-AF65-F5344CB8AC3E}">
        <p14:creationId xmlns:p14="http://schemas.microsoft.com/office/powerpoint/2010/main" val="1296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- 5.1.1. </a:t>
            </a:r>
            <a:r>
              <a:rPr lang="vi-VN" sz="1200" b="0" i="1" kern="1200" dirty="0" smtClean="0">
                <a:solidFill>
                  <a:schemeClr val="tx1"/>
                </a:solidFill>
                <a:effectLst/>
                <a:latin typeface="+mn-lt"/>
                <a:ea typeface="+mn-ea"/>
                <a:cs typeface="+mn-cs"/>
              </a:rPr>
              <a:t>Mục tiêu ở đây là để mọi người có thể tìm thấy những sai sót, bao gồm cả tác giả, không phải để chứng minh rằng sản phẩm đó là không có sai sót. Mọi người trao đổi các sản phẩm đang trong quá trình phát triển đó để review lẫn nhau, cùng với sự mong đợi rằng các tác giả sẽ tạo ra nhiều lỗi, và những người reviewer sẽ tìm thấy nhiều lỗi. Bất kỳ ai cuối cùng cũng học được từ những sai lầm của bản thân họ và của những người khác. Đó là lý do tại sao </a:t>
            </a:r>
            <a:r>
              <a:rPr lang="vi-VN" sz="1200" b="0" i="1" kern="1200" dirty="0" smtClean="0">
                <a:solidFill>
                  <a:schemeClr val="tx1"/>
                </a:solidFill>
                <a:effectLst/>
                <a:latin typeface="+mn-lt"/>
                <a:ea typeface="+mn-ea"/>
                <a:cs typeface="+mn-cs"/>
              </a:rPr>
              <a:t>được </a:t>
            </a:r>
            <a:r>
              <a:rPr lang="vi-VN" sz="1200" b="0" i="1" kern="1200" dirty="0" smtClean="0">
                <a:solidFill>
                  <a:schemeClr val="tx1"/>
                </a:solidFill>
                <a:effectLst/>
                <a:latin typeface="+mn-lt"/>
                <a:ea typeface="+mn-ea"/>
                <a:cs typeface="+mn-cs"/>
              </a:rPr>
              <a:t>gọi là lập trình mà không có “cái tôi”.</a:t>
            </a:r>
            <a:endParaRPr lang="en-US" sz="1200" b="0" i="1"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smtClean="0">
                <a:solidFill>
                  <a:schemeClr val="tx1"/>
                </a:solidFill>
                <a:effectLst/>
                <a:latin typeface="+mn-lt"/>
                <a:ea typeface="+mn-ea"/>
                <a:cs typeface="+mn-cs"/>
              </a:rPr>
              <a:t>5.1.2. </a:t>
            </a:r>
            <a:r>
              <a:rPr lang="en-US" b="0" dirty="0" err="1" smtClean="0">
                <a:latin typeface="Arial" panose="020B0604020202020204" pitchFamily="34" charset="0"/>
                <a:cs typeface="Arial" panose="020B0604020202020204" pitchFamily="34" charset="0"/>
              </a:rPr>
              <a:t>Ví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phẩm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ưu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tập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trung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chiến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lược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xác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trường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hợp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phần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mềm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quy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0" dirty="0" smtClean="0">
                <a:latin typeface="Arial" panose="020B0604020202020204" pitchFamily="34" charset="0"/>
                <a:cs typeface="Arial" panose="020B0604020202020204" pitchFamily="34" charset="0"/>
              </a:rPr>
              <a:t>5.1.3.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24</a:t>
            </a:fld>
            <a:endParaRPr lang="en-US"/>
          </a:p>
        </p:txBody>
      </p:sp>
    </p:spTree>
    <p:extLst>
      <p:ext uri="{BB962C8B-B14F-4D97-AF65-F5344CB8AC3E}">
        <p14:creationId xmlns:p14="http://schemas.microsoft.com/office/powerpoint/2010/main" val="17038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09/12/2015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Software Testing</a:t>
            </a:r>
            <a:endParaRPr lang="en-US" dirty="0"/>
          </a:p>
        </p:txBody>
      </p:sp>
      <p:graphicFrame>
        <p:nvGraphicFramePr>
          <p:cNvPr id="4" name="Diagram 3"/>
          <p:cNvGraphicFramePr/>
          <p:nvPr>
            <p:extLst>
              <p:ext uri="{D42A27DB-BD31-4B8C-83A1-F6EECF244321}">
                <p14:modId xmlns:p14="http://schemas.microsoft.com/office/powerpoint/2010/main" val="192578624"/>
              </p:ext>
            </p:extLst>
          </p:nvPr>
        </p:nvGraphicFramePr>
        <p:xfrm>
          <a:off x="301752" y="1397000"/>
          <a:ext cx="8613648"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24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5.1.1. Attitudes / Egoless </a:t>
            </a:r>
            <a:r>
              <a:rPr lang="en-US" b="1" dirty="0" smtClean="0">
                <a:latin typeface="Arial" panose="020B0604020202020204" pitchFamily="34" charset="0"/>
                <a:cs typeface="Arial" panose="020B0604020202020204" pitchFamily="34" charset="0"/>
              </a:rPr>
              <a:t>Programming</a:t>
            </a:r>
            <a:endParaRPr lang="en-US" b="1" dirty="0"/>
          </a:p>
          <a:p>
            <a:pPr algn="just"/>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endParaRPr lang="en-US" sz="2000" dirty="0" smtClean="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5.1.2. Test Guides </a:t>
            </a:r>
          </a:p>
          <a:p>
            <a:pPr algn="just"/>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đoạn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5.1.3. Test Process Management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ở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tổ</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thanh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9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None/>
            </a:pPr>
            <a:r>
              <a:rPr lang="en-US" b="1" dirty="0">
                <a:latin typeface="Arial" panose="020B0604020202020204" pitchFamily="34" charset="0"/>
                <a:cs typeface="Arial" panose="020B0604020202020204" pitchFamily="34" charset="0"/>
              </a:rPr>
              <a:t>5.1.4. Test Documentation and Work Products</a:t>
            </a:r>
            <a:endParaRPr lang="en-US"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Tài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CNPM.</a:t>
            </a: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ài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5.1.5. Test-Driven Development</a:t>
            </a:r>
          </a:p>
          <a:p>
            <a:pPr algn="just"/>
            <a:r>
              <a:rPr lang="en-US" sz="2000" dirty="0">
                <a:latin typeface="Arial" panose="020B0604020202020204" pitchFamily="34" charset="0"/>
                <a:cs typeface="Arial" panose="020B0604020202020204" pitchFamily="34" charset="0"/>
              </a:rPr>
              <a:t>L</a:t>
            </a:r>
            <a:r>
              <a:rPr lang="vi-VN" sz="2000" dirty="0" smtClean="0">
                <a:latin typeface="Arial" panose="020B0604020202020204" pitchFamily="34" charset="0"/>
                <a:cs typeface="Arial" panose="020B0604020202020204" pitchFamily="34" charset="0"/>
              </a:rPr>
              <a:t>à </a:t>
            </a:r>
            <a:r>
              <a:rPr lang="vi-VN" sz="2000" dirty="0">
                <a:latin typeface="Arial" panose="020B0604020202020204" pitchFamily="34" charset="0"/>
                <a:cs typeface="Arial" panose="020B0604020202020204" pitchFamily="34" charset="0"/>
              </a:rPr>
              <a:t>mô hình phát triển với trọng tâm hướng về việc kiểm </a:t>
            </a:r>
            <a:r>
              <a:rPr lang="vi-VN" sz="2000" dirty="0"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smtClean="0">
                <a:latin typeface="Arial" panose="020B0604020202020204" pitchFamily="34" charset="0"/>
                <a:cs typeface="Arial" panose="020B0604020202020204" pitchFamily="34" charset="0"/>
              </a:rPr>
              <a:t>TDD </a:t>
            </a:r>
            <a:r>
              <a:rPr lang="en-US" sz="2000" dirty="0" err="1" smtClean="0">
                <a:latin typeface="Arial" panose="020B0604020202020204" pitchFamily="34" charset="0"/>
                <a:cs typeface="Arial" panose="020B0604020202020204" pitchFamily="34" charset="0"/>
              </a:rPr>
              <a:t>xây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chí</a:t>
            </a:r>
            <a:r>
              <a:rPr lang="en-US" sz="2000" dirty="0" smtClean="0">
                <a:latin typeface="Arial" panose="020B0604020202020204" pitchFamily="34" charset="0"/>
                <a:cs typeface="Arial" panose="020B0604020202020204" pitchFamily="34" charset="0"/>
              </a:rPr>
              <a:t>: Test-first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Refactoring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5.1.6. Internal vs. Independent Test Team 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Tổ</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gồm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ngoài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hai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51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Practical Considerations</a:t>
            </a:r>
          </a:p>
          <a:p>
            <a:pPr marL="0" lvl="1" indent="0" algn="just">
              <a:buNone/>
            </a:pPr>
            <a:r>
              <a:rPr lang="en-US" b="1" dirty="0">
                <a:latin typeface="Arial" panose="020B0604020202020204" pitchFamily="34" charset="0"/>
                <a:cs typeface="Arial" panose="020B0604020202020204" pitchFamily="34" charset="0"/>
              </a:rPr>
              <a:t>5.1.7. Cost/Effort Estimation and Test Process Measures</a:t>
            </a:r>
          </a:p>
          <a:p>
            <a:pPr algn="just"/>
            <a:r>
              <a:rPr lang="en-US" sz="2000" dirty="0" err="1" smtClean="0">
                <a:latin typeface="Arial" panose="020B0604020202020204" pitchFamily="34" charset="0"/>
                <a:cs typeface="Arial" panose="020B0604020202020204" pitchFamily="34" charset="0"/>
              </a:rPr>
              <a:t>Thẩm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so </a:t>
            </a:r>
            <a:r>
              <a:rPr lang="en-US" sz="2000" dirty="0" err="1" smtClean="0">
                <a:latin typeface="Arial" panose="020B0604020202020204" pitchFamily="34" charset="0"/>
                <a:cs typeface="Arial" panose="020B0604020202020204" pitchFamily="34" charset="0"/>
              </a:rPr>
              <a:t>sánh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nguyen </a:t>
            </a:r>
            <a:r>
              <a:rPr lang="en-US" sz="2000" dirty="0" err="1" smtClean="0">
                <a:latin typeface="Arial" panose="020B0604020202020204" pitchFamily="34" charset="0"/>
                <a:cs typeface="Arial" panose="020B0604020202020204" pitchFamily="34" charset="0"/>
              </a:rPr>
              <a:t>dành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soát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5.1.8. Termination </a:t>
            </a:r>
          </a:p>
          <a:p>
            <a:pPr algn="just"/>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thúc</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xét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rủi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xảy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5.1.9. Test Reuse and Test Patterns</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từng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hệ</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thống</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Xây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mô</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tự</a:t>
            </a: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56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Test Activities</a:t>
            </a:r>
          </a:p>
          <a:p>
            <a:pPr marL="0" lvl="1" indent="0" algn="just">
              <a:buNone/>
            </a:pPr>
            <a:r>
              <a:rPr lang="en-US" b="1" dirty="0">
                <a:latin typeface="Arial" panose="020B0604020202020204" pitchFamily="34" charset="0"/>
                <a:cs typeface="Arial" panose="020B0604020202020204" pitchFamily="34" charset="0"/>
              </a:rPr>
              <a:t>5.2.1. Planning </a:t>
            </a:r>
          </a:p>
          <a:p>
            <a:pPr algn="just"/>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hoạch</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5.2.2. Test-Case Generation</a:t>
            </a:r>
          </a:p>
          <a:p>
            <a:pPr algn="just"/>
            <a:r>
              <a:rPr lang="en-US" sz="2000" dirty="0" err="1">
                <a:latin typeface="Arial" panose="020B0604020202020204" pitchFamily="34" charset="0"/>
                <a:cs typeface="Arial" panose="020B0604020202020204" pitchFamily="34" charset="0"/>
              </a:rPr>
              <a:t>T</a:t>
            </a:r>
            <a:r>
              <a:rPr lang="en-US" sz="2000" dirty="0" err="1" smtClean="0">
                <a:latin typeface="Arial" panose="020B0604020202020204" pitchFamily="34" charset="0"/>
                <a:cs typeface="Arial" panose="020B0604020202020204" pitchFamily="34" charset="0"/>
              </a:rPr>
              <a:t>ạo</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5.2.3. Test Environment Development</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đề</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nghị</a:t>
            </a:r>
            <a:r>
              <a:rPr lang="en-US" sz="2000" dirty="0">
                <a:solidFill>
                  <a:schemeClr val="tx1"/>
                </a:solidFill>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Nó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soát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giống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hồi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tài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2747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Test </a:t>
            </a:r>
            <a:r>
              <a:rPr lang="en-US" dirty="0" smtClean="0"/>
              <a:t>process</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Test Activities</a:t>
            </a:r>
          </a:p>
          <a:p>
            <a:pPr marL="0" lvl="1" indent="0" algn="just">
              <a:buNone/>
            </a:pPr>
            <a:r>
              <a:rPr lang="en-US" b="1" dirty="0">
                <a:latin typeface="Arial" panose="020B0604020202020204" pitchFamily="34" charset="0"/>
                <a:cs typeface="Arial" panose="020B0604020202020204" pitchFamily="34" charset="0"/>
              </a:rPr>
              <a:t>5.2.4. Execution</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T</a:t>
            </a:r>
            <a:r>
              <a:rPr lang="en-US" sz="2000" dirty="0" err="1" smtClean="0">
                <a:solidFill>
                  <a:schemeClr val="tx1"/>
                </a:solidFill>
                <a:latin typeface="Arial" panose="020B0604020202020204" pitchFamily="34" charset="0"/>
                <a:cs typeface="Arial" panose="020B0604020202020204" pitchFamily="34" charset="0"/>
              </a:rPr>
              <a:t>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chép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rõ</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5.2.5. Test Results Evaluation 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đánh</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5.2.6. Problem Reporting / Test Log</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nhật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ký</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chi </a:t>
            </a:r>
            <a:r>
              <a:rPr lang="en-US" sz="2000" dirty="0" err="1" smtClean="0">
                <a:solidFill>
                  <a:schemeClr val="tx1"/>
                </a:solidFill>
                <a:latin typeface="Arial" panose="020B0604020202020204" pitchFamily="34" charset="0"/>
                <a:cs typeface="Arial" panose="020B0604020202020204" pitchFamily="34" charset="0"/>
              </a:rPr>
              <a:t>tiết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hành</a:t>
            </a:r>
            <a:r>
              <a:rPr lang="en-US" sz="2000" dirty="0" smtClean="0">
                <a:solidFill>
                  <a:schemeClr val="tx1"/>
                </a:solidFill>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5.2.7. Defect Tracking </a:t>
            </a:r>
          </a:p>
          <a:p>
            <a:pPr marL="274320" lvl="1" algn="just">
              <a:buClr>
                <a:schemeClr val="accent1"/>
              </a:buClr>
              <a:buSzPct val="85000"/>
              <a:buFont typeface="Wingdings 2"/>
              <a:buChar char=""/>
            </a:pPr>
            <a:r>
              <a:rPr lang="en-US" sz="2000" dirty="0" smtClean="0">
                <a:solidFill>
                  <a:schemeClr val="tx1"/>
                </a:solidFill>
                <a:latin typeface="Arial" panose="020B0604020202020204" pitchFamily="34" charset="0"/>
                <a:cs typeface="Arial" panose="020B0604020202020204" pitchFamily="34" charset="0"/>
              </a:rPr>
              <a:t>Theo </a:t>
            </a:r>
            <a:r>
              <a:rPr lang="en-US" sz="2000" dirty="0" err="1" smtClean="0">
                <a:solidFill>
                  <a:schemeClr val="tx1"/>
                </a:solidFill>
                <a:latin typeface="Arial" panose="020B0604020202020204" pitchFamily="34" charset="0"/>
                <a:cs typeface="Arial" panose="020B0604020202020204" pitchFamily="34" charset="0"/>
              </a:rPr>
              <a:t>dõi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khiếm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khuyết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lỗi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cú</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pháp</a:t>
            </a:r>
            <a:r>
              <a:rPr lang="en-US" sz="2000" dirty="0" smtClean="0">
                <a:solidFill>
                  <a:schemeClr val="tx1"/>
                </a:solidFill>
                <a:latin typeface="Arial" panose="020B0604020202020204" pitchFamily="34" charset="0"/>
                <a:cs typeface="Arial" panose="020B0604020202020204" pitchFamily="34" charset="0"/>
              </a:rPr>
              <a:t>, khai </a:t>
            </a:r>
            <a:r>
              <a:rPr lang="en-US" sz="2000" dirty="0" err="1" smtClean="0">
                <a:solidFill>
                  <a:schemeClr val="tx1"/>
                </a:solidFill>
                <a:latin typeface="Arial" panose="020B0604020202020204" pitchFamily="34" charset="0"/>
                <a:cs typeface="Arial" panose="020B0604020202020204" pitchFamily="34" charset="0"/>
              </a:rPr>
              <a:t>báo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đúng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những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khía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cạnh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sau</a:t>
            </a:r>
            <a:r>
              <a:rPr lang="en-US" sz="20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59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Testing Tool Support </a:t>
            </a:r>
          </a:p>
          <a:p>
            <a:pPr marL="0" lvl="1" indent="0" algn="just">
              <a:buNone/>
            </a:pPr>
            <a:r>
              <a:rPr lang="en-US" b="1" dirty="0" smtClean="0">
                <a:latin typeface="Arial" panose="020B0604020202020204" pitchFamily="34" charset="0"/>
                <a:cs typeface="Arial" panose="020B0604020202020204" pitchFamily="34" charset="0"/>
              </a:rPr>
              <a:t>6.2</a:t>
            </a:r>
            <a:r>
              <a:rPr lang="en-US" b="1" dirty="0">
                <a:latin typeface="Arial" panose="020B0604020202020204" pitchFamily="34" charset="0"/>
                <a:cs typeface="Arial" panose="020B0604020202020204" pitchFamily="34" charset="0"/>
              </a:rPr>
              <a:t>. Categories of Tools 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27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Testing Tool Support </a:t>
            </a:r>
          </a:p>
          <a:p>
            <a:pPr marL="0" lvl="1" indent="0" algn="just">
              <a:buNone/>
            </a:pPr>
            <a:r>
              <a:rPr lang="en-US" b="1" dirty="0">
                <a:latin typeface="Arial" panose="020B0604020202020204" pitchFamily="34" charset="0"/>
                <a:cs typeface="Arial" panose="020B0604020202020204" pitchFamily="34" charset="0"/>
              </a:rPr>
              <a:t>6.1.1. Selecting Tools </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Việc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rất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ảnh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hưởng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dấu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sở</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thích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hợp</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94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Categories of Tools 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a:t>
            </a:r>
            <a:r>
              <a:rPr lang="en-US" sz="2000" b="1" dirty="0" smtClean="0">
                <a:solidFill>
                  <a:schemeClr val="tx1"/>
                </a:solidFill>
                <a:latin typeface="Arial" panose="020B0604020202020204" pitchFamily="34" charset="0"/>
                <a:cs typeface="Arial" panose="020B0604020202020204" pitchFamily="34" charset="0"/>
              </a:rPr>
              <a:t>harnesses (drivers, stubs</a:t>
            </a:r>
            <a:r>
              <a:rPr lang="en-US" sz="2000" b="1"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drivers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stubs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phỏng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đun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generators: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ngẫu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tìm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hỗn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chúng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Capture/replay tools: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lại</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trước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màn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Oracle/file comparators/assertion checking tools: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quyết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515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Software Testing Tools</a:t>
            </a:r>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Categories of Tools 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Coverage </a:t>
            </a:r>
            <a:r>
              <a:rPr lang="en-US" sz="2000" b="1" dirty="0" smtClean="0">
                <a:solidFill>
                  <a:schemeClr val="tx1"/>
                </a:solidFill>
                <a:latin typeface="Arial" panose="020B0604020202020204" pitchFamily="34" charset="0"/>
                <a:cs typeface="Arial" panose="020B0604020202020204" pitchFamily="34" charset="0"/>
              </a:rPr>
              <a:t>analyzers</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instrumenters</a:t>
            </a:r>
            <a:r>
              <a:rPr lang="en-US" sz="2000" b="1"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làm</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truy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những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chuẩn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nhờ</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Tracers: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endParaRPr lang="en-US" sz="2000"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Regression testing tools: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giúp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thay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Reliability evaluation tools: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tin </a:t>
            </a:r>
            <a:r>
              <a:rPr lang="en-US" sz="2000" dirty="0" err="1">
                <a:solidFill>
                  <a:schemeClr val="tx1"/>
                </a:solidFill>
                <a:latin typeface="Arial" panose="020B0604020202020204" pitchFamily="34" charset="0"/>
                <a:cs typeface="Arial" panose="020B0604020202020204" pitchFamily="34" charset="0"/>
              </a:rPr>
              <a:t>cậy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22476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r>
              <a:rPr lang="en-US" sz="3600" b="1" i="1" dirty="0" smtClean="0">
                <a:solidFill>
                  <a:srgbClr val="002060"/>
                </a:solidFill>
                <a:latin typeface="Arial" panose="020B0604020202020204" pitchFamily="34" charset="0"/>
                <a:cs typeface="Arial" panose="020B0604020202020204" pitchFamily="34" charset="0"/>
              </a:rPr>
              <a:t>XIN CHÂN THÀNH CẢM ƠN!</a:t>
            </a:r>
            <a:endParaRPr lang="en-US" sz="3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04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189</TotalTime>
  <Words>4688</Words>
  <Application>Microsoft Office PowerPoint</Application>
  <PresentationFormat>On-screen Show (4:3)</PresentationFormat>
  <Paragraphs>365</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lpstr>Chapter 4: Software Testing</vt:lpstr>
      <vt:lpstr>5. Test process</vt:lpstr>
      <vt:lpstr>5. Test process</vt:lpstr>
      <vt:lpstr>5. Test process</vt:lpstr>
      <vt:lpstr>5. Test process</vt:lpstr>
      <vt:lpstr>5. Test process</vt:lpstr>
      <vt:lpstr>6. Software Testing Tools</vt:lpstr>
      <vt:lpstr>6. Software Testing Tools</vt:lpstr>
      <vt:lpstr>6. Software Testing Tools</vt:lpstr>
      <vt:lpstr>6. Software Testing 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Tuan Nguyen</cp:lastModifiedBy>
  <cp:revision>66</cp:revision>
  <dcterms:created xsi:type="dcterms:W3CDTF">2015-12-07T04:03:55Z</dcterms:created>
  <dcterms:modified xsi:type="dcterms:W3CDTF">2015-12-09T08:24:40Z</dcterms:modified>
</cp:coreProperties>
</file>