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5"/>
  </p:notesMasterIdLst>
  <p:sldIdLst>
    <p:sldId id="256" r:id="rId2"/>
    <p:sldId id="257" r:id="rId3"/>
    <p:sldId id="258" r:id="rId4"/>
    <p:sldId id="259" r:id="rId5"/>
    <p:sldId id="260" r:id="rId6"/>
    <p:sldId id="264"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84" r:id="rId29"/>
    <p:sldId id="285" r:id="rId30"/>
    <p:sldId id="286" r:id="rId31"/>
    <p:sldId id="287" r:id="rId32"/>
    <p:sldId id="288" r:id="rId33"/>
    <p:sldId id="28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379" autoAdjust="0"/>
  </p:normalViewPr>
  <p:slideViewPr>
    <p:cSldViewPr>
      <p:cViewPr varScale="1">
        <p:scale>
          <a:sx n="52" d="100"/>
          <a:sy n="52" d="100"/>
        </p:scale>
        <p:origin x="1794"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106B79-2030-45B9-A646-8D30278864C3}" type="doc">
      <dgm:prSet loTypeId="urn:microsoft.com/office/officeart/2005/8/layout/orgChart1" loCatId="hierarchy" qsTypeId="urn:microsoft.com/office/officeart/2005/8/quickstyle/simple4" qsCatId="simple" csTypeId="urn:microsoft.com/office/officeart/2005/8/colors/accent3_1" csCatId="accent3" phldr="1"/>
      <dgm:spPr/>
      <dgm:t>
        <a:bodyPr/>
        <a:lstStyle/>
        <a:p>
          <a:endParaRPr lang="en-US"/>
        </a:p>
      </dgm:t>
    </dgm:pt>
    <dgm:pt modelId="{094D692D-2649-4288-A3F6-15B8CADFE08D}">
      <dgm:prSet phldrT="[Text]"/>
      <dgm:spPr/>
      <dgm:t>
        <a:bodyPr/>
        <a:lstStyle/>
        <a:p>
          <a:r>
            <a:rPr lang="en-US" dirty="0" smtClean="0"/>
            <a:t>Software Testing</a:t>
          </a:r>
          <a:endParaRPr lang="en-US" dirty="0"/>
        </a:p>
      </dgm:t>
    </dgm:pt>
    <dgm:pt modelId="{22755029-FBA0-4D05-BD86-F7929D4F34D1}" type="parTrans" cxnId="{9F8FB4D2-24DD-417F-B7AA-38185DFCAF01}">
      <dgm:prSet/>
      <dgm:spPr/>
      <dgm:t>
        <a:bodyPr/>
        <a:lstStyle/>
        <a:p>
          <a:endParaRPr lang="en-US"/>
        </a:p>
      </dgm:t>
    </dgm:pt>
    <dgm:pt modelId="{17521F59-BCED-4F7D-92C8-BD33277AFA25}" type="sibTrans" cxnId="{9F8FB4D2-24DD-417F-B7AA-38185DFCAF01}">
      <dgm:prSet/>
      <dgm:spPr/>
      <dgm:t>
        <a:bodyPr/>
        <a:lstStyle/>
        <a:p>
          <a:endParaRPr lang="en-US"/>
        </a:p>
      </dgm:t>
    </dgm:pt>
    <dgm:pt modelId="{7DBE1843-DB5A-4E91-A4A9-DD7DF6B57B22}">
      <dgm:prSet phldrT="[Text]"/>
      <dgm:spPr/>
      <dgm:t>
        <a:bodyPr/>
        <a:lstStyle/>
        <a:p>
          <a:r>
            <a:rPr lang="en-US" dirty="0" smtClean="0"/>
            <a:t>Software Testing Fundamentals</a:t>
          </a:r>
          <a:endParaRPr lang="en-US" dirty="0"/>
        </a:p>
      </dgm:t>
    </dgm:pt>
    <dgm:pt modelId="{400C0DEA-5615-4BCC-AF3A-E10818349BC0}" type="parTrans" cxnId="{66C63B77-ECFF-47CF-9EFA-5958996854B8}">
      <dgm:prSet/>
      <dgm:spPr/>
      <dgm:t>
        <a:bodyPr/>
        <a:lstStyle/>
        <a:p>
          <a:endParaRPr lang="en-US"/>
        </a:p>
      </dgm:t>
    </dgm:pt>
    <dgm:pt modelId="{DA05AF02-9079-44B4-9E34-8921C9139FBA}" type="sibTrans" cxnId="{66C63B77-ECFF-47CF-9EFA-5958996854B8}">
      <dgm:prSet/>
      <dgm:spPr/>
      <dgm:t>
        <a:bodyPr/>
        <a:lstStyle/>
        <a:p>
          <a:endParaRPr lang="en-US"/>
        </a:p>
      </dgm:t>
    </dgm:pt>
    <dgm:pt modelId="{1BCA3D2C-566D-4983-866F-C3D6B4F24946}">
      <dgm:prSet phldrT="[Text]"/>
      <dgm:spPr/>
      <dgm:t>
        <a:bodyPr/>
        <a:lstStyle/>
        <a:p>
          <a:r>
            <a:rPr lang="en-US" dirty="0" smtClean="0"/>
            <a:t>Test Levels</a:t>
          </a:r>
          <a:endParaRPr lang="en-US" dirty="0"/>
        </a:p>
      </dgm:t>
    </dgm:pt>
    <dgm:pt modelId="{B42E0B6C-2B51-4B56-A968-5921115E6B4D}" type="parTrans" cxnId="{57C035A3-C709-49F7-850C-301058685195}">
      <dgm:prSet/>
      <dgm:spPr/>
      <dgm:t>
        <a:bodyPr/>
        <a:lstStyle/>
        <a:p>
          <a:endParaRPr lang="en-US"/>
        </a:p>
      </dgm:t>
    </dgm:pt>
    <dgm:pt modelId="{93873307-3B6C-4BB0-9BB7-7065F46060A1}" type="sibTrans" cxnId="{57C035A3-C709-49F7-850C-301058685195}">
      <dgm:prSet/>
      <dgm:spPr/>
      <dgm:t>
        <a:bodyPr/>
        <a:lstStyle/>
        <a:p>
          <a:endParaRPr lang="en-US"/>
        </a:p>
      </dgm:t>
    </dgm:pt>
    <dgm:pt modelId="{FA6010A2-A67A-42F3-8FDC-5DD9AD96DF08}">
      <dgm:prSet phldrT="[Text]"/>
      <dgm:spPr/>
      <dgm:t>
        <a:bodyPr/>
        <a:lstStyle/>
        <a:p>
          <a:r>
            <a:rPr lang="en-US" dirty="0" smtClean="0"/>
            <a:t>Test Techniques</a:t>
          </a:r>
          <a:endParaRPr lang="en-US" dirty="0"/>
        </a:p>
      </dgm:t>
    </dgm:pt>
    <dgm:pt modelId="{16F9D164-1BAE-4364-B061-D0899FDC39F9}" type="parTrans" cxnId="{84F762CF-96F9-4A9E-952D-241D89EAC99B}">
      <dgm:prSet/>
      <dgm:spPr/>
      <dgm:t>
        <a:bodyPr/>
        <a:lstStyle/>
        <a:p>
          <a:endParaRPr lang="en-US"/>
        </a:p>
      </dgm:t>
    </dgm:pt>
    <dgm:pt modelId="{313E5B77-3EC2-43DE-881F-D014025D1FFB}" type="sibTrans" cxnId="{84F762CF-96F9-4A9E-952D-241D89EAC99B}">
      <dgm:prSet/>
      <dgm:spPr/>
      <dgm:t>
        <a:bodyPr/>
        <a:lstStyle/>
        <a:p>
          <a:endParaRPr lang="en-US"/>
        </a:p>
      </dgm:t>
    </dgm:pt>
    <dgm:pt modelId="{2160EA05-E502-400D-849C-2F21268454FA}">
      <dgm:prSet phldrT="[Text]"/>
      <dgm:spPr/>
      <dgm:t>
        <a:bodyPr/>
        <a:lstStyle/>
        <a:p>
          <a:r>
            <a:rPr lang="en-US" dirty="0" smtClean="0"/>
            <a:t>Test-Related Measures</a:t>
          </a:r>
          <a:endParaRPr lang="en-US" dirty="0"/>
        </a:p>
      </dgm:t>
    </dgm:pt>
    <dgm:pt modelId="{43A5DDB7-73DF-4281-8AE2-B000F653A376}" type="parTrans" cxnId="{F32DCBB9-D260-4F9A-8CC4-C0943AA25812}">
      <dgm:prSet/>
      <dgm:spPr/>
      <dgm:t>
        <a:bodyPr/>
        <a:lstStyle/>
        <a:p>
          <a:endParaRPr lang="en-US"/>
        </a:p>
      </dgm:t>
    </dgm:pt>
    <dgm:pt modelId="{0359F7F5-1EB9-4B82-B0EE-7050D73A95B9}" type="sibTrans" cxnId="{F32DCBB9-D260-4F9A-8CC4-C0943AA25812}">
      <dgm:prSet/>
      <dgm:spPr/>
      <dgm:t>
        <a:bodyPr/>
        <a:lstStyle/>
        <a:p>
          <a:endParaRPr lang="en-US"/>
        </a:p>
      </dgm:t>
    </dgm:pt>
    <dgm:pt modelId="{32D989D1-D802-439C-8C36-224AE7DB5B1E}">
      <dgm:prSet phldrT="[Text]"/>
      <dgm:spPr/>
      <dgm:t>
        <a:bodyPr/>
        <a:lstStyle/>
        <a:p>
          <a:r>
            <a:rPr lang="en-US" dirty="0" smtClean="0">
              <a:solidFill>
                <a:srgbClr val="FF0000"/>
              </a:solidFill>
            </a:rPr>
            <a:t>Test Process</a:t>
          </a:r>
          <a:endParaRPr lang="en-US" dirty="0">
            <a:solidFill>
              <a:srgbClr val="FF0000"/>
            </a:solidFill>
          </a:endParaRPr>
        </a:p>
      </dgm:t>
    </dgm:pt>
    <dgm:pt modelId="{672CEDF4-4DD1-4F2F-9CA7-E12D2B58F5CA}" type="parTrans" cxnId="{14458EC6-37E4-4203-87C4-21ABCFF0E7E3}">
      <dgm:prSet/>
      <dgm:spPr/>
      <dgm:t>
        <a:bodyPr/>
        <a:lstStyle/>
        <a:p>
          <a:endParaRPr lang="en-US"/>
        </a:p>
      </dgm:t>
    </dgm:pt>
    <dgm:pt modelId="{782B2C16-7B6F-4D1D-A06F-F4368E4F8AE7}" type="sibTrans" cxnId="{14458EC6-37E4-4203-87C4-21ABCFF0E7E3}">
      <dgm:prSet/>
      <dgm:spPr/>
      <dgm:t>
        <a:bodyPr/>
        <a:lstStyle/>
        <a:p>
          <a:endParaRPr lang="en-US"/>
        </a:p>
      </dgm:t>
    </dgm:pt>
    <dgm:pt modelId="{D80D7536-AE37-4E9D-8D0A-5C39A06D9DDE}">
      <dgm:prSet phldrT="[Text]"/>
      <dgm:spPr/>
      <dgm:t>
        <a:bodyPr/>
        <a:lstStyle/>
        <a:p>
          <a:r>
            <a:rPr lang="en-US" dirty="0" smtClean="0">
              <a:solidFill>
                <a:srgbClr val="FF0000"/>
              </a:solidFill>
            </a:rPr>
            <a:t>Practical Considerations</a:t>
          </a:r>
          <a:endParaRPr lang="en-US" dirty="0">
            <a:solidFill>
              <a:srgbClr val="FF0000"/>
            </a:solidFill>
          </a:endParaRPr>
        </a:p>
      </dgm:t>
    </dgm:pt>
    <dgm:pt modelId="{D05740C1-72CA-4D04-989F-6AAD97A381F0}" type="parTrans" cxnId="{462E41BE-A5C5-41A4-AE7D-F119B87CBAE2}">
      <dgm:prSet/>
      <dgm:spPr/>
      <dgm:t>
        <a:bodyPr/>
        <a:lstStyle/>
        <a:p>
          <a:endParaRPr lang="en-US"/>
        </a:p>
      </dgm:t>
    </dgm:pt>
    <dgm:pt modelId="{E3A8AA47-05A5-48CA-B0A4-42970F029382}" type="sibTrans" cxnId="{462E41BE-A5C5-41A4-AE7D-F119B87CBAE2}">
      <dgm:prSet/>
      <dgm:spPr/>
      <dgm:t>
        <a:bodyPr/>
        <a:lstStyle/>
        <a:p>
          <a:endParaRPr lang="en-US"/>
        </a:p>
      </dgm:t>
    </dgm:pt>
    <dgm:pt modelId="{F5CD5FF0-816E-4881-8F90-944A2A90DCF6}">
      <dgm:prSet phldrT="[Text]"/>
      <dgm:spPr/>
      <dgm:t>
        <a:bodyPr/>
        <a:lstStyle/>
        <a:p>
          <a:r>
            <a:rPr lang="en-US" dirty="0" smtClean="0">
              <a:solidFill>
                <a:srgbClr val="FF0000"/>
              </a:solidFill>
            </a:rPr>
            <a:t>Test Activities</a:t>
          </a:r>
          <a:endParaRPr lang="en-US" dirty="0">
            <a:solidFill>
              <a:srgbClr val="FF0000"/>
            </a:solidFill>
          </a:endParaRPr>
        </a:p>
      </dgm:t>
    </dgm:pt>
    <dgm:pt modelId="{A6C5CE63-0852-4871-ACE3-A2A820DEEE0D}" type="parTrans" cxnId="{DC08056C-E4B5-413E-9124-F341EDD534C2}">
      <dgm:prSet/>
      <dgm:spPr/>
      <dgm:t>
        <a:bodyPr/>
        <a:lstStyle/>
        <a:p>
          <a:endParaRPr lang="en-US"/>
        </a:p>
      </dgm:t>
    </dgm:pt>
    <dgm:pt modelId="{3A573147-E44E-4C6C-9431-D388E65E6964}" type="sibTrans" cxnId="{DC08056C-E4B5-413E-9124-F341EDD534C2}">
      <dgm:prSet/>
      <dgm:spPr/>
      <dgm:t>
        <a:bodyPr/>
        <a:lstStyle/>
        <a:p>
          <a:endParaRPr lang="en-US"/>
        </a:p>
      </dgm:t>
    </dgm:pt>
    <dgm:pt modelId="{A37F2F26-F28F-4B5E-91B8-355830B8C70C}">
      <dgm:prSet phldrT="[Text]"/>
      <dgm:spPr/>
      <dgm:t>
        <a:bodyPr/>
        <a:lstStyle/>
        <a:p>
          <a:r>
            <a:rPr lang="en-US" dirty="0" smtClean="0">
              <a:solidFill>
                <a:srgbClr val="FF0000"/>
              </a:solidFill>
            </a:rPr>
            <a:t>Testing Tool Support</a:t>
          </a:r>
          <a:endParaRPr lang="en-US" dirty="0">
            <a:solidFill>
              <a:srgbClr val="FF0000"/>
            </a:solidFill>
          </a:endParaRPr>
        </a:p>
      </dgm:t>
    </dgm:pt>
    <dgm:pt modelId="{F89DA270-B55A-426D-8A48-BE4E6E84EC85}" type="parTrans" cxnId="{F6BEA66A-AE2A-499B-A183-4021F5A78EB7}">
      <dgm:prSet/>
      <dgm:spPr/>
      <dgm:t>
        <a:bodyPr/>
        <a:lstStyle/>
        <a:p>
          <a:endParaRPr lang="en-US"/>
        </a:p>
      </dgm:t>
    </dgm:pt>
    <dgm:pt modelId="{07D33A80-61E1-4C43-92A2-4AE7B0436670}" type="sibTrans" cxnId="{F6BEA66A-AE2A-499B-A183-4021F5A78EB7}">
      <dgm:prSet/>
      <dgm:spPr/>
      <dgm:t>
        <a:bodyPr/>
        <a:lstStyle/>
        <a:p>
          <a:endParaRPr lang="en-US"/>
        </a:p>
      </dgm:t>
    </dgm:pt>
    <dgm:pt modelId="{82F2FD2F-3F9A-4545-A2E5-FC2389EB95D2}">
      <dgm:prSet phldrT="[Text]"/>
      <dgm:spPr/>
      <dgm:t>
        <a:bodyPr/>
        <a:lstStyle/>
        <a:p>
          <a:r>
            <a:rPr lang="en-US" dirty="0" smtClean="0">
              <a:solidFill>
                <a:srgbClr val="FF0000"/>
              </a:solidFill>
            </a:rPr>
            <a:t>Categories of Tools</a:t>
          </a:r>
          <a:endParaRPr lang="en-US" dirty="0">
            <a:solidFill>
              <a:srgbClr val="FF0000"/>
            </a:solidFill>
          </a:endParaRPr>
        </a:p>
      </dgm:t>
    </dgm:pt>
    <dgm:pt modelId="{B7DF8E01-2871-4A18-B6D1-AB70B050C175}" type="parTrans" cxnId="{C2C90BE6-A65E-452E-9617-A69D6FA661D7}">
      <dgm:prSet/>
      <dgm:spPr/>
      <dgm:t>
        <a:bodyPr/>
        <a:lstStyle/>
        <a:p>
          <a:endParaRPr lang="en-US"/>
        </a:p>
      </dgm:t>
    </dgm:pt>
    <dgm:pt modelId="{C7DDD4E3-55AE-4DDA-8E26-27436C4FB901}" type="sibTrans" cxnId="{C2C90BE6-A65E-452E-9617-A69D6FA661D7}">
      <dgm:prSet/>
      <dgm:spPr/>
      <dgm:t>
        <a:bodyPr/>
        <a:lstStyle/>
        <a:p>
          <a:endParaRPr lang="en-US"/>
        </a:p>
      </dgm:t>
    </dgm:pt>
    <dgm:pt modelId="{C4E611D1-08F9-4C9F-A201-D57836DCA0A2}">
      <dgm:prSet phldrT="[Text]"/>
      <dgm:spPr/>
      <dgm:t>
        <a:bodyPr/>
        <a:lstStyle/>
        <a:p>
          <a:r>
            <a:rPr lang="en-US" dirty="0" smtClean="0">
              <a:solidFill>
                <a:srgbClr val="FF0000"/>
              </a:solidFill>
            </a:rPr>
            <a:t>Software Testing Tools</a:t>
          </a:r>
          <a:endParaRPr lang="en-US" dirty="0">
            <a:solidFill>
              <a:srgbClr val="FF0000"/>
            </a:solidFill>
          </a:endParaRPr>
        </a:p>
      </dgm:t>
    </dgm:pt>
    <dgm:pt modelId="{75B78946-E00E-4B3E-9F44-661E976ACE47}" type="parTrans" cxnId="{67BB2476-C2EC-4C37-AF8B-37C3C40C083B}">
      <dgm:prSet/>
      <dgm:spPr/>
      <dgm:t>
        <a:bodyPr/>
        <a:lstStyle/>
        <a:p>
          <a:endParaRPr lang="en-US"/>
        </a:p>
      </dgm:t>
    </dgm:pt>
    <dgm:pt modelId="{CDF8A21A-0FBF-4EDE-8752-10831BBCF0D5}" type="sibTrans" cxnId="{67BB2476-C2EC-4C37-AF8B-37C3C40C083B}">
      <dgm:prSet/>
      <dgm:spPr/>
      <dgm:t>
        <a:bodyPr/>
        <a:lstStyle/>
        <a:p>
          <a:endParaRPr lang="en-US"/>
        </a:p>
      </dgm:t>
    </dgm:pt>
    <dgm:pt modelId="{7BAEE0AF-6187-4405-9DE6-34EBDF429B97}" type="pres">
      <dgm:prSet presAssocID="{44106B79-2030-45B9-A646-8D30278864C3}" presName="hierChild1" presStyleCnt="0">
        <dgm:presLayoutVars>
          <dgm:orgChart val="1"/>
          <dgm:chPref val="1"/>
          <dgm:dir/>
          <dgm:animOne val="branch"/>
          <dgm:animLvl val="lvl"/>
          <dgm:resizeHandles/>
        </dgm:presLayoutVars>
      </dgm:prSet>
      <dgm:spPr/>
      <dgm:t>
        <a:bodyPr/>
        <a:lstStyle/>
        <a:p>
          <a:endParaRPr lang="en-US"/>
        </a:p>
      </dgm:t>
    </dgm:pt>
    <dgm:pt modelId="{30BE3470-8D06-4AA2-9D8F-0A197ADA2C2C}" type="pres">
      <dgm:prSet presAssocID="{094D692D-2649-4288-A3F6-15B8CADFE08D}" presName="hierRoot1" presStyleCnt="0">
        <dgm:presLayoutVars>
          <dgm:hierBranch val="init"/>
        </dgm:presLayoutVars>
      </dgm:prSet>
      <dgm:spPr/>
    </dgm:pt>
    <dgm:pt modelId="{F3E2536D-A82F-4DA9-9655-5A602BFD95F4}" type="pres">
      <dgm:prSet presAssocID="{094D692D-2649-4288-A3F6-15B8CADFE08D}" presName="rootComposite1" presStyleCnt="0"/>
      <dgm:spPr/>
    </dgm:pt>
    <dgm:pt modelId="{6DE1ACAF-74DA-418C-8C35-2CCE973F23FE}" type="pres">
      <dgm:prSet presAssocID="{094D692D-2649-4288-A3F6-15B8CADFE08D}" presName="rootText1" presStyleLbl="node0" presStyleIdx="0" presStyleCnt="1">
        <dgm:presLayoutVars>
          <dgm:chPref val="3"/>
        </dgm:presLayoutVars>
      </dgm:prSet>
      <dgm:spPr/>
      <dgm:t>
        <a:bodyPr/>
        <a:lstStyle/>
        <a:p>
          <a:endParaRPr lang="en-US"/>
        </a:p>
      </dgm:t>
    </dgm:pt>
    <dgm:pt modelId="{915DBDD0-FFC4-4105-8958-47ADF74C87AB}" type="pres">
      <dgm:prSet presAssocID="{094D692D-2649-4288-A3F6-15B8CADFE08D}" presName="rootConnector1" presStyleLbl="node1" presStyleIdx="0" presStyleCnt="0"/>
      <dgm:spPr/>
      <dgm:t>
        <a:bodyPr/>
        <a:lstStyle/>
        <a:p>
          <a:endParaRPr lang="en-US"/>
        </a:p>
      </dgm:t>
    </dgm:pt>
    <dgm:pt modelId="{C38DDD00-388F-421C-BEC6-511CFA6F37EE}" type="pres">
      <dgm:prSet presAssocID="{094D692D-2649-4288-A3F6-15B8CADFE08D}" presName="hierChild2" presStyleCnt="0"/>
      <dgm:spPr/>
    </dgm:pt>
    <dgm:pt modelId="{7050E5CD-B603-42B8-AFB2-61F36660768D}" type="pres">
      <dgm:prSet presAssocID="{400C0DEA-5615-4BCC-AF3A-E10818349BC0}" presName="Name37" presStyleLbl="parChTrans1D2" presStyleIdx="0" presStyleCnt="6"/>
      <dgm:spPr/>
      <dgm:t>
        <a:bodyPr/>
        <a:lstStyle/>
        <a:p>
          <a:endParaRPr lang="en-US"/>
        </a:p>
      </dgm:t>
    </dgm:pt>
    <dgm:pt modelId="{9072A0B5-F265-4F34-AA0A-04E3013FF921}" type="pres">
      <dgm:prSet presAssocID="{7DBE1843-DB5A-4E91-A4A9-DD7DF6B57B22}" presName="hierRoot2" presStyleCnt="0">
        <dgm:presLayoutVars>
          <dgm:hierBranch val="init"/>
        </dgm:presLayoutVars>
      </dgm:prSet>
      <dgm:spPr/>
    </dgm:pt>
    <dgm:pt modelId="{F469C3DB-4D5D-4A64-8716-29BB6C8CEC14}" type="pres">
      <dgm:prSet presAssocID="{7DBE1843-DB5A-4E91-A4A9-DD7DF6B57B22}" presName="rootComposite" presStyleCnt="0"/>
      <dgm:spPr/>
    </dgm:pt>
    <dgm:pt modelId="{FAEC4F27-DA83-472E-ABA2-74AFB3057608}" type="pres">
      <dgm:prSet presAssocID="{7DBE1843-DB5A-4E91-A4A9-DD7DF6B57B22}" presName="rootText" presStyleLbl="node2" presStyleIdx="0" presStyleCnt="6">
        <dgm:presLayoutVars>
          <dgm:chPref val="3"/>
        </dgm:presLayoutVars>
      </dgm:prSet>
      <dgm:spPr/>
      <dgm:t>
        <a:bodyPr/>
        <a:lstStyle/>
        <a:p>
          <a:endParaRPr lang="en-US"/>
        </a:p>
      </dgm:t>
    </dgm:pt>
    <dgm:pt modelId="{30D30D7C-C8D8-47E4-AA24-CE59F0AA8773}" type="pres">
      <dgm:prSet presAssocID="{7DBE1843-DB5A-4E91-A4A9-DD7DF6B57B22}" presName="rootConnector" presStyleLbl="node2" presStyleIdx="0" presStyleCnt="6"/>
      <dgm:spPr/>
      <dgm:t>
        <a:bodyPr/>
        <a:lstStyle/>
        <a:p>
          <a:endParaRPr lang="en-US"/>
        </a:p>
      </dgm:t>
    </dgm:pt>
    <dgm:pt modelId="{EE120222-00DA-4BB1-A74A-E4A4BD561941}" type="pres">
      <dgm:prSet presAssocID="{7DBE1843-DB5A-4E91-A4A9-DD7DF6B57B22}" presName="hierChild4" presStyleCnt="0"/>
      <dgm:spPr/>
    </dgm:pt>
    <dgm:pt modelId="{93B89DA6-151F-48A2-9DB5-06D232554646}" type="pres">
      <dgm:prSet presAssocID="{7DBE1843-DB5A-4E91-A4A9-DD7DF6B57B22}" presName="hierChild5" presStyleCnt="0"/>
      <dgm:spPr/>
    </dgm:pt>
    <dgm:pt modelId="{B2C07C99-B5DA-48F6-8C88-755FB046878D}" type="pres">
      <dgm:prSet presAssocID="{B42E0B6C-2B51-4B56-A968-5921115E6B4D}" presName="Name37" presStyleLbl="parChTrans1D2" presStyleIdx="1" presStyleCnt="6"/>
      <dgm:spPr/>
      <dgm:t>
        <a:bodyPr/>
        <a:lstStyle/>
        <a:p>
          <a:endParaRPr lang="en-US"/>
        </a:p>
      </dgm:t>
    </dgm:pt>
    <dgm:pt modelId="{54786386-B8E9-4D2D-8A01-AF8842A3366C}" type="pres">
      <dgm:prSet presAssocID="{1BCA3D2C-566D-4983-866F-C3D6B4F24946}" presName="hierRoot2" presStyleCnt="0">
        <dgm:presLayoutVars>
          <dgm:hierBranch val="init"/>
        </dgm:presLayoutVars>
      </dgm:prSet>
      <dgm:spPr/>
    </dgm:pt>
    <dgm:pt modelId="{7BD6921E-B02B-46FA-B0EF-BFF35F87C3A4}" type="pres">
      <dgm:prSet presAssocID="{1BCA3D2C-566D-4983-866F-C3D6B4F24946}" presName="rootComposite" presStyleCnt="0"/>
      <dgm:spPr/>
    </dgm:pt>
    <dgm:pt modelId="{2F60E4AC-02A7-40CB-8969-5FD09182C30B}" type="pres">
      <dgm:prSet presAssocID="{1BCA3D2C-566D-4983-866F-C3D6B4F24946}" presName="rootText" presStyleLbl="node2" presStyleIdx="1" presStyleCnt="6">
        <dgm:presLayoutVars>
          <dgm:chPref val="3"/>
        </dgm:presLayoutVars>
      </dgm:prSet>
      <dgm:spPr/>
      <dgm:t>
        <a:bodyPr/>
        <a:lstStyle/>
        <a:p>
          <a:endParaRPr lang="en-US"/>
        </a:p>
      </dgm:t>
    </dgm:pt>
    <dgm:pt modelId="{BB25C961-D28E-4D63-AA37-D606FE7F06B2}" type="pres">
      <dgm:prSet presAssocID="{1BCA3D2C-566D-4983-866F-C3D6B4F24946}" presName="rootConnector" presStyleLbl="node2" presStyleIdx="1" presStyleCnt="6"/>
      <dgm:spPr/>
      <dgm:t>
        <a:bodyPr/>
        <a:lstStyle/>
        <a:p>
          <a:endParaRPr lang="en-US"/>
        </a:p>
      </dgm:t>
    </dgm:pt>
    <dgm:pt modelId="{500C6609-4ED3-4B63-976E-8C458661D364}" type="pres">
      <dgm:prSet presAssocID="{1BCA3D2C-566D-4983-866F-C3D6B4F24946}" presName="hierChild4" presStyleCnt="0"/>
      <dgm:spPr/>
    </dgm:pt>
    <dgm:pt modelId="{965C8A03-8196-4F20-908D-0993A0FFD82A}" type="pres">
      <dgm:prSet presAssocID="{1BCA3D2C-566D-4983-866F-C3D6B4F24946}" presName="hierChild5" presStyleCnt="0"/>
      <dgm:spPr/>
    </dgm:pt>
    <dgm:pt modelId="{E9E34148-EDEA-46A5-82DE-05C7D78036D7}" type="pres">
      <dgm:prSet presAssocID="{16F9D164-1BAE-4364-B061-D0899FDC39F9}" presName="Name37" presStyleLbl="parChTrans1D2" presStyleIdx="2" presStyleCnt="6"/>
      <dgm:spPr/>
      <dgm:t>
        <a:bodyPr/>
        <a:lstStyle/>
        <a:p>
          <a:endParaRPr lang="en-US"/>
        </a:p>
      </dgm:t>
    </dgm:pt>
    <dgm:pt modelId="{FF34708C-4D7D-4F55-81C7-81CABFA99C8E}" type="pres">
      <dgm:prSet presAssocID="{FA6010A2-A67A-42F3-8FDC-5DD9AD96DF08}" presName="hierRoot2" presStyleCnt="0">
        <dgm:presLayoutVars>
          <dgm:hierBranch val="init"/>
        </dgm:presLayoutVars>
      </dgm:prSet>
      <dgm:spPr/>
    </dgm:pt>
    <dgm:pt modelId="{980866EF-3BBC-43C7-886B-13E7DB6F61E6}" type="pres">
      <dgm:prSet presAssocID="{FA6010A2-A67A-42F3-8FDC-5DD9AD96DF08}" presName="rootComposite" presStyleCnt="0"/>
      <dgm:spPr/>
    </dgm:pt>
    <dgm:pt modelId="{9801A641-8B23-4574-9F7C-B78DE2ACF6CA}" type="pres">
      <dgm:prSet presAssocID="{FA6010A2-A67A-42F3-8FDC-5DD9AD96DF08}" presName="rootText" presStyleLbl="node2" presStyleIdx="2" presStyleCnt="6">
        <dgm:presLayoutVars>
          <dgm:chPref val="3"/>
        </dgm:presLayoutVars>
      </dgm:prSet>
      <dgm:spPr/>
      <dgm:t>
        <a:bodyPr/>
        <a:lstStyle/>
        <a:p>
          <a:endParaRPr lang="en-US"/>
        </a:p>
      </dgm:t>
    </dgm:pt>
    <dgm:pt modelId="{0E40A411-5C9E-4B85-826C-8C203160BE9E}" type="pres">
      <dgm:prSet presAssocID="{FA6010A2-A67A-42F3-8FDC-5DD9AD96DF08}" presName="rootConnector" presStyleLbl="node2" presStyleIdx="2" presStyleCnt="6"/>
      <dgm:spPr/>
      <dgm:t>
        <a:bodyPr/>
        <a:lstStyle/>
        <a:p>
          <a:endParaRPr lang="en-US"/>
        </a:p>
      </dgm:t>
    </dgm:pt>
    <dgm:pt modelId="{0AA83868-588D-4D81-8305-0D798A3E4D04}" type="pres">
      <dgm:prSet presAssocID="{FA6010A2-A67A-42F3-8FDC-5DD9AD96DF08}" presName="hierChild4" presStyleCnt="0"/>
      <dgm:spPr/>
    </dgm:pt>
    <dgm:pt modelId="{2D056001-E35A-4741-8224-1C8463DCE4EB}" type="pres">
      <dgm:prSet presAssocID="{FA6010A2-A67A-42F3-8FDC-5DD9AD96DF08}" presName="hierChild5" presStyleCnt="0"/>
      <dgm:spPr/>
    </dgm:pt>
    <dgm:pt modelId="{43900DD2-1040-4D5A-943F-1D391A76A63D}" type="pres">
      <dgm:prSet presAssocID="{43A5DDB7-73DF-4281-8AE2-B000F653A376}" presName="Name37" presStyleLbl="parChTrans1D2" presStyleIdx="3" presStyleCnt="6"/>
      <dgm:spPr/>
      <dgm:t>
        <a:bodyPr/>
        <a:lstStyle/>
        <a:p>
          <a:endParaRPr lang="en-US"/>
        </a:p>
      </dgm:t>
    </dgm:pt>
    <dgm:pt modelId="{FBE79220-0EA9-4A93-AAE5-49C56503BAC3}" type="pres">
      <dgm:prSet presAssocID="{2160EA05-E502-400D-849C-2F21268454FA}" presName="hierRoot2" presStyleCnt="0">
        <dgm:presLayoutVars>
          <dgm:hierBranch val="init"/>
        </dgm:presLayoutVars>
      </dgm:prSet>
      <dgm:spPr/>
    </dgm:pt>
    <dgm:pt modelId="{7909CB16-3D68-48F5-999C-2995FEB833F3}" type="pres">
      <dgm:prSet presAssocID="{2160EA05-E502-400D-849C-2F21268454FA}" presName="rootComposite" presStyleCnt="0"/>
      <dgm:spPr/>
    </dgm:pt>
    <dgm:pt modelId="{2C5EC7E0-398F-4AA2-A0D4-526E527A507F}" type="pres">
      <dgm:prSet presAssocID="{2160EA05-E502-400D-849C-2F21268454FA}" presName="rootText" presStyleLbl="node2" presStyleIdx="3" presStyleCnt="6">
        <dgm:presLayoutVars>
          <dgm:chPref val="3"/>
        </dgm:presLayoutVars>
      </dgm:prSet>
      <dgm:spPr/>
      <dgm:t>
        <a:bodyPr/>
        <a:lstStyle/>
        <a:p>
          <a:endParaRPr lang="en-US"/>
        </a:p>
      </dgm:t>
    </dgm:pt>
    <dgm:pt modelId="{0F75856E-E6E6-46BC-BF1D-BB4AA0E7082D}" type="pres">
      <dgm:prSet presAssocID="{2160EA05-E502-400D-849C-2F21268454FA}" presName="rootConnector" presStyleLbl="node2" presStyleIdx="3" presStyleCnt="6"/>
      <dgm:spPr/>
      <dgm:t>
        <a:bodyPr/>
        <a:lstStyle/>
        <a:p>
          <a:endParaRPr lang="en-US"/>
        </a:p>
      </dgm:t>
    </dgm:pt>
    <dgm:pt modelId="{E0FB723B-7714-41B7-9B8F-C76D45E48EC8}" type="pres">
      <dgm:prSet presAssocID="{2160EA05-E502-400D-849C-2F21268454FA}" presName="hierChild4" presStyleCnt="0"/>
      <dgm:spPr/>
    </dgm:pt>
    <dgm:pt modelId="{1C6D31DC-E4CC-4CEA-AC8F-7E41D63FF22C}" type="pres">
      <dgm:prSet presAssocID="{2160EA05-E502-400D-849C-2F21268454FA}" presName="hierChild5" presStyleCnt="0"/>
      <dgm:spPr/>
    </dgm:pt>
    <dgm:pt modelId="{35B7B523-CB8D-4A9C-B092-72860023D256}" type="pres">
      <dgm:prSet presAssocID="{672CEDF4-4DD1-4F2F-9CA7-E12D2B58F5CA}" presName="Name37" presStyleLbl="parChTrans1D2" presStyleIdx="4" presStyleCnt="6"/>
      <dgm:spPr/>
      <dgm:t>
        <a:bodyPr/>
        <a:lstStyle/>
        <a:p>
          <a:endParaRPr lang="en-US"/>
        </a:p>
      </dgm:t>
    </dgm:pt>
    <dgm:pt modelId="{891CBA48-17F4-40B8-96F7-76F9BCF9D581}" type="pres">
      <dgm:prSet presAssocID="{32D989D1-D802-439C-8C36-224AE7DB5B1E}" presName="hierRoot2" presStyleCnt="0">
        <dgm:presLayoutVars>
          <dgm:hierBranch val="init"/>
        </dgm:presLayoutVars>
      </dgm:prSet>
      <dgm:spPr/>
    </dgm:pt>
    <dgm:pt modelId="{C43EC217-0A9C-400D-8A58-53C64894257A}" type="pres">
      <dgm:prSet presAssocID="{32D989D1-D802-439C-8C36-224AE7DB5B1E}" presName="rootComposite" presStyleCnt="0"/>
      <dgm:spPr/>
    </dgm:pt>
    <dgm:pt modelId="{6394078C-3912-463D-850B-EBDFF266E122}" type="pres">
      <dgm:prSet presAssocID="{32D989D1-D802-439C-8C36-224AE7DB5B1E}" presName="rootText" presStyleLbl="node2" presStyleIdx="4" presStyleCnt="6">
        <dgm:presLayoutVars>
          <dgm:chPref val="3"/>
        </dgm:presLayoutVars>
      </dgm:prSet>
      <dgm:spPr/>
      <dgm:t>
        <a:bodyPr/>
        <a:lstStyle/>
        <a:p>
          <a:endParaRPr lang="en-US"/>
        </a:p>
      </dgm:t>
    </dgm:pt>
    <dgm:pt modelId="{B50B9990-0A08-4E30-95A5-53C5D36B3993}" type="pres">
      <dgm:prSet presAssocID="{32D989D1-D802-439C-8C36-224AE7DB5B1E}" presName="rootConnector" presStyleLbl="node2" presStyleIdx="4" presStyleCnt="6"/>
      <dgm:spPr/>
      <dgm:t>
        <a:bodyPr/>
        <a:lstStyle/>
        <a:p>
          <a:endParaRPr lang="en-US"/>
        </a:p>
      </dgm:t>
    </dgm:pt>
    <dgm:pt modelId="{C7FB499B-259B-4410-846C-BA488E9A89A1}" type="pres">
      <dgm:prSet presAssocID="{32D989D1-D802-439C-8C36-224AE7DB5B1E}" presName="hierChild4" presStyleCnt="0"/>
      <dgm:spPr/>
    </dgm:pt>
    <dgm:pt modelId="{E7B6E81B-887F-4678-B59E-1B6DC706EC30}" type="pres">
      <dgm:prSet presAssocID="{D05740C1-72CA-4D04-989F-6AAD97A381F0}" presName="Name37" presStyleLbl="parChTrans1D3" presStyleIdx="0" presStyleCnt="4"/>
      <dgm:spPr/>
      <dgm:t>
        <a:bodyPr/>
        <a:lstStyle/>
        <a:p>
          <a:endParaRPr lang="en-US"/>
        </a:p>
      </dgm:t>
    </dgm:pt>
    <dgm:pt modelId="{999CC37B-5E05-44A5-BF67-F43D2DF5C74E}" type="pres">
      <dgm:prSet presAssocID="{D80D7536-AE37-4E9D-8D0A-5C39A06D9DDE}" presName="hierRoot2" presStyleCnt="0">
        <dgm:presLayoutVars>
          <dgm:hierBranch val="init"/>
        </dgm:presLayoutVars>
      </dgm:prSet>
      <dgm:spPr/>
    </dgm:pt>
    <dgm:pt modelId="{337EB59E-4C39-4ED5-B47D-17B3A478A75F}" type="pres">
      <dgm:prSet presAssocID="{D80D7536-AE37-4E9D-8D0A-5C39A06D9DDE}" presName="rootComposite" presStyleCnt="0"/>
      <dgm:spPr/>
    </dgm:pt>
    <dgm:pt modelId="{97087FFB-1D16-4ECD-8218-B1DFEE7565DE}" type="pres">
      <dgm:prSet presAssocID="{D80D7536-AE37-4E9D-8D0A-5C39A06D9DDE}" presName="rootText" presStyleLbl="node3" presStyleIdx="0" presStyleCnt="4">
        <dgm:presLayoutVars>
          <dgm:chPref val="3"/>
        </dgm:presLayoutVars>
      </dgm:prSet>
      <dgm:spPr/>
      <dgm:t>
        <a:bodyPr/>
        <a:lstStyle/>
        <a:p>
          <a:endParaRPr lang="en-US"/>
        </a:p>
      </dgm:t>
    </dgm:pt>
    <dgm:pt modelId="{0EA0E084-F0D0-4958-8F96-7CE9B1AF1150}" type="pres">
      <dgm:prSet presAssocID="{D80D7536-AE37-4E9D-8D0A-5C39A06D9DDE}" presName="rootConnector" presStyleLbl="node3" presStyleIdx="0" presStyleCnt="4"/>
      <dgm:spPr/>
      <dgm:t>
        <a:bodyPr/>
        <a:lstStyle/>
        <a:p>
          <a:endParaRPr lang="en-US"/>
        </a:p>
      </dgm:t>
    </dgm:pt>
    <dgm:pt modelId="{19DB6210-4193-4688-8404-583279ECE492}" type="pres">
      <dgm:prSet presAssocID="{D80D7536-AE37-4E9D-8D0A-5C39A06D9DDE}" presName="hierChild4" presStyleCnt="0"/>
      <dgm:spPr/>
    </dgm:pt>
    <dgm:pt modelId="{37D11828-534F-45E3-81B6-B13F3F09E0C2}" type="pres">
      <dgm:prSet presAssocID="{D80D7536-AE37-4E9D-8D0A-5C39A06D9DDE}" presName="hierChild5" presStyleCnt="0"/>
      <dgm:spPr/>
    </dgm:pt>
    <dgm:pt modelId="{0C4A4E2A-8769-4FEE-8220-8D05974794DE}" type="pres">
      <dgm:prSet presAssocID="{A6C5CE63-0852-4871-ACE3-A2A820DEEE0D}" presName="Name37" presStyleLbl="parChTrans1D3" presStyleIdx="1" presStyleCnt="4"/>
      <dgm:spPr/>
      <dgm:t>
        <a:bodyPr/>
        <a:lstStyle/>
        <a:p>
          <a:endParaRPr lang="en-US"/>
        </a:p>
      </dgm:t>
    </dgm:pt>
    <dgm:pt modelId="{9FED727E-1FE4-4E49-92C5-4A6485FCF665}" type="pres">
      <dgm:prSet presAssocID="{F5CD5FF0-816E-4881-8F90-944A2A90DCF6}" presName="hierRoot2" presStyleCnt="0">
        <dgm:presLayoutVars>
          <dgm:hierBranch val="init"/>
        </dgm:presLayoutVars>
      </dgm:prSet>
      <dgm:spPr/>
    </dgm:pt>
    <dgm:pt modelId="{187E3235-6894-41B9-A20B-E9270B8EE038}" type="pres">
      <dgm:prSet presAssocID="{F5CD5FF0-816E-4881-8F90-944A2A90DCF6}" presName="rootComposite" presStyleCnt="0"/>
      <dgm:spPr/>
    </dgm:pt>
    <dgm:pt modelId="{60B18CB0-D038-4F8B-AD19-230703E520C3}" type="pres">
      <dgm:prSet presAssocID="{F5CD5FF0-816E-4881-8F90-944A2A90DCF6}" presName="rootText" presStyleLbl="node3" presStyleIdx="1" presStyleCnt="4">
        <dgm:presLayoutVars>
          <dgm:chPref val="3"/>
        </dgm:presLayoutVars>
      </dgm:prSet>
      <dgm:spPr/>
      <dgm:t>
        <a:bodyPr/>
        <a:lstStyle/>
        <a:p>
          <a:endParaRPr lang="en-US"/>
        </a:p>
      </dgm:t>
    </dgm:pt>
    <dgm:pt modelId="{CE8B7DC2-F29A-4955-8A28-85B2F27910A0}" type="pres">
      <dgm:prSet presAssocID="{F5CD5FF0-816E-4881-8F90-944A2A90DCF6}" presName="rootConnector" presStyleLbl="node3" presStyleIdx="1" presStyleCnt="4"/>
      <dgm:spPr/>
      <dgm:t>
        <a:bodyPr/>
        <a:lstStyle/>
        <a:p>
          <a:endParaRPr lang="en-US"/>
        </a:p>
      </dgm:t>
    </dgm:pt>
    <dgm:pt modelId="{0CB12844-7E6D-485C-BE34-657882B023B8}" type="pres">
      <dgm:prSet presAssocID="{F5CD5FF0-816E-4881-8F90-944A2A90DCF6}" presName="hierChild4" presStyleCnt="0"/>
      <dgm:spPr/>
    </dgm:pt>
    <dgm:pt modelId="{BC33EEAB-A072-450A-8DA8-2AA74016B69F}" type="pres">
      <dgm:prSet presAssocID="{F5CD5FF0-816E-4881-8F90-944A2A90DCF6}" presName="hierChild5" presStyleCnt="0"/>
      <dgm:spPr/>
    </dgm:pt>
    <dgm:pt modelId="{A4E5BE0B-7E3F-4872-8215-C8E8994CA8A8}" type="pres">
      <dgm:prSet presAssocID="{32D989D1-D802-439C-8C36-224AE7DB5B1E}" presName="hierChild5" presStyleCnt="0"/>
      <dgm:spPr/>
    </dgm:pt>
    <dgm:pt modelId="{27C8BCE6-0634-4714-AB26-788EBDA42DBA}" type="pres">
      <dgm:prSet presAssocID="{75B78946-E00E-4B3E-9F44-661E976ACE47}" presName="Name37" presStyleLbl="parChTrans1D2" presStyleIdx="5" presStyleCnt="6"/>
      <dgm:spPr/>
      <dgm:t>
        <a:bodyPr/>
        <a:lstStyle/>
        <a:p>
          <a:endParaRPr lang="en-US"/>
        </a:p>
      </dgm:t>
    </dgm:pt>
    <dgm:pt modelId="{636DA6FA-BA79-4106-8C30-FE3CC76709BF}" type="pres">
      <dgm:prSet presAssocID="{C4E611D1-08F9-4C9F-A201-D57836DCA0A2}" presName="hierRoot2" presStyleCnt="0">
        <dgm:presLayoutVars>
          <dgm:hierBranch val="init"/>
        </dgm:presLayoutVars>
      </dgm:prSet>
      <dgm:spPr/>
    </dgm:pt>
    <dgm:pt modelId="{F65D2C5B-1736-4BA8-9564-2152C305D64D}" type="pres">
      <dgm:prSet presAssocID="{C4E611D1-08F9-4C9F-A201-D57836DCA0A2}" presName="rootComposite" presStyleCnt="0"/>
      <dgm:spPr/>
    </dgm:pt>
    <dgm:pt modelId="{0B6FDCCA-3E3E-4274-A683-44FDAD985145}" type="pres">
      <dgm:prSet presAssocID="{C4E611D1-08F9-4C9F-A201-D57836DCA0A2}" presName="rootText" presStyleLbl="node2" presStyleIdx="5" presStyleCnt="6">
        <dgm:presLayoutVars>
          <dgm:chPref val="3"/>
        </dgm:presLayoutVars>
      </dgm:prSet>
      <dgm:spPr/>
      <dgm:t>
        <a:bodyPr/>
        <a:lstStyle/>
        <a:p>
          <a:endParaRPr lang="en-US"/>
        </a:p>
      </dgm:t>
    </dgm:pt>
    <dgm:pt modelId="{764780C6-7B5C-4643-872B-1E035C5356F2}" type="pres">
      <dgm:prSet presAssocID="{C4E611D1-08F9-4C9F-A201-D57836DCA0A2}" presName="rootConnector" presStyleLbl="node2" presStyleIdx="5" presStyleCnt="6"/>
      <dgm:spPr/>
      <dgm:t>
        <a:bodyPr/>
        <a:lstStyle/>
        <a:p>
          <a:endParaRPr lang="en-US"/>
        </a:p>
      </dgm:t>
    </dgm:pt>
    <dgm:pt modelId="{641CD0EA-61BA-4456-B36B-2F9EFBC30DE4}" type="pres">
      <dgm:prSet presAssocID="{C4E611D1-08F9-4C9F-A201-D57836DCA0A2}" presName="hierChild4" presStyleCnt="0"/>
      <dgm:spPr/>
    </dgm:pt>
    <dgm:pt modelId="{DB01CEA4-2C03-4AD3-8447-DF8BBA11D80C}" type="pres">
      <dgm:prSet presAssocID="{F89DA270-B55A-426D-8A48-BE4E6E84EC85}" presName="Name37" presStyleLbl="parChTrans1D3" presStyleIdx="2" presStyleCnt="4"/>
      <dgm:spPr/>
      <dgm:t>
        <a:bodyPr/>
        <a:lstStyle/>
        <a:p>
          <a:endParaRPr lang="en-US"/>
        </a:p>
      </dgm:t>
    </dgm:pt>
    <dgm:pt modelId="{07291A5B-ECBA-49C6-974F-F29DCEC009A0}" type="pres">
      <dgm:prSet presAssocID="{A37F2F26-F28F-4B5E-91B8-355830B8C70C}" presName="hierRoot2" presStyleCnt="0">
        <dgm:presLayoutVars>
          <dgm:hierBranch val="init"/>
        </dgm:presLayoutVars>
      </dgm:prSet>
      <dgm:spPr/>
    </dgm:pt>
    <dgm:pt modelId="{3CAC3861-7A0E-4DF5-906A-79F84916489A}" type="pres">
      <dgm:prSet presAssocID="{A37F2F26-F28F-4B5E-91B8-355830B8C70C}" presName="rootComposite" presStyleCnt="0"/>
      <dgm:spPr/>
    </dgm:pt>
    <dgm:pt modelId="{795915DE-8F43-4218-8959-BD4407852B51}" type="pres">
      <dgm:prSet presAssocID="{A37F2F26-F28F-4B5E-91B8-355830B8C70C}" presName="rootText" presStyleLbl="node3" presStyleIdx="2" presStyleCnt="4">
        <dgm:presLayoutVars>
          <dgm:chPref val="3"/>
        </dgm:presLayoutVars>
      </dgm:prSet>
      <dgm:spPr/>
      <dgm:t>
        <a:bodyPr/>
        <a:lstStyle/>
        <a:p>
          <a:endParaRPr lang="en-US"/>
        </a:p>
      </dgm:t>
    </dgm:pt>
    <dgm:pt modelId="{CF1C462F-4237-40C9-AB5E-849C4DF3763C}" type="pres">
      <dgm:prSet presAssocID="{A37F2F26-F28F-4B5E-91B8-355830B8C70C}" presName="rootConnector" presStyleLbl="node3" presStyleIdx="2" presStyleCnt="4"/>
      <dgm:spPr/>
      <dgm:t>
        <a:bodyPr/>
        <a:lstStyle/>
        <a:p>
          <a:endParaRPr lang="en-US"/>
        </a:p>
      </dgm:t>
    </dgm:pt>
    <dgm:pt modelId="{4E5B7D73-4525-4249-8372-6019FEF6D26C}" type="pres">
      <dgm:prSet presAssocID="{A37F2F26-F28F-4B5E-91B8-355830B8C70C}" presName="hierChild4" presStyleCnt="0"/>
      <dgm:spPr/>
    </dgm:pt>
    <dgm:pt modelId="{4419054F-C068-4C6D-A16B-3423FF46EA06}" type="pres">
      <dgm:prSet presAssocID="{A37F2F26-F28F-4B5E-91B8-355830B8C70C}" presName="hierChild5" presStyleCnt="0"/>
      <dgm:spPr/>
    </dgm:pt>
    <dgm:pt modelId="{FC56191F-AA38-4E87-9174-8D2DD7A6BCFF}" type="pres">
      <dgm:prSet presAssocID="{B7DF8E01-2871-4A18-B6D1-AB70B050C175}" presName="Name37" presStyleLbl="parChTrans1D3" presStyleIdx="3" presStyleCnt="4"/>
      <dgm:spPr/>
      <dgm:t>
        <a:bodyPr/>
        <a:lstStyle/>
        <a:p>
          <a:endParaRPr lang="en-US"/>
        </a:p>
      </dgm:t>
    </dgm:pt>
    <dgm:pt modelId="{C404AE74-BB86-4F13-AC6D-367063E34C0E}" type="pres">
      <dgm:prSet presAssocID="{82F2FD2F-3F9A-4545-A2E5-FC2389EB95D2}" presName="hierRoot2" presStyleCnt="0">
        <dgm:presLayoutVars>
          <dgm:hierBranch val="init"/>
        </dgm:presLayoutVars>
      </dgm:prSet>
      <dgm:spPr/>
    </dgm:pt>
    <dgm:pt modelId="{82459870-9DAF-4FE6-BD20-D9216A6FC017}" type="pres">
      <dgm:prSet presAssocID="{82F2FD2F-3F9A-4545-A2E5-FC2389EB95D2}" presName="rootComposite" presStyleCnt="0"/>
      <dgm:spPr/>
    </dgm:pt>
    <dgm:pt modelId="{DB1B1273-AD60-420F-A84D-06CD26CF843A}" type="pres">
      <dgm:prSet presAssocID="{82F2FD2F-3F9A-4545-A2E5-FC2389EB95D2}" presName="rootText" presStyleLbl="node3" presStyleIdx="3" presStyleCnt="4">
        <dgm:presLayoutVars>
          <dgm:chPref val="3"/>
        </dgm:presLayoutVars>
      </dgm:prSet>
      <dgm:spPr/>
      <dgm:t>
        <a:bodyPr/>
        <a:lstStyle/>
        <a:p>
          <a:endParaRPr lang="en-US"/>
        </a:p>
      </dgm:t>
    </dgm:pt>
    <dgm:pt modelId="{47CDB126-B8B3-4FA5-800B-4E5B8CD46E43}" type="pres">
      <dgm:prSet presAssocID="{82F2FD2F-3F9A-4545-A2E5-FC2389EB95D2}" presName="rootConnector" presStyleLbl="node3" presStyleIdx="3" presStyleCnt="4"/>
      <dgm:spPr/>
      <dgm:t>
        <a:bodyPr/>
        <a:lstStyle/>
        <a:p>
          <a:endParaRPr lang="en-US"/>
        </a:p>
      </dgm:t>
    </dgm:pt>
    <dgm:pt modelId="{68F734B7-1E03-4FC0-B967-8CAE790070DA}" type="pres">
      <dgm:prSet presAssocID="{82F2FD2F-3F9A-4545-A2E5-FC2389EB95D2}" presName="hierChild4" presStyleCnt="0"/>
      <dgm:spPr/>
    </dgm:pt>
    <dgm:pt modelId="{AE187D6D-138D-4A14-ACAC-C83E82297570}" type="pres">
      <dgm:prSet presAssocID="{82F2FD2F-3F9A-4545-A2E5-FC2389EB95D2}" presName="hierChild5" presStyleCnt="0"/>
      <dgm:spPr/>
    </dgm:pt>
    <dgm:pt modelId="{A74B1A87-CDDF-4FB1-AB14-B905B2D27E04}" type="pres">
      <dgm:prSet presAssocID="{C4E611D1-08F9-4C9F-A201-D57836DCA0A2}" presName="hierChild5" presStyleCnt="0"/>
      <dgm:spPr/>
    </dgm:pt>
    <dgm:pt modelId="{588981A8-0D99-40E5-B445-4EF2E7CBD668}" type="pres">
      <dgm:prSet presAssocID="{094D692D-2649-4288-A3F6-15B8CADFE08D}" presName="hierChild3" presStyleCnt="0"/>
      <dgm:spPr/>
    </dgm:pt>
  </dgm:ptLst>
  <dgm:cxnLst>
    <dgm:cxn modelId="{1D6EF45F-7F33-4A8D-868B-E4C002C4A2BA}" type="presOf" srcId="{C4E611D1-08F9-4C9F-A201-D57836DCA0A2}" destId="{764780C6-7B5C-4643-872B-1E035C5356F2}" srcOrd="1" destOrd="0" presId="urn:microsoft.com/office/officeart/2005/8/layout/orgChart1"/>
    <dgm:cxn modelId="{BDF69C61-6C5E-4148-A8EC-10C07392C4D0}" type="presOf" srcId="{A6C5CE63-0852-4871-ACE3-A2A820DEEE0D}" destId="{0C4A4E2A-8769-4FEE-8220-8D05974794DE}" srcOrd="0" destOrd="0" presId="urn:microsoft.com/office/officeart/2005/8/layout/orgChart1"/>
    <dgm:cxn modelId="{6C7A5777-41A8-4EA8-BE4D-5D1AF63F9935}" type="presOf" srcId="{094D692D-2649-4288-A3F6-15B8CADFE08D}" destId="{6DE1ACAF-74DA-418C-8C35-2CCE973F23FE}" srcOrd="0" destOrd="0" presId="urn:microsoft.com/office/officeart/2005/8/layout/orgChart1"/>
    <dgm:cxn modelId="{01DCE994-0A55-4102-A804-BC69AA5A2B04}" type="presOf" srcId="{1BCA3D2C-566D-4983-866F-C3D6B4F24946}" destId="{2F60E4AC-02A7-40CB-8969-5FD09182C30B}" srcOrd="0" destOrd="0" presId="urn:microsoft.com/office/officeart/2005/8/layout/orgChart1"/>
    <dgm:cxn modelId="{C8DEF381-010A-459F-B3A5-D4F076D82BC5}" type="presOf" srcId="{400C0DEA-5615-4BCC-AF3A-E10818349BC0}" destId="{7050E5CD-B603-42B8-AFB2-61F36660768D}" srcOrd="0" destOrd="0" presId="urn:microsoft.com/office/officeart/2005/8/layout/orgChart1"/>
    <dgm:cxn modelId="{F32DCBB9-D260-4F9A-8CC4-C0943AA25812}" srcId="{094D692D-2649-4288-A3F6-15B8CADFE08D}" destId="{2160EA05-E502-400D-849C-2F21268454FA}" srcOrd="3" destOrd="0" parTransId="{43A5DDB7-73DF-4281-8AE2-B000F653A376}" sibTransId="{0359F7F5-1EB9-4B82-B0EE-7050D73A95B9}"/>
    <dgm:cxn modelId="{CBBB8561-5574-4C62-A82E-BEE27D968F07}" type="presOf" srcId="{F5CD5FF0-816E-4881-8F90-944A2A90DCF6}" destId="{CE8B7DC2-F29A-4955-8A28-85B2F27910A0}" srcOrd="1" destOrd="0" presId="urn:microsoft.com/office/officeart/2005/8/layout/orgChart1"/>
    <dgm:cxn modelId="{DC08056C-E4B5-413E-9124-F341EDD534C2}" srcId="{32D989D1-D802-439C-8C36-224AE7DB5B1E}" destId="{F5CD5FF0-816E-4881-8F90-944A2A90DCF6}" srcOrd="1" destOrd="0" parTransId="{A6C5CE63-0852-4871-ACE3-A2A820DEEE0D}" sibTransId="{3A573147-E44E-4C6C-9431-D388E65E6964}"/>
    <dgm:cxn modelId="{AFEA7199-DA91-462D-B82C-9E6292EDFA3D}" type="presOf" srcId="{A37F2F26-F28F-4B5E-91B8-355830B8C70C}" destId="{795915DE-8F43-4218-8959-BD4407852B51}" srcOrd="0" destOrd="0" presId="urn:microsoft.com/office/officeart/2005/8/layout/orgChart1"/>
    <dgm:cxn modelId="{EA6B68CB-1F02-4D57-AF7C-DB87C919EE8E}" type="presOf" srcId="{094D692D-2649-4288-A3F6-15B8CADFE08D}" destId="{915DBDD0-FFC4-4105-8958-47ADF74C87AB}" srcOrd="1" destOrd="0" presId="urn:microsoft.com/office/officeart/2005/8/layout/orgChart1"/>
    <dgm:cxn modelId="{7955E08F-2C0B-455E-BD8B-F2224C904654}" type="presOf" srcId="{7DBE1843-DB5A-4E91-A4A9-DD7DF6B57B22}" destId="{30D30D7C-C8D8-47E4-AA24-CE59F0AA8773}" srcOrd="1" destOrd="0" presId="urn:microsoft.com/office/officeart/2005/8/layout/orgChart1"/>
    <dgm:cxn modelId="{277149C0-0792-412F-93F6-13E85EAB5D13}" type="presOf" srcId="{B42E0B6C-2B51-4B56-A968-5921115E6B4D}" destId="{B2C07C99-B5DA-48F6-8C88-755FB046878D}" srcOrd="0" destOrd="0" presId="urn:microsoft.com/office/officeart/2005/8/layout/orgChart1"/>
    <dgm:cxn modelId="{3BC610E7-3DDF-47FC-AEA3-6C62FF6E30D7}" type="presOf" srcId="{2160EA05-E502-400D-849C-2F21268454FA}" destId="{0F75856E-E6E6-46BC-BF1D-BB4AA0E7082D}" srcOrd="1" destOrd="0" presId="urn:microsoft.com/office/officeart/2005/8/layout/orgChart1"/>
    <dgm:cxn modelId="{D281FD9F-93C6-4875-9E29-708285C49E17}" type="presOf" srcId="{A37F2F26-F28F-4B5E-91B8-355830B8C70C}" destId="{CF1C462F-4237-40C9-AB5E-849C4DF3763C}" srcOrd="1" destOrd="0" presId="urn:microsoft.com/office/officeart/2005/8/layout/orgChart1"/>
    <dgm:cxn modelId="{57C035A3-C709-49F7-850C-301058685195}" srcId="{094D692D-2649-4288-A3F6-15B8CADFE08D}" destId="{1BCA3D2C-566D-4983-866F-C3D6B4F24946}" srcOrd="1" destOrd="0" parTransId="{B42E0B6C-2B51-4B56-A968-5921115E6B4D}" sibTransId="{93873307-3B6C-4BB0-9BB7-7065F46060A1}"/>
    <dgm:cxn modelId="{67BB2476-C2EC-4C37-AF8B-37C3C40C083B}" srcId="{094D692D-2649-4288-A3F6-15B8CADFE08D}" destId="{C4E611D1-08F9-4C9F-A201-D57836DCA0A2}" srcOrd="5" destOrd="0" parTransId="{75B78946-E00E-4B3E-9F44-661E976ACE47}" sibTransId="{CDF8A21A-0FBF-4EDE-8752-10831BBCF0D5}"/>
    <dgm:cxn modelId="{A17C83F1-ED4E-4B3E-99F0-8CFA851F1B39}" type="presOf" srcId="{C4E611D1-08F9-4C9F-A201-D57836DCA0A2}" destId="{0B6FDCCA-3E3E-4274-A683-44FDAD985145}" srcOrd="0" destOrd="0" presId="urn:microsoft.com/office/officeart/2005/8/layout/orgChart1"/>
    <dgm:cxn modelId="{AD988B79-B79D-42FF-ABF5-180BF85303A0}" type="presOf" srcId="{75B78946-E00E-4B3E-9F44-661E976ACE47}" destId="{27C8BCE6-0634-4714-AB26-788EBDA42DBA}" srcOrd="0" destOrd="0" presId="urn:microsoft.com/office/officeart/2005/8/layout/orgChart1"/>
    <dgm:cxn modelId="{A30832E7-18D7-4A82-8ED1-54FE0733E6F3}" type="presOf" srcId="{D80D7536-AE37-4E9D-8D0A-5C39A06D9DDE}" destId="{0EA0E084-F0D0-4958-8F96-7CE9B1AF1150}" srcOrd="1" destOrd="0" presId="urn:microsoft.com/office/officeart/2005/8/layout/orgChart1"/>
    <dgm:cxn modelId="{6DB59D8E-74B7-4C47-8580-5B555C617374}" type="presOf" srcId="{B7DF8E01-2871-4A18-B6D1-AB70B050C175}" destId="{FC56191F-AA38-4E87-9174-8D2DD7A6BCFF}" srcOrd="0" destOrd="0" presId="urn:microsoft.com/office/officeart/2005/8/layout/orgChart1"/>
    <dgm:cxn modelId="{462E41BE-A5C5-41A4-AE7D-F119B87CBAE2}" srcId="{32D989D1-D802-439C-8C36-224AE7DB5B1E}" destId="{D80D7536-AE37-4E9D-8D0A-5C39A06D9DDE}" srcOrd="0" destOrd="0" parTransId="{D05740C1-72CA-4D04-989F-6AAD97A381F0}" sibTransId="{E3A8AA47-05A5-48CA-B0A4-42970F029382}"/>
    <dgm:cxn modelId="{FBE87729-946A-4147-A520-3984DCABADDB}" type="presOf" srcId="{FA6010A2-A67A-42F3-8FDC-5DD9AD96DF08}" destId="{9801A641-8B23-4574-9F7C-B78DE2ACF6CA}" srcOrd="0" destOrd="0" presId="urn:microsoft.com/office/officeart/2005/8/layout/orgChart1"/>
    <dgm:cxn modelId="{84F762CF-96F9-4A9E-952D-241D89EAC99B}" srcId="{094D692D-2649-4288-A3F6-15B8CADFE08D}" destId="{FA6010A2-A67A-42F3-8FDC-5DD9AD96DF08}" srcOrd="2" destOrd="0" parTransId="{16F9D164-1BAE-4364-B061-D0899FDC39F9}" sibTransId="{313E5B77-3EC2-43DE-881F-D014025D1FFB}"/>
    <dgm:cxn modelId="{66C63B77-ECFF-47CF-9EFA-5958996854B8}" srcId="{094D692D-2649-4288-A3F6-15B8CADFE08D}" destId="{7DBE1843-DB5A-4E91-A4A9-DD7DF6B57B22}" srcOrd="0" destOrd="0" parTransId="{400C0DEA-5615-4BCC-AF3A-E10818349BC0}" sibTransId="{DA05AF02-9079-44B4-9E34-8921C9139FBA}"/>
    <dgm:cxn modelId="{41656BEC-C667-4760-BC41-D570D1FEAE85}" type="presOf" srcId="{16F9D164-1BAE-4364-B061-D0899FDC39F9}" destId="{E9E34148-EDEA-46A5-82DE-05C7D78036D7}" srcOrd="0" destOrd="0" presId="urn:microsoft.com/office/officeart/2005/8/layout/orgChart1"/>
    <dgm:cxn modelId="{F6BEA66A-AE2A-499B-A183-4021F5A78EB7}" srcId="{C4E611D1-08F9-4C9F-A201-D57836DCA0A2}" destId="{A37F2F26-F28F-4B5E-91B8-355830B8C70C}" srcOrd="0" destOrd="0" parTransId="{F89DA270-B55A-426D-8A48-BE4E6E84EC85}" sibTransId="{07D33A80-61E1-4C43-92A2-4AE7B0436670}"/>
    <dgm:cxn modelId="{14458EC6-37E4-4203-87C4-21ABCFF0E7E3}" srcId="{094D692D-2649-4288-A3F6-15B8CADFE08D}" destId="{32D989D1-D802-439C-8C36-224AE7DB5B1E}" srcOrd="4" destOrd="0" parTransId="{672CEDF4-4DD1-4F2F-9CA7-E12D2B58F5CA}" sibTransId="{782B2C16-7B6F-4D1D-A06F-F4368E4F8AE7}"/>
    <dgm:cxn modelId="{A82C52FF-BEB5-4B01-A77F-4B801AE1DD2F}" type="presOf" srcId="{82F2FD2F-3F9A-4545-A2E5-FC2389EB95D2}" destId="{47CDB126-B8B3-4FA5-800B-4E5B8CD46E43}" srcOrd="1" destOrd="0" presId="urn:microsoft.com/office/officeart/2005/8/layout/orgChart1"/>
    <dgm:cxn modelId="{1173696A-D5DD-4266-B913-99F5F55CFE3E}" type="presOf" srcId="{82F2FD2F-3F9A-4545-A2E5-FC2389EB95D2}" destId="{DB1B1273-AD60-420F-A84D-06CD26CF843A}" srcOrd="0" destOrd="0" presId="urn:microsoft.com/office/officeart/2005/8/layout/orgChart1"/>
    <dgm:cxn modelId="{72530711-F0F8-40E7-9543-8D4336B14E4E}" type="presOf" srcId="{2160EA05-E502-400D-849C-2F21268454FA}" destId="{2C5EC7E0-398F-4AA2-A0D4-526E527A507F}" srcOrd="0" destOrd="0" presId="urn:microsoft.com/office/officeart/2005/8/layout/orgChart1"/>
    <dgm:cxn modelId="{1A7397BC-D392-4D5E-B044-50D988E8779A}" type="presOf" srcId="{F5CD5FF0-816E-4881-8F90-944A2A90DCF6}" destId="{60B18CB0-D038-4F8B-AD19-230703E520C3}" srcOrd="0" destOrd="0" presId="urn:microsoft.com/office/officeart/2005/8/layout/orgChart1"/>
    <dgm:cxn modelId="{99C02D36-21F4-4244-9848-7F41D8246210}" type="presOf" srcId="{32D989D1-D802-439C-8C36-224AE7DB5B1E}" destId="{6394078C-3912-463D-850B-EBDFF266E122}" srcOrd="0" destOrd="0" presId="urn:microsoft.com/office/officeart/2005/8/layout/orgChart1"/>
    <dgm:cxn modelId="{17CB88EE-ABA1-4AF2-B363-7906A11CCFB7}" type="presOf" srcId="{F89DA270-B55A-426D-8A48-BE4E6E84EC85}" destId="{DB01CEA4-2C03-4AD3-8447-DF8BBA11D80C}" srcOrd="0" destOrd="0" presId="urn:microsoft.com/office/officeart/2005/8/layout/orgChart1"/>
    <dgm:cxn modelId="{CA233447-B571-4D8E-A535-0A5B136018AF}" type="presOf" srcId="{32D989D1-D802-439C-8C36-224AE7DB5B1E}" destId="{B50B9990-0A08-4E30-95A5-53C5D36B3993}" srcOrd="1" destOrd="0" presId="urn:microsoft.com/office/officeart/2005/8/layout/orgChart1"/>
    <dgm:cxn modelId="{C5F5708D-8737-4B24-9D5F-575EABF4A7C8}" type="presOf" srcId="{672CEDF4-4DD1-4F2F-9CA7-E12D2B58F5CA}" destId="{35B7B523-CB8D-4A9C-B092-72860023D256}" srcOrd="0" destOrd="0" presId="urn:microsoft.com/office/officeart/2005/8/layout/orgChart1"/>
    <dgm:cxn modelId="{2BF9D0F5-555B-41C3-B0A7-96F8D86A9A89}" type="presOf" srcId="{1BCA3D2C-566D-4983-866F-C3D6B4F24946}" destId="{BB25C961-D28E-4D63-AA37-D606FE7F06B2}" srcOrd="1" destOrd="0" presId="urn:microsoft.com/office/officeart/2005/8/layout/orgChart1"/>
    <dgm:cxn modelId="{FCAB9886-2587-4D65-9578-EF69A39D44B1}" type="presOf" srcId="{D05740C1-72CA-4D04-989F-6AAD97A381F0}" destId="{E7B6E81B-887F-4678-B59E-1B6DC706EC30}" srcOrd="0" destOrd="0" presId="urn:microsoft.com/office/officeart/2005/8/layout/orgChart1"/>
    <dgm:cxn modelId="{C113DDE6-AD80-4E39-B13A-57345672EB4E}" type="presOf" srcId="{7DBE1843-DB5A-4E91-A4A9-DD7DF6B57B22}" destId="{FAEC4F27-DA83-472E-ABA2-74AFB3057608}" srcOrd="0" destOrd="0" presId="urn:microsoft.com/office/officeart/2005/8/layout/orgChart1"/>
    <dgm:cxn modelId="{EE14B2BE-702F-4DD4-A00F-7BB7D5AB074F}" type="presOf" srcId="{D80D7536-AE37-4E9D-8D0A-5C39A06D9DDE}" destId="{97087FFB-1D16-4ECD-8218-B1DFEE7565DE}" srcOrd="0" destOrd="0" presId="urn:microsoft.com/office/officeart/2005/8/layout/orgChart1"/>
    <dgm:cxn modelId="{C2C90BE6-A65E-452E-9617-A69D6FA661D7}" srcId="{C4E611D1-08F9-4C9F-A201-D57836DCA0A2}" destId="{82F2FD2F-3F9A-4545-A2E5-FC2389EB95D2}" srcOrd="1" destOrd="0" parTransId="{B7DF8E01-2871-4A18-B6D1-AB70B050C175}" sibTransId="{C7DDD4E3-55AE-4DDA-8E26-27436C4FB901}"/>
    <dgm:cxn modelId="{18029F17-12DE-4C6B-9157-A2E63B112232}" type="presOf" srcId="{FA6010A2-A67A-42F3-8FDC-5DD9AD96DF08}" destId="{0E40A411-5C9E-4B85-826C-8C203160BE9E}" srcOrd="1" destOrd="0" presId="urn:microsoft.com/office/officeart/2005/8/layout/orgChart1"/>
    <dgm:cxn modelId="{9F8FB4D2-24DD-417F-B7AA-38185DFCAF01}" srcId="{44106B79-2030-45B9-A646-8D30278864C3}" destId="{094D692D-2649-4288-A3F6-15B8CADFE08D}" srcOrd="0" destOrd="0" parTransId="{22755029-FBA0-4D05-BD86-F7929D4F34D1}" sibTransId="{17521F59-BCED-4F7D-92C8-BD33277AFA25}"/>
    <dgm:cxn modelId="{D3F7D875-BA3E-41B3-A2E1-5F2B074ECD06}" type="presOf" srcId="{44106B79-2030-45B9-A646-8D30278864C3}" destId="{7BAEE0AF-6187-4405-9DE6-34EBDF429B97}" srcOrd="0" destOrd="0" presId="urn:microsoft.com/office/officeart/2005/8/layout/orgChart1"/>
    <dgm:cxn modelId="{9C9B20BC-C3DE-430E-8ECE-F4D097A442C7}" type="presOf" srcId="{43A5DDB7-73DF-4281-8AE2-B000F653A376}" destId="{43900DD2-1040-4D5A-943F-1D391A76A63D}" srcOrd="0" destOrd="0" presId="urn:microsoft.com/office/officeart/2005/8/layout/orgChart1"/>
    <dgm:cxn modelId="{816EF5C5-3F8F-4372-B88C-F32639AB88AC}" type="presParOf" srcId="{7BAEE0AF-6187-4405-9DE6-34EBDF429B97}" destId="{30BE3470-8D06-4AA2-9D8F-0A197ADA2C2C}" srcOrd="0" destOrd="0" presId="urn:microsoft.com/office/officeart/2005/8/layout/orgChart1"/>
    <dgm:cxn modelId="{16C700F4-62BE-4354-A019-6AC1E49BB5FB}" type="presParOf" srcId="{30BE3470-8D06-4AA2-9D8F-0A197ADA2C2C}" destId="{F3E2536D-A82F-4DA9-9655-5A602BFD95F4}" srcOrd="0" destOrd="0" presId="urn:microsoft.com/office/officeart/2005/8/layout/orgChart1"/>
    <dgm:cxn modelId="{7DE14B18-7F18-426A-9EE1-9C2682F3B78D}" type="presParOf" srcId="{F3E2536D-A82F-4DA9-9655-5A602BFD95F4}" destId="{6DE1ACAF-74DA-418C-8C35-2CCE973F23FE}" srcOrd="0" destOrd="0" presId="urn:microsoft.com/office/officeart/2005/8/layout/orgChart1"/>
    <dgm:cxn modelId="{66F152A6-E5CF-49D6-B3DB-FF7FEBF9DE9F}" type="presParOf" srcId="{F3E2536D-A82F-4DA9-9655-5A602BFD95F4}" destId="{915DBDD0-FFC4-4105-8958-47ADF74C87AB}" srcOrd="1" destOrd="0" presId="urn:microsoft.com/office/officeart/2005/8/layout/orgChart1"/>
    <dgm:cxn modelId="{89C1F4D0-A281-433E-991F-89B4F8808BB6}" type="presParOf" srcId="{30BE3470-8D06-4AA2-9D8F-0A197ADA2C2C}" destId="{C38DDD00-388F-421C-BEC6-511CFA6F37EE}" srcOrd="1" destOrd="0" presId="urn:microsoft.com/office/officeart/2005/8/layout/orgChart1"/>
    <dgm:cxn modelId="{E1A1664F-2DDF-4F8C-B22F-CBEE1EB09A49}" type="presParOf" srcId="{C38DDD00-388F-421C-BEC6-511CFA6F37EE}" destId="{7050E5CD-B603-42B8-AFB2-61F36660768D}" srcOrd="0" destOrd="0" presId="urn:microsoft.com/office/officeart/2005/8/layout/orgChart1"/>
    <dgm:cxn modelId="{6C3ADD88-AA5C-42D4-855D-783ED7E3D91C}" type="presParOf" srcId="{C38DDD00-388F-421C-BEC6-511CFA6F37EE}" destId="{9072A0B5-F265-4F34-AA0A-04E3013FF921}" srcOrd="1" destOrd="0" presId="urn:microsoft.com/office/officeart/2005/8/layout/orgChart1"/>
    <dgm:cxn modelId="{0234292B-FA38-47B2-A74C-36725B5F341F}" type="presParOf" srcId="{9072A0B5-F265-4F34-AA0A-04E3013FF921}" destId="{F469C3DB-4D5D-4A64-8716-29BB6C8CEC14}" srcOrd="0" destOrd="0" presId="urn:microsoft.com/office/officeart/2005/8/layout/orgChart1"/>
    <dgm:cxn modelId="{FBBC00CB-87A9-4C9C-A76E-75CDEAF61FF0}" type="presParOf" srcId="{F469C3DB-4D5D-4A64-8716-29BB6C8CEC14}" destId="{FAEC4F27-DA83-472E-ABA2-74AFB3057608}" srcOrd="0" destOrd="0" presId="urn:microsoft.com/office/officeart/2005/8/layout/orgChart1"/>
    <dgm:cxn modelId="{BB3C7C85-6CDA-449C-AEF4-496954BB5962}" type="presParOf" srcId="{F469C3DB-4D5D-4A64-8716-29BB6C8CEC14}" destId="{30D30D7C-C8D8-47E4-AA24-CE59F0AA8773}" srcOrd="1" destOrd="0" presId="urn:microsoft.com/office/officeart/2005/8/layout/orgChart1"/>
    <dgm:cxn modelId="{50D9CD06-256C-40CB-8E2A-341C3F28B237}" type="presParOf" srcId="{9072A0B5-F265-4F34-AA0A-04E3013FF921}" destId="{EE120222-00DA-4BB1-A74A-E4A4BD561941}" srcOrd="1" destOrd="0" presId="urn:microsoft.com/office/officeart/2005/8/layout/orgChart1"/>
    <dgm:cxn modelId="{8FAE7C7F-D5CA-45D6-9573-155B67B25653}" type="presParOf" srcId="{9072A0B5-F265-4F34-AA0A-04E3013FF921}" destId="{93B89DA6-151F-48A2-9DB5-06D232554646}" srcOrd="2" destOrd="0" presId="urn:microsoft.com/office/officeart/2005/8/layout/orgChart1"/>
    <dgm:cxn modelId="{3C060204-D990-4298-9D0F-C28548695F4A}" type="presParOf" srcId="{C38DDD00-388F-421C-BEC6-511CFA6F37EE}" destId="{B2C07C99-B5DA-48F6-8C88-755FB046878D}" srcOrd="2" destOrd="0" presId="urn:microsoft.com/office/officeart/2005/8/layout/orgChart1"/>
    <dgm:cxn modelId="{6FFF613D-A241-4FA4-82E5-293858F500EB}" type="presParOf" srcId="{C38DDD00-388F-421C-BEC6-511CFA6F37EE}" destId="{54786386-B8E9-4D2D-8A01-AF8842A3366C}" srcOrd="3" destOrd="0" presId="urn:microsoft.com/office/officeart/2005/8/layout/orgChart1"/>
    <dgm:cxn modelId="{76C4B8C1-6BBA-483F-9A64-B673057BB00E}" type="presParOf" srcId="{54786386-B8E9-4D2D-8A01-AF8842A3366C}" destId="{7BD6921E-B02B-46FA-B0EF-BFF35F87C3A4}" srcOrd="0" destOrd="0" presId="urn:microsoft.com/office/officeart/2005/8/layout/orgChart1"/>
    <dgm:cxn modelId="{427DF98B-6AE0-4CE2-8633-D26B6C519218}" type="presParOf" srcId="{7BD6921E-B02B-46FA-B0EF-BFF35F87C3A4}" destId="{2F60E4AC-02A7-40CB-8969-5FD09182C30B}" srcOrd="0" destOrd="0" presId="urn:microsoft.com/office/officeart/2005/8/layout/orgChart1"/>
    <dgm:cxn modelId="{CDA17BC2-E55C-48A1-A7D9-1133297189A2}" type="presParOf" srcId="{7BD6921E-B02B-46FA-B0EF-BFF35F87C3A4}" destId="{BB25C961-D28E-4D63-AA37-D606FE7F06B2}" srcOrd="1" destOrd="0" presId="urn:microsoft.com/office/officeart/2005/8/layout/orgChart1"/>
    <dgm:cxn modelId="{69CEF557-33C2-4EE3-8F11-B381A84E26C0}" type="presParOf" srcId="{54786386-B8E9-4D2D-8A01-AF8842A3366C}" destId="{500C6609-4ED3-4B63-976E-8C458661D364}" srcOrd="1" destOrd="0" presId="urn:microsoft.com/office/officeart/2005/8/layout/orgChart1"/>
    <dgm:cxn modelId="{09F95BF1-BC85-49E1-91CD-7C760EA1B1E7}" type="presParOf" srcId="{54786386-B8E9-4D2D-8A01-AF8842A3366C}" destId="{965C8A03-8196-4F20-908D-0993A0FFD82A}" srcOrd="2" destOrd="0" presId="urn:microsoft.com/office/officeart/2005/8/layout/orgChart1"/>
    <dgm:cxn modelId="{D7A6F1C0-2EF9-456C-9D5B-A5480C58CF1E}" type="presParOf" srcId="{C38DDD00-388F-421C-BEC6-511CFA6F37EE}" destId="{E9E34148-EDEA-46A5-82DE-05C7D78036D7}" srcOrd="4" destOrd="0" presId="urn:microsoft.com/office/officeart/2005/8/layout/orgChart1"/>
    <dgm:cxn modelId="{E5B6A115-1024-4060-BAB7-9E5102793005}" type="presParOf" srcId="{C38DDD00-388F-421C-BEC6-511CFA6F37EE}" destId="{FF34708C-4D7D-4F55-81C7-81CABFA99C8E}" srcOrd="5" destOrd="0" presId="urn:microsoft.com/office/officeart/2005/8/layout/orgChart1"/>
    <dgm:cxn modelId="{1BC9A18D-AF20-4EBD-A543-9441C5553304}" type="presParOf" srcId="{FF34708C-4D7D-4F55-81C7-81CABFA99C8E}" destId="{980866EF-3BBC-43C7-886B-13E7DB6F61E6}" srcOrd="0" destOrd="0" presId="urn:microsoft.com/office/officeart/2005/8/layout/orgChart1"/>
    <dgm:cxn modelId="{4A790292-5EFE-4399-A96F-376524C8D117}" type="presParOf" srcId="{980866EF-3BBC-43C7-886B-13E7DB6F61E6}" destId="{9801A641-8B23-4574-9F7C-B78DE2ACF6CA}" srcOrd="0" destOrd="0" presId="urn:microsoft.com/office/officeart/2005/8/layout/orgChart1"/>
    <dgm:cxn modelId="{621085AD-4062-4812-95AC-C468F73E70BC}" type="presParOf" srcId="{980866EF-3BBC-43C7-886B-13E7DB6F61E6}" destId="{0E40A411-5C9E-4B85-826C-8C203160BE9E}" srcOrd="1" destOrd="0" presId="urn:microsoft.com/office/officeart/2005/8/layout/orgChart1"/>
    <dgm:cxn modelId="{C3450072-BE92-4DE5-B722-94E6D3AAB3B3}" type="presParOf" srcId="{FF34708C-4D7D-4F55-81C7-81CABFA99C8E}" destId="{0AA83868-588D-4D81-8305-0D798A3E4D04}" srcOrd="1" destOrd="0" presId="urn:microsoft.com/office/officeart/2005/8/layout/orgChart1"/>
    <dgm:cxn modelId="{A969BB07-E1DA-4A55-8DB2-352445FAEB75}" type="presParOf" srcId="{FF34708C-4D7D-4F55-81C7-81CABFA99C8E}" destId="{2D056001-E35A-4741-8224-1C8463DCE4EB}" srcOrd="2" destOrd="0" presId="urn:microsoft.com/office/officeart/2005/8/layout/orgChart1"/>
    <dgm:cxn modelId="{816DC502-807C-4D71-A969-ADFD0F482186}" type="presParOf" srcId="{C38DDD00-388F-421C-BEC6-511CFA6F37EE}" destId="{43900DD2-1040-4D5A-943F-1D391A76A63D}" srcOrd="6" destOrd="0" presId="urn:microsoft.com/office/officeart/2005/8/layout/orgChart1"/>
    <dgm:cxn modelId="{ACF0E11D-02F9-45B7-8150-CC5CD6F428FF}" type="presParOf" srcId="{C38DDD00-388F-421C-BEC6-511CFA6F37EE}" destId="{FBE79220-0EA9-4A93-AAE5-49C56503BAC3}" srcOrd="7" destOrd="0" presId="urn:microsoft.com/office/officeart/2005/8/layout/orgChart1"/>
    <dgm:cxn modelId="{46DB9DA3-D967-4AD2-941A-66638BC976F9}" type="presParOf" srcId="{FBE79220-0EA9-4A93-AAE5-49C56503BAC3}" destId="{7909CB16-3D68-48F5-999C-2995FEB833F3}" srcOrd="0" destOrd="0" presId="urn:microsoft.com/office/officeart/2005/8/layout/orgChart1"/>
    <dgm:cxn modelId="{250FF063-E300-4464-A933-1EF6CD4BEB3F}" type="presParOf" srcId="{7909CB16-3D68-48F5-999C-2995FEB833F3}" destId="{2C5EC7E0-398F-4AA2-A0D4-526E527A507F}" srcOrd="0" destOrd="0" presId="urn:microsoft.com/office/officeart/2005/8/layout/orgChart1"/>
    <dgm:cxn modelId="{CC43F62A-0FD1-4100-96B2-2AAC656ED57E}" type="presParOf" srcId="{7909CB16-3D68-48F5-999C-2995FEB833F3}" destId="{0F75856E-E6E6-46BC-BF1D-BB4AA0E7082D}" srcOrd="1" destOrd="0" presId="urn:microsoft.com/office/officeart/2005/8/layout/orgChart1"/>
    <dgm:cxn modelId="{735CD587-3318-4DF2-8528-8A73D59B771F}" type="presParOf" srcId="{FBE79220-0EA9-4A93-AAE5-49C56503BAC3}" destId="{E0FB723B-7714-41B7-9B8F-C76D45E48EC8}" srcOrd="1" destOrd="0" presId="urn:microsoft.com/office/officeart/2005/8/layout/orgChart1"/>
    <dgm:cxn modelId="{AE2CF5C5-E91B-4C73-B7DD-CE4B94ECE408}" type="presParOf" srcId="{FBE79220-0EA9-4A93-AAE5-49C56503BAC3}" destId="{1C6D31DC-E4CC-4CEA-AC8F-7E41D63FF22C}" srcOrd="2" destOrd="0" presId="urn:microsoft.com/office/officeart/2005/8/layout/orgChart1"/>
    <dgm:cxn modelId="{BB7B6ACE-5AC6-4A5F-936B-883E508887D9}" type="presParOf" srcId="{C38DDD00-388F-421C-BEC6-511CFA6F37EE}" destId="{35B7B523-CB8D-4A9C-B092-72860023D256}" srcOrd="8" destOrd="0" presId="urn:microsoft.com/office/officeart/2005/8/layout/orgChart1"/>
    <dgm:cxn modelId="{DDED9369-FEF0-4E99-A1AE-B1FC14A9BAA0}" type="presParOf" srcId="{C38DDD00-388F-421C-BEC6-511CFA6F37EE}" destId="{891CBA48-17F4-40B8-96F7-76F9BCF9D581}" srcOrd="9" destOrd="0" presId="urn:microsoft.com/office/officeart/2005/8/layout/orgChart1"/>
    <dgm:cxn modelId="{D183B4C4-D609-4FBC-B4DB-78F1DBE6C856}" type="presParOf" srcId="{891CBA48-17F4-40B8-96F7-76F9BCF9D581}" destId="{C43EC217-0A9C-400D-8A58-53C64894257A}" srcOrd="0" destOrd="0" presId="urn:microsoft.com/office/officeart/2005/8/layout/orgChart1"/>
    <dgm:cxn modelId="{22D23948-C369-4286-AF0A-8C60A51280A0}" type="presParOf" srcId="{C43EC217-0A9C-400D-8A58-53C64894257A}" destId="{6394078C-3912-463D-850B-EBDFF266E122}" srcOrd="0" destOrd="0" presId="urn:microsoft.com/office/officeart/2005/8/layout/orgChart1"/>
    <dgm:cxn modelId="{AE931FE4-138F-47C3-A79F-A763A1FE8B10}" type="presParOf" srcId="{C43EC217-0A9C-400D-8A58-53C64894257A}" destId="{B50B9990-0A08-4E30-95A5-53C5D36B3993}" srcOrd="1" destOrd="0" presId="urn:microsoft.com/office/officeart/2005/8/layout/orgChart1"/>
    <dgm:cxn modelId="{B23567A7-E026-4797-B504-406443C2B544}" type="presParOf" srcId="{891CBA48-17F4-40B8-96F7-76F9BCF9D581}" destId="{C7FB499B-259B-4410-846C-BA488E9A89A1}" srcOrd="1" destOrd="0" presId="urn:microsoft.com/office/officeart/2005/8/layout/orgChart1"/>
    <dgm:cxn modelId="{D5DCC77A-61F3-4917-9941-EC8F03581838}" type="presParOf" srcId="{C7FB499B-259B-4410-846C-BA488E9A89A1}" destId="{E7B6E81B-887F-4678-B59E-1B6DC706EC30}" srcOrd="0" destOrd="0" presId="urn:microsoft.com/office/officeart/2005/8/layout/orgChart1"/>
    <dgm:cxn modelId="{5C6FDD8F-9484-48C2-A490-848D7309713F}" type="presParOf" srcId="{C7FB499B-259B-4410-846C-BA488E9A89A1}" destId="{999CC37B-5E05-44A5-BF67-F43D2DF5C74E}" srcOrd="1" destOrd="0" presId="urn:microsoft.com/office/officeart/2005/8/layout/orgChart1"/>
    <dgm:cxn modelId="{E9D61A71-E0C3-4A0C-83EB-E91518D1AE47}" type="presParOf" srcId="{999CC37B-5E05-44A5-BF67-F43D2DF5C74E}" destId="{337EB59E-4C39-4ED5-B47D-17B3A478A75F}" srcOrd="0" destOrd="0" presId="urn:microsoft.com/office/officeart/2005/8/layout/orgChart1"/>
    <dgm:cxn modelId="{243273CE-5FC0-4355-BC0A-7F792A0CCB04}" type="presParOf" srcId="{337EB59E-4C39-4ED5-B47D-17B3A478A75F}" destId="{97087FFB-1D16-4ECD-8218-B1DFEE7565DE}" srcOrd="0" destOrd="0" presId="urn:microsoft.com/office/officeart/2005/8/layout/orgChart1"/>
    <dgm:cxn modelId="{B238799D-72B7-40DB-B88A-BCA2C31A61FD}" type="presParOf" srcId="{337EB59E-4C39-4ED5-B47D-17B3A478A75F}" destId="{0EA0E084-F0D0-4958-8F96-7CE9B1AF1150}" srcOrd="1" destOrd="0" presId="urn:microsoft.com/office/officeart/2005/8/layout/orgChart1"/>
    <dgm:cxn modelId="{2C928D19-AFEA-46EF-91DF-CEDDB5B6A3D8}" type="presParOf" srcId="{999CC37B-5E05-44A5-BF67-F43D2DF5C74E}" destId="{19DB6210-4193-4688-8404-583279ECE492}" srcOrd="1" destOrd="0" presId="urn:microsoft.com/office/officeart/2005/8/layout/orgChart1"/>
    <dgm:cxn modelId="{D38B7132-013D-4ACD-9F51-16CD6EA5A394}" type="presParOf" srcId="{999CC37B-5E05-44A5-BF67-F43D2DF5C74E}" destId="{37D11828-534F-45E3-81B6-B13F3F09E0C2}" srcOrd="2" destOrd="0" presId="urn:microsoft.com/office/officeart/2005/8/layout/orgChart1"/>
    <dgm:cxn modelId="{CA83D471-ECAB-4550-9221-74AE06BC70EC}" type="presParOf" srcId="{C7FB499B-259B-4410-846C-BA488E9A89A1}" destId="{0C4A4E2A-8769-4FEE-8220-8D05974794DE}" srcOrd="2" destOrd="0" presId="urn:microsoft.com/office/officeart/2005/8/layout/orgChart1"/>
    <dgm:cxn modelId="{41657D22-4E09-4886-9E5E-7CF5D51733BC}" type="presParOf" srcId="{C7FB499B-259B-4410-846C-BA488E9A89A1}" destId="{9FED727E-1FE4-4E49-92C5-4A6485FCF665}" srcOrd="3" destOrd="0" presId="urn:microsoft.com/office/officeart/2005/8/layout/orgChart1"/>
    <dgm:cxn modelId="{DFF0EB9D-F169-4A98-9966-4E023E4290B2}" type="presParOf" srcId="{9FED727E-1FE4-4E49-92C5-4A6485FCF665}" destId="{187E3235-6894-41B9-A20B-E9270B8EE038}" srcOrd="0" destOrd="0" presId="urn:microsoft.com/office/officeart/2005/8/layout/orgChart1"/>
    <dgm:cxn modelId="{EB5F4F8E-590C-41DC-8FBC-13A5DD87E541}" type="presParOf" srcId="{187E3235-6894-41B9-A20B-E9270B8EE038}" destId="{60B18CB0-D038-4F8B-AD19-230703E520C3}" srcOrd="0" destOrd="0" presId="urn:microsoft.com/office/officeart/2005/8/layout/orgChart1"/>
    <dgm:cxn modelId="{D76C15C7-C7EC-4E45-B7AD-AA5B610C2099}" type="presParOf" srcId="{187E3235-6894-41B9-A20B-E9270B8EE038}" destId="{CE8B7DC2-F29A-4955-8A28-85B2F27910A0}" srcOrd="1" destOrd="0" presId="urn:microsoft.com/office/officeart/2005/8/layout/orgChart1"/>
    <dgm:cxn modelId="{B24704B8-3763-4C7A-9EEB-30F88FE79A3F}" type="presParOf" srcId="{9FED727E-1FE4-4E49-92C5-4A6485FCF665}" destId="{0CB12844-7E6D-485C-BE34-657882B023B8}" srcOrd="1" destOrd="0" presId="urn:microsoft.com/office/officeart/2005/8/layout/orgChart1"/>
    <dgm:cxn modelId="{143B089A-2DB5-4440-8FA7-B0A8B5AC34C6}" type="presParOf" srcId="{9FED727E-1FE4-4E49-92C5-4A6485FCF665}" destId="{BC33EEAB-A072-450A-8DA8-2AA74016B69F}" srcOrd="2" destOrd="0" presId="urn:microsoft.com/office/officeart/2005/8/layout/orgChart1"/>
    <dgm:cxn modelId="{0F7F4C4B-89AC-4282-B1AE-F8B00216FF9E}" type="presParOf" srcId="{891CBA48-17F4-40B8-96F7-76F9BCF9D581}" destId="{A4E5BE0B-7E3F-4872-8215-C8E8994CA8A8}" srcOrd="2" destOrd="0" presId="urn:microsoft.com/office/officeart/2005/8/layout/orgChart1"/>
    <dgm:cxn modelId="{9F56D630-CC67-4030-97C3-97EB4EA4E1C0}" type="presParOf" srcId="{C38DDD00-388F-421C-BEC6-511CFA6F37EE}" destId="{27C8BCE6-0634-4714-AB26-788EBDA42DBA}" srcOrd="10" destOrd="0" presId="urn:microsoft.com/office/officeart/2005/8/layout/orgChart1"/>
    <dgm:cxn modelId="{7B64056E-B1FE-4464-9B04-2D46791E1D61}" type="presParOf" srcId="{C38DDD00-388F-421C-BEC6-511CFA6F37EE}" destId="{636DA6FA-BA79-4106-8C30-FE3CC76709BF}" srcOrd="11" destOrd="0" presId="urn:microsoft.com/office/officeart/2005/8/layout/orgChart1"/>
    <dgm:cxn modelId="{47E170F7-2DB3-4ED1-9473-76A4957BC6D7}" type="presParOf" srcId="{636DA6FA-BA79-4106-8C30-FE3CC76709BF}" destId="{F65D2C5B-1736-4BA8-9564-2152C305D64D}" srcOrd="0" destOrd="0" presId="urn:microsoft.com/office/officeart/2005/8/layout/orgChart1"/>
    <dgm:cxn modelId="{E6F7CB30-CC6E-442F-A34F-526232E8D509}" type="presParOf" srcId="{F65D2C5B-1736-4BA8-9564-2152C305D64D}" destId="{0B6FDCCA-3E3E-4274-A683-44FDAD985145}" srcOrd="0" destOrd="0" presId="urn:microsoft.com/office/officeart/2005/8/layout/orgChart1"/>
    <dgm:cxn modelId="{6705E071-884E-454E-97C0-FC64A73ECD19}" type="presParOf" srcId="{F65D2C5B-1736-4BA8-9564-2152C305D64D}" destId="{764780C6-7B5C-4643-872B-1E035C5356F2}" srcOrd="1" destOrd="0" presId="urn:microsoft.com/office/officeart/2005/8/layout/orgChart1"/>
    <dgm:cxn modelId="{13CC2A4D-5642-47D0-9F73-EA4AF6254CAE}" type="presParOf" srcId="{636DA6FA-BA79-4106-8C30-FE3CC76709BF}" destId="{641CD0EA-61BA-4456-B36B-2F9EFBC30DE4}" srcOrd="1" destOrd="0" presId="urn:microsoft.com/office/officeart/2005/8/layout/orgChart1"/>
    <dgm:cxn modelId="{065DF8F0-6675-4E48-BB1B-096BE3846316}" type="presParOf" srcId="{641CD0EA-61BA-4456-B36B-2F9EFBC30DE4}" destId="{DB01CEA4-2C03-4AD3-8447-DF8BBA11D80C}" srcOrd="0" destOrd="0" presId="urn:microsoft.com/office/officeart/2005/8/layout/orgChart1"/>
    <dgm:cxn modelId="{3DE7DDBA-7D98-4A5D-8880-631D7721B166}" type="presParOf" srcId="{641CD0EA-61BA-4456-B36B-2F9EFBC30DE4}" destId="{07291A5B-ECBA-49C6-974F-F29DCEC009A0}" srcOrd="1" destOrd="0" presId="urn:microsoft.com/office/officeart/2005/8/layout/orgChart1"/>
    <dgm:cxn modelId="{D101404E-C80B-45DD-98F0-124A5351ED42}" type="presParOf" srcId="{07291A5B-ECBA-49C6-974F-F29DCEC009A0}" destId="{3CAC3861-7A0E-4DF5-906A-79F84916489A}" srcOrd="0" destOrd="0" presId="urn:microsoft.com/office/officeart/2005/8/layout/orgChart1"/>
    <dgm:cxn modelId="{7B40512F-D0C9-4989-98B3-3E2B61ED9B38}" type="presParOf" srcId="{3CAC3861-7A0E-4DF5-906A-79F84916489A}" destId="{795915DE-8F43-4218-8959-BD4407852B51}" srcOrd="0" destOrd="0" presId="urn:microsoft.com/office/officeart/2005/8/layout/orgChart1"/>
    <dgm:cxn modelId="{F2C7836F-4A76-49D4-8D4E-E0915C3DAC84}" type="presParOf" srcId="{3CAC3861-7A0E-4DF5-906A-79F84916489A}" destId="{CF1C462F-4237-40C9-AB5E-849C4DF3763C}" srcOrd="1" destOrd="0" presId="urn:microsoft.com/office/officeart/2005/8/layout/orgChart1"/>
    <dgm:cxn modelId="{CA28377C-BAD4-44D3-BF0A-F4B7FDEF8D7F}" type="presParOf" srcId="{07291A5B-ECBA-49C6-974F-F29DCEC009A0}" destId="{4E5B7D73-4525-4249-8372-6019FEF6D26C}" srcOrd="1" destOrd="0" presId="urn:microsoft.com/office/officeart/2005/8/layout/orgChart1"/>
    <dgm:cxn modelId="{9C4D1068-95DD-494D-B8F3-5FB901F274C1}" type="presParOf" srcId="{07291A5B-ECBA-49C6-974F-F29DCEC009A0}" destId="{4419054F-C068-4C6D-A16B-3423FF46EA06}" srcOrd="2" destOrd="0" presId="urn:microsoft.com/office/officeart/2005/8/layout/orgChart1"/>
    <dgm:cxn modelId="{03A5B927-295A-4383-A0CC-AE95B748842A}" type="presParOf" srcId="{641CD0EA-61BA-4456-B36B-2F9EFBC30DE4}" destId="{FC56191F-AA38-4E87-9174-8D2DD7A6BCFF}" srcOrd="2" destOrd="0" presId="urn:microsoft.com/office/officeart/2005/8/layout/orgChart1"/>
    <dgm:cxn modelId="{BB991AFC-C17F-4448-960F-C08B0E79170C}" type="presParOf" srcId="{641CD0EA-61BA-4456-B36B-2F9EFBC30DE4}" destId="{C404AE74-BB86-4F13-AC6D-367063E34C0E}" srcOrd="3" destOrd="0" presId="urn:microsoft.com/office/officeart/2005/8/layout/orgChart1"/>
    <dgm:cxn modelId="{590696F1-F538-465E-BF1E-0F629C8EB872}" type="presParOf" srcId="{C404AE74-BB86-4F13-AC6D-367063E34C0E}" destId="{82459870-9DAF-4FE6-BD20-D9216A6FC017}" srcOrd="0" destOrd="0" presId="urn:microsoft.com/office/officeart/2005/8/layout/orgChart1"/>
    <dgm:cxn modelId="{017B76EF-1685-40D3-9237-1937B34E2348}" type="presParOf" srcId="{82459870-9DAF-4FE6-BD20-D9216A6FC017}" destId="{DB1B1273-AD60-420F-A84D-06CD26CF843A}" srcOrd="0" destOrd="0" presId="urn:microsoft.com/office/officeart/2005/8/layout/orgChart1"/>
    <dgm:cxn modelId="{0B28DE91-F1B1-4FCB-8E79-0030200E30F5}" type="presParOf" srcId="{82459870-9DAF-4FE6-BD20-D9216A6FC017}" destId="{47CDB126-B8B3-4FA5-800B-4E5B8CD46E43}" srcOrd="1" destOrd="0" presId="urn:microsoft.com/office/officeart/2005/8/layout/orgChart1"/>
    <dgm:cxn modelId="{689AF89B-D6F8-4D62-B37D-1C2DD4E0B640}" type="presParOf" srcId="{C404AE74-BB86-4F13-AC6D-367063E34C0E}" destId="{68F734B7-1E03-4FC0-B967-8CAE790070DA}" srcOrd="1" destOrd="0" presId="urn:microsoft.com/office/officeart/2005/8/layout/orgChart1"/>
    <dgm:cxn modelId="{A664F0BF-24B5-4A1E-95A1-C5691A936BCF}" type="presParOf" srcId="{C404AE74-BB86-4F13-AC6D-367063E34C0E}" destId="{AE187D6D-138D-4A14-ACAC-C83E82297570}" srcOrd="2" destOrd="0" presId="urn:microsoft.com/office/officeart/2005/8/layout/orgChart1"/>
    <dgm:cxn modelId="{78FAFFAE-984E-4D70-ACB1-EF3B81D918EC}" type="presParOf" srcId="{636DA6FA-BA79-4106-8C30-FE3CC76709BF}" destId="{A74B1A87-CDDF-4FB1-AB14-B905B2D27E04}" srcOrd="2" destOrd="0" presId="urn:microsoft.com/office/officeart/2005/8/layout/orgChart1"/>
    <dgm:cxn modelId="{D5273708-4A2D-428B-BE05-599764FE70DF}" type="presParOf" srcId="{30BE3470-8D06-4AA2-9D8F-0A197ADA2C2C}" destId="{588981A8-0D99-40E5-B445-4EF2E7CBD66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6191F-AA38-4E87-9174-8D2DD7A6BCFF}">
      <dsp:nvSpPr>
        <dsp:cNvPr id="0" name=""/>
        <dsp:cNvSpPr/>
      </dsp:nvSpPr>
      <dsp:spPr>
        <a:xfrm>
          <a:off x="7254227" y="2301909"/>
          <a:ext cx="176844" cy="1379384"/>
        </a:xfrm>
        <a:custGeom>
          <a:avLst/>
          <a:gdLst/>
          <a:ahLst/>
          <a:cxnLst/>
          <a:rect l="0" t="0" r="0" b="0"/>
          <a:pathLst>
            <a:path>
              <a:moveTo>
                <a:pt x="0" y="0"/>
              </a:moveTo>
              <a:lnTo>
                <a:pt x="0" y="1379384"/>
              </a:lnTo>
              <a:lnTo>
                <a:pt x="176844" y="1379384"/>
              </a:lnTo>
            </a:path>
          </a:pathLst>
        </a:custGeom>
        <a:noFill/>
        <a:ln w="9525" cap="flat" cmpd="sng" algn="ctr">
          <a:solidFill>
            <a:schemeClr val="accent3">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B01CEA4-2C03-4AD3-8447-DF8BBA11D80C}">
      <dsp:nvSpPr>
        <dsp:cNvPr id="0" name=""/>
        <dsp:cNvSpPr/>
      </dsp:nvSpPr>
      <dsp:spPr>
        <a:xfrm>
          <a:off x="7254227" y="2301909"/>
          <a:ext cx="176844" cy="542322"/>
        </a:xfrm>
        <a:custGeom>
          <a:avLst/>
          <a:gdLst/>
          <a:ahLst/>
          <a:cxnLst/>
          <a:rect l="0" t="0" r="0" b="0"/>
          <a:pathLst>
            <a:path>
              <a:moveTo>
                <a:pt x="0" y="0"/>
              </a:moveTo>
              <a:lnTo>
                <a:pt x="0" y="542322"/>
              </a:lnTo>
              <a:lnTo>
                <a:pt x="176844" y="542322"/>
              </a:lnTo>
            </a:path>
          </a:pathLst>
        </a:custGeom>
        <a:noFill/>
        <a:ln w="9525" cap="flat" cmpd="sng" algn="ctr">
          <a:solidFill>
            <a:schemeClr val="accent3">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7C8BCE6-0634-4714-AB26-788EBDA42DBA}">
      <dsp:nvSpPr>
        <dsp:cNvPr id="0" name=""/>
        <dsp:cNvSpPr/>
      </dsp:nvSpPr>
      <dsp:spPr>
        <a:xfrm>
          <a:off x="4159453" y="1464846"/>
          <a:ext cx="3566358" cy="247581"/>
        </a:xfrm>
        <a:custGeom>
          <a:avLst/>
          <a:gdLst/>
          <a:ahLst/>
          <a:cxnLst/>
          <a:rect l="0" t="0" r="0" b="0"/>
          <a:pathLst>
            <a:path>
              <a:moveTo>
                <a:pt x="0" y="0"/>
              </a:moveTo>
              <a:lnTo>
                <a:pt x="0" y="123790"/>
              </a:lnTo>
              <a:lnTo>
                <a:pt x="3566358" y="123790"/>
              </a:lnTo>
              <a:lnTo>
                <a:pt x="3566358" y="247581"/>
              </a:lnTo>
            </a:path>
          </a:pathLst>
        </a:custGeom>
        <a:noFill/>
        <a:ln w="9525" cap="flat" cmpd="sng" algn="ctr">
          <a:solidFill>
            <a:schemeClr val="accent3">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C4A4E2A-8769-4FEE-8220-8D05974794DE}">
      <dsp:nvSpPr>
        <dsp:cNvPr id="0" name=""/>
        <dsp:cNvSpPr/>
      </dsp:nvSpPr>
      <dsp:spPr>
        <a:xfrm>
          <a:off x="5827684" y="2301909"/>
          <a:ext cx="176844" cy="1379384"/>
        </a:xfrm>
        <a:custGeom>
          <a:avLst/>
          <a:gdLst/>
          <a:ahLst/>
          <a:cxnLst/>
          <a:rect l="0" t="0" r="0" b="0"/>
          <a:pathLst>
            <a:path>
              <a:moveTo>
                <a:pt x="0" y="0"/>
              </a:moveTo>
              <a:lnTo>
                <a:pt x="0" y="1379384"/>
              </a:lnTo>
              <a:lnTo>
                <a:pt x="176844" y="1379384"/>
              </a:lnTo>
            </a:path>
          </a:pathLst>
        </a:custGeom>
        <a:noFill/>
        <a:ln w="9525" cap="flat" cmpd="sng" algn="ctr">
          <a:solidFill>
            <a:schemeClr val="accent3">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7B6E81B-887F-4678-B59E-1B6DC706EC30}">
      <dsp:nvSpPr>
        <dsp:cNvPr id="0" name=""/>
        <dsp:cNvSpPr/>
      </dsp:nvSpPr>
      <dsp:spPr>
        <a:xfrm>
          <a:off x="5827684" y="2301909"/>
          <a:ext cx="176844" cy="542322"/>
        </a:xfrm>
        <a:custGeom>
          <a:avLst/>
          <a:gdLst/>
          <a:ahLst/>
          <a:cxnLst/>
          <a:rect l="0" t="0" r="0" b="0"/>
          <a:pathLst>
            <a:path>
              <a:moveTo>
                <a:pt x="0" y="0"/>
              </a:moveTo>
              <a:lnTo>
                <a:pt x="0" y="542322"/>
              </a:lnTo>
              <a:lnTo>
                <a:pt x="176844" y="542322"/>
              </a:lnTo>
            </a:path>
          </a:pathLst>
        </a:custGeom>
        <a:noFill/>
        <a:ln w="9525" cap="flat" cmpd="sng" algn="ctr">
          <a:solidFill>
            <a:schemeClr val="accent3">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5B7B523-CB8D-4A9C-B092-72860023D256}">
      <dsp:nvSpPr>
        <dsp:cNvPr id="0" name=""/>
        <dsp:cNvSpPr/>
      </dsp:nvSpPr>
      <dsp:spPr>
        <a:xfrm>
          <a:off x="4159453" y="1464846"/>
          <a:ext cx="2139815" cy="247581"/>
        </a:xfrm>
        <a:custGeom>
          <a:avLst/>
          <a:gdLst/>
          <a:ahLst/>
          <a:cxnLst/>
          <a:rect l="0" t="0" r="0" b="0"/>
          <a:pathLst>
            <a:path>
              <a:moveTo>
                <a:pt x="0" y="0"/>
              </a:moveTo>
              <a:lnTo>
                <a:pt x="0" y="123790"/>
              </a:lnTo>
              <a:lnTo>
                <a:pt x="2139815" y="123790"/>
              </a:lnTo>
              <a:lnTo>
                <a:pt x="2139815" y="247581"/>
              </a:lnTo>
            </a:path>
          </a:pathLst>
        </a:custGeom>
        <a:noFill/>
        <a:ln w="9525" cap="flat" cmpd="sng" algn="ctr">
          <a:solidFill>
            <a:schemeClr val="accent3">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3900DD2-1040-4D5A-943F-1D391A76A63D}">
      <dsp:nvSpPr>
        <dsp:cNvPr id="0" name=""/>
        <dsp:cNvSpPr/>
      </dsp:nvSpPr>
      <dsp:spPr>
        <a:xfrm>
          <a:off x="4159453" y="1464846"/>
          <a:ext cx="713271" cy="247581"/>
        </a:xfrm>
        <a:custGeom>
          <a:avLst/>
          <a:gdLst/>
          <a:ahLst/>
          <a:cxnLst/>
          <a:rect l="0" t="0" r="0" b="0"/>
          <a:pathLst>
            <a:path>
              <a:moveTo>
                <a:pt x="0" y="0"/>
              </a:moveTo>
              <a:lnTo>
                <a:pt x="0" y="123790"/>
              </a:lnTo>
              <a:lnTo>
                <a:pt x="713271" y="123790"/>
              </a:lnTo>
              <a:lnTo>
                <a:pt x="713271" y="247581"/>
              </a:lnTo>
            </a:path>
          </a:pathLst>
        </a:custGeom>
        <a:noFill/>
        <a:ln w="9525" cap="flat" cmpd="sng" algn="ctr">
          <a:solidFill>
            <a:schemeClr val="accent3">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9E34148-EDEA-46A5-82DE-05C7D78036D7}">
      <dsp:nvSpPr>
        <dsp:cNvPr id="0" name=""/>
        <dsp:cNvSpPr/>
      </dsp:nvSpPr>
      <dsp:spPr>
        <a:xfrm>
          <a:off x="3446182" y="1464846"/>
          <a:ext cx="713271" cy="247581"/>
        </a:xfrm>
        <a:custGeom>
          <a:avLst/>
          <a:gdLst/>
          <a:ahLst/>
          <a:cxnLst/>
          <a:rect l="0" t="0" r="0" b="0"/>
          <a:pathLst>
            <a:path>
              <a:moveTo>
                <a:pt x="713271" y="0"/>
              </a:moveTo>
              <a:lnTo>
                <a:pt x="713271" y="123790"/>
              </a:lnTo>
              <a:lnTo>
                <a:pt x="0" y="123790"/>
              </a:lnTo>
              <a:lnTo>
                <a:pt x="0" y="247581"/>
              </a:lnTo>
            </a:path>
          </a:pathLst>
        </a:custGeom>
        <a:noFill/>
        <a:ln w="9525" cap="flat" cmpd="sng" algn="ctr">
          <a:solidFill>
            <a:schemeClr val="accent3">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2C07C99-B5DA-48F6-8C88-755FB046878D}">
      <dsp:nvSpPr>
        <dsp:cNvPr id="0" name=""/>
        <dsp:cNvSpPr/>
      </dsp:nvSpPr>
      <dsp:spPr>
        <a:xfrm>
          <a:off x="2019638" y="1464846"/>
          <a:ext cx="2139815" cy="247581"/>
        </a:xfrm>
        <a:custGeom>
          <a:avLst/>
          <a:gdLst/>
          <a:ahLst/>
          <a:cxnLst/>
          <a:rect l="0" t="0" r="0" b="0"/>
          <a:pathLst>
            <a:path>
              <a:moveTo>
                <a:pt x="2139815" y="0"/>
              </a:moveTo>
              <a:lnTo>
                <a:pt x="2139815" y="123790"/>
              </a:lnTo>
              <a:lnTo>
                <a:pt x="0" y="123790"/>
              </a:lnTo>
              <a:lnTo>
                <a:pt x="0" y="247581"/>
              </a:lnTo>
            </a:path>
          </a:pathLst>
        </a:custGeom>
        <a:noFill/>
        <a:ln w="9525" cap="flat" cmpd="sng" algn="ctr">
          <a:solidFill>
            <a:schemeClr val="accent3">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050E5CD-B603-42B8-AFB2-61F36660768D}">
      <dsp:nvSpPr>
        <dsp:cNvPr id="0" name=""/>
        <dsp:cNvSpPr/>
      </dsp:nvSpPr>
      <dsp:spPr>
        <a:xfrm>
          <a:off x="593095" y="1464846"/>
          <a:ext cx="3566358" cy="247581"/>
        </a:xfrm>
        <a:custGeom>
          <a:avLst/>
          <a:gdLst/>
          <a:ahLst/>
          <a:cxnLst/>
          <a:rect l="0" t="0" r="0" b="0"/>
          <a:pathLst>
            <a:path>
              <a:moveTo>
                <a:pt x="3566358" y="0"/>
              </a:moveTo>
              <a:lnTo>
                <a:pt x="3566358" y="123790"/>
              </a:lnTo>
              <a:lnTo>
                <a:pt x="0" y="123790"/>
              </a:lnTo>
              <a:lnTo>
                <a:pt x="0" y="247581"/>
              </a:lnTo>
            </a:path>
          </a:pathLst>
        </a:custGeom>
        <a:noFill/>
        <a:ln w="9525" cap="flat" cmpd="sng" algn="ctr">
          <a:solidFill>
            <a:schemeClr val="accent3">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DE1ACAF-74DA-418C-8C35-2CCE973F23FE}">
      <dsp:nvSpPr>
        <dsp:cNvPr id="0" name=""/>
        <dsp:cNvSpPr/>
      </dsp:nvSpPr>
      <dsp:spPr>
        <a:xfrm>
          <a:off x="3569973" y="875365"/>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Software Testing</a:t>
          </a:r>
          <a:endParaRPr lang="en-US" sz="1300" kern="1200" dirty="0"/>
        </a:p>
      </dsp:txBody>
      <dsp:txXfrm>
        <a:off x="3569973" y="875365"/>
        <a:ext cx="1178961" cy="589480"/>
      </dsp:txXfrm>
    </dsp:sp>
    <dsp:sp modelId="{FAEC4F27-DA83-472E-ABA2-74AFB3057608}">
      <dsp:nvSpPr>
        <dsp:cNvPr id="0" name=""/>
        <dsp:cNvSpPr/>
      </dsp:nvSpPr>
      <dsp:spPr>
        <a:xfrm>
          <a:off x="3614" y="1712428"/>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Software Testing Fundamentals</a:t>
          </a:r>
          <a:endParaRPr lang="en-US" sz="1300" kern="1200" dirty="0"/>
        </a:p>
      </dsp:txBody>
      <dsp:txXfrm>
        <a:off x="3614" y="1712428"/>
        <a:ext cx="1178961" cy="589480"/>
      </dsp:txXfrm>
    </dsp:sp>
    <dsp:sp modelId="{2F60E4AC-02A7-40CB-8969-5FD09182C30B}">
      <dsp:nvSpPr>
        <dsp:cNvPr id="0" name=""/>
        <dsp:cNvSpPr/>
      </dsp:nvSpPr>
      <dsp:spPr>
        <a:xfrm>
          <a:off x="1430157" y="1712428"/>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Test Levels</a:t>
          </a:r>
          <a:endParaRPr lang="en-US" sz="1300" kern="1200" dirty="0"/>
        </a:p>
      </dsp:txBody>
      <dsp:txXfrm>
        <a:off x="1430157" y="1712428"/>
        <a:ext cx="1178961" cy="589480"/>
      </dsp:txXfrm>
    </dsp:sp>
    <dsp:sp modelId="{9801A641-8B23-4574-9F7C-B78DE2ACF6CA}">
      <dsp:nvSpPr>
        <dsp:cNvPr id="0" name=""/>
        <dsp:cNvSpPr/>
      </dsp:nvSpPr>
      <dsp:spPr>
        <a:xfrm>
          <a:off x="2856701" y="1712428"/>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Test Techniques</a:t>
          </a:r>
          <a:endParaRPr lang="en-US" sz="1300" kern="1200" dirty="0"/>
        </a:p>
      </dsp:txBody>
      <dsp:txXfrm>
        <a:off x="2856701" y="1712428"/>
        <a:ext cx="1178961" cy="589480"/>
      </dsp:txXfrm>
    </dsp:sp>
    <dsp:sp modelId="{2C5EC7E0-398F-4AA2-A0D4-526E527A507F}">
      <dsp:nvSpPr>
        <dsp:cNvPr id="0" name=""/>
        <dsp:cNvSpPr/>
      </dsp:nvSpPr>
      <dsp:spPr>
        <a:xfrm>
          <a:off x="4283244" y="1712428"/>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Test-Related Measures</a:t>
          </a:r>
          <a:endParaRPr lang="en-US" sz="1300" kern="1200" dirty="0"/>
        </a:p>
      </dsp:txBody>
      <dsp:txXfrm>
        <a:off x="4283244" y="1712428"/>
        <a:ext cx="1178961" cy="589480"/>
      </dsp:txXfrm>
    </dsp:sp>
    <dsp:sp modelId="{6394078C-3912-463D-850B-EBDFF266E122}">
      <dsp:nvSpPr>
        <dsp:cNvPr id="0" name=""/>
        <dsp:cNvSpPr/>
      </dsp:nvSpPr>
      <dsp:spPr>
        <a:xfrm>
          <a:off x="5709788" y="1712428"/>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solidFill>
                <a:srgbClr val="FF0000"/>
              </a:solidFill>
            </a:rPr>
            <a:t>Test Process</a:t>
          </a:r>
          <a:endParaRPr lang="en-US" sz="1300" kern="1200" dirty="0">
            <a:solidFill>
              <a:srgbClr val="FF0000"/>
            </a:solidFill>
          </a:endParaRPr>
        </a:p>
      </dsp:txBody>
      <dsp:txXfrm>
        <a:off x="5709788" y="1712428"/>
        <a:ext cx="1178961" cy="589480"/>
      </dsp:txXfrm>
    </dsp:sp>
    <dsp:sp modelId="{97087FFB-1D16-4ECD-8218-B1DFEE7565DE}">
      <dsp:nvSpPr>
        <dsp:cNvPr id="0" name=""/>
        <dsp:cNvSpPr/>
      </dsp:nvSpPr>
      <dsp:spPr>
        <a:xfrm>
          <a:off x="6004528" y="2549490"/>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solidFill>
                <a:srgbClr val="FF0000"/>
              </a:solidFill>
            </a:rPr>
            <a:t>Practical Considerations</a:t>
          </a:r>
          <a:endParaRPr lang="en-US" sz="1300" kern="1200" dirty="0">
            <a:solidFill>
              <a:srgbClr val="FF0000"/>
            </a:solidFill>
          </a:endParaRPr>
        </a:p>
      </dsp:txBody>
      <dsp:txXfrm>
        <a:off x="6004528" y="2549490"/>
        <a:ext cx="1178961" cy="589480"/>
      </dsp:txXfrm>
    </dsp:sp>
    <dsp:sp modelId="{60B18CB0-D038-4F8B-AD19-230703E520C3}">
      <dsp:nvSpPr>
        <dsp:cNvPr id="0" name=""/>
        <dsp:cNvSpPr/>
      </dsp:nvSpPr>
      <dsp:spPr>
        <a:xfrm>
          <a:off x="6004528" y="3386553"/>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solidFill>
                <a:srgbClr val="FF0000"/>
              </a:solidFill>
            </a:rPr>
            <a:t>Test Activities</a:t>
          </a:r>
          <a:endParaRPr lang="en-US" sz="1300" kern="1200" dirty="0">
            <a:solidFill>
              <a:srgbClr val="FF0000"/>
            </a:solidFill>
          </a:endParaRPr>
        </a:p>
      </dsp:txBody>
      <dsp:txXfrm>
        <a:off x="6004528" y="3386553"/>
        <a:ext cx="1178961" cy="589480"/>
      </dsp:txXfrm>
    </dsp:sp>
    <dsp:sp modelId="{0B6FDCCA-3E3E-4274-A683-44FDAD985145}">
      <dsp:nvSpPr>
        <dsp:cNvPr id="0" name=""/>
        <dsp:cNvSpPr/>
      </dsp:nvSpPr>
      <dsp:spPr>
        <a:xfrm>
          <a:off x="7136331" y="1712428"/>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solidFill>
                <a:srgbClr val="FF0000"/>
              </a:solidFill>
            </a:rPr>
            <a:t>Software Testing Tools</a:t>
          </a:r>
          <a:endParaRPr lang="en-US" sz="1300" kern="1200" dirty="0">
            <a:solidFill>
              <a:srgbClr val="FF0000"/>
            </a:solidFill>
          </a:endParaRPr>
        </a:p>
      </dsp:txBody>
      <dsp:txXfrm>
        <a:off x="7136331" y="1712428"/>
        <a:ext cx="1178961" cy="589480"/>
      </dsp:txXfrm>
    </dsp:sp>
    <dsp:sp modelId="{795915DE-8F43-4218-8959-BD4407852B51}">
      <dsp:nvSpPr>
        <dsp:cNvPr id="0" name=""/>
        <dsp:cNvSpPr/>
      </dsp:nvSpPr>
      <dsp:spPr>
        <a:xfrm>
          <a:off x="7431072" y="2549490"/>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solidFill>
                <a:srgbClr val="FF0000"/>
              </a:solidFill>
            </a:rPr>
            <a:t>Testing Tool Support</a:t>
          </a:r>
          <a:endParaRPr lang="en-US" sz="1300" kern="1200" dirty="0">
            <a:solidFill>
              <a:srgbClr val="FF0000"/>
            </a:solidFill>
          </a:endParaRPr>
        </a:p>
      </dsp:txBody>
      <dsp:txXfrm>
        <a:off x="7431072" y="2549490"/>
        <a:ext cx="1178961" cy="589480"/>
      </dsp:txXfrm>
    </dsp:sp>
    <dsp:sp modelId="{DB1B1273-AD60-420F-A84D-06CD26CF843A}">
      <dsp:nvSpPr>
        <dsp:cNvPr id="0" name=""/>
        <dsp:cNvSpPr/>
      </dsp:nvSpPr>
      <dsp:spPr>
        <a:xfrm>
          <a:off x="7431072" y="3386553"/>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solidFill>
                <a:srgbClr val="FF0000"/>
              </a:solidFill>
            </a:rPr>
            <a:t>Categories of Tools</a:t>
          </a:r>
          <a:endParaRPr lang="en-US" sz="1300" kern="1200" dirty="0">
            <a:solidFill>
              <a:srgbClr val="FF0000"/>
            </a:solidFill>
          </a:endParaRPr>
        </a:p>
      </dsp:txBody>
      <dsp:txXfrm>
        <a:off x="7431072" y="3386553"/>
        <a:ext cx="1178961" cy="58948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EAC36B-8D7D-4065-AEB6-667A4AD28023}" type="datetimeFigureOut">
              <a:rPr lang="en-US" smtClean="0"/>
              <a:pPr/>
              <a:t>09/12/2015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78B7F3-80B3-4EA8-870A-B3DF29927D0A}" type="slidenum">
              <a:rPr lang="en-US" smtClean="0"/>
              <a:pPr/>
              <a:t>‹#›</a:t>
            </a:fld>
            <a:endParaRPr lang="en-US"/>
          </a:p>
        </p:txBody>
      </p:sp>
    </p:spTree>
    <p:extLst>
      <p:ext uri="{BB962C8B-B14F-4D97-AF65-F5344CB8AC3E}">
        <p14:creationId xmlns:p14="http://schemas.microsoft.com/office/powerpoint/2010/main" val="3481018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vi.wikipedia.org/wiki/S%E1%BA%A3n_ph%E1%BA%A9m"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vi.wikipedia.org/w/index.php?title=Tri%E1%BB%83n_khai&amp;action=edit&amp;redlink=1" TargetMode="External"/><Relationship Id="rId5" Type="http://schemas.openxmlformats.org/officeDocument/2006/relationships/hyperlink" Target="https://vi.wikipedia.org/wiki/Ph%E1%BA%A7n_m%E1%BB%81m" TargetMode="External"/><Relationship Id="rId4" Type="http://schemas.openxmlformats.org/officeDocument/2006/relationships/hyperlink" Target="https://vi.wikipedia.org/wiki/D%E1%BB%8Bch_v%E1%BB%A5"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vi.wikipedia.org/w/index.php?title=%C4%90%E1%BA%B7c_t%E1%BA%A3_ph%E1%BA%A7n_m%E1%BB%81m&amp;action=edit&amp;redlink=1"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vi.wikipedia.org/w/index.php?title=Thi%E1%BA%BFt_k%E1%BA%BF_b%E1%BA%B1ng_h%E1%BB%A3p_%C4%91%E1%BB%93ng&amp;action=edit&amp;redlink=1"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78B7F3-80B3-4EA8-870A-B3DF29927D0A}" type="slidenum">
              <a:rPr lang="en-US" smtClean="0"/>
              <a:pPr/>
              <a:t>2</a:t>
            </a:fld>
            <a:endParaRPr lang="en-US"/>
          </a:p>
        </p:txBody>
      </p:sp>
    </p:spTree>
    <p:extLst>
      <p:ext uri="{BB962C8B-B14F-4D97-AF65-F5344CB8AC3E}">
        <p14:creationId xmlns:p14="http://schemas.microsoft.com/office/powerpoint/2010/main" val="1942495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5.1.4.</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Tài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gồm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log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0" dirty="0" smtClean="0">
                <a:latin typeface="Arial" panose="020B0604020202020204" pitchFamily="34" charset="0"/>
                <a:cs typeface="Arial" panose="020B0604020202020204" pitchFamily="34" charset="0"/>
              </a:rPr>
              <a:t>5.1.5. </a:t>
            </a:r>
            <a:r>
              <a:rPr lang="vi-VN" sz="1200" b="0" i="0" kern="1200" dirty="0" smtClean="0">
                <a:solidFill>
                  <a:schemeClr val="tx1"/>
                </a:solidFill>
                <a:effectLst/>
                <a:latin typeface="+mn-lt"/>
                <a:ea typeface="+mn-ea"/>
                <a:cs typeface="+mn-cs"/>
              </a:rPr>
              <a:t>TDD (Test-Driven Development) – hiểu nôm na là: viết test trước rồi viết code để ‘pass test’ sau</a:t>
            </a:r>
            <a:r>
              <a:rPr lang="en-US" sz="1200" b="0" i="0" kern="1200" dirty="0" smtClean="0">
                <a:solidFill>
                  <a:schemeClr val="tx1"/>
                </a:solidFill>
                <a:effectLst/>
                <a:latin typeface="+mn-lt"/>
                <a:ea typeface="+mn-ea"/>
                <a:cs typeface="+mn-cs"/>
              </a:rPr>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5.1.6. </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Thành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nội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bộ</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nghĩa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trong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nhóm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dự</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án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tham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gia</a:t>
            </a:r>
            <a:r>
              <a:rPr lang="en-US" dirty="0" smtClean="0">
                <a:latin typeface="Arial" panose="020B0604020202020204" pitchFamily="34" charset="0"/>
                <a:cs typeface="Arial" panose="020B0604020202020204" pitchFamily="34" charset="0"/>
              </a:rPr>
              <a:t> hay </a:t>
            </a:r>
            <a:r>
              <a:rPr lang="en-US" dirty="0" err="1" smtClean="0">
                <a:latin typeface="Arial" panose="020B0604020202020204" pitchFamily="34" charset="0"/>
                <a:cs typeface="Arial" panose="020B0604020202020204" pitchFamily="34" charset="0"/>
              </a:rPr>
              <a:t>không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trong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xây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dựng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phần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mềm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thành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ngoài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với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vọng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mang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một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điểm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độc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lập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vị</a:t>
            </a:r>
            <a:r>
              <a:rPr lang="en-US" dirty="0" smtClean="0">
                <a:latin typeface="Arial" panose="020B0604020202020204" pitchFamily="34" charset="0"/>
                <a:cs typeface="Arial" panose="020B0604020202020204" pitchFamily="34" charset="0"/>
              </a:rPr>
              <a:t>) , </a:t>
            </a:r>
            <a:r>
              <a:rPr lang="en-US" dirty="0" err="1" smtClean="0">
                <a:latin typeface="Arial" panose="020B0604020202020204" pitchFamily="34" charset="0"/>
                <a:cs typeface="Arial" panose="020B0604020202020204" pitchFamily="34" charset="0"/>
              </a:rPr>
              <a:t>hoặc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cả</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hai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Cân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nhắc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về</a:t>
            </a:r>
            <a:r>
              <a:rPr lang="en-US" dirty="0" smtClean="0">
                <a:latin typeface="Arial" panose="020B0604020202020204" pitchFamily="34" charset="0"/>
                <a:cs typeface="Arial" panose="020B0604020202020204" pitchFamily="34" charset="0"/>
              </a:rPr>
              <a:t> chi </a:t>
            </a:r>
            <a:r>
              <a:rPr lang="en-US" dirty="0" err="1" smtClean="0">
                <a:latin typeface="Arial" panose="020B0604020202020204" pitchFamily="34" charset="0"/>
                <a:cs typeface="Arial" panose="020B0604020202020204" pitchFamily="34" charset="0"/>
              </a:rPr>
              <a:t>phí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thời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mức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độ</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trưởng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thành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tổ</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chức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trọng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ứng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dụng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hướng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dẫn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quyết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định</a:t>
            </a:r>
            <a:r>
              <a:rPr lang="en-US" dirty="0" smtClean="0">
                <a:latin typeface="Arial" panose="020B0604020202020204" pitchFamily="34" charset="0"/>
                <a:cs typeface="Arial" panose="020B0604020202020204" pitchFamily="34" charset="0"/>
              </a:rPr>
              <a:t>.</a:t>
            </a:r>
          </a:p>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25</a:t>
            </a:fld>
            <a:endParaRPr lang="en-US"/>
          </a:p>
        </p:txBody>
      </p:sp>
    </p:spTree>
    <p:extLst>
      <p:ext uri="{BB962C8B-B14F-4D97-AF65-F5344CB8AC3E}">
        <p14:creationId xmlns:p14="http://schemas.microsoft.com/office/powerpoint/2010/main" val="1783202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26</a:t>
            </a:fld>
            <a:endParaRPr lang="en-US"/>
          </a:p>
        </p:txBody>
      </p:sp>
    </p:spTree>
    <p:extLst>
      <p:ext uri="{BB962C8B-B14F-4D97-AF65-F5344CB8AC3E}">
        <p14:creationId xmlns:p14="http://schemas.microsoft.com/office/powerpoint/2010/main" val="3753938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5.2.1. </a:t>
            </a:r>
            <a:r>
              <a:rPr lang="en-US" sz="1200" kern="1200" dirty="0" err="1" smtClean="0">
                <a:solidFill>
                  <a:schemeClr val="tx1"/>
                </a:solidFill>
                <a:effectLst/>
                <a:latin typeface="+mn-lt"/>
                <a:ea typeface="+mn-ea"/>
                <a:cs typeface="+mn-cs"/>
              </a:rPr>
              <a:t>Khía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gồm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sẵn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muốn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đúng</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27</a:t>
            </a:fld>
            <a:endParaRPr lang="en-US"/>
          </a:p>
        </p:txBody>
      </p:sp>
    </p:spTree>
    <p:extLst>
      <p:ext uri="{BB962C8B-B14F-4D97-AF65-F5344CB8AC3E}">
        <p14:creationId xmlns:p14="http://schemas.microsoft.com/office/powerpoint/2010/main" val="244720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5.2.5.</a:t>
            </a:r>
            <a:r>
              <a:rPr lang="en-US" baseline="0" dirty="0" smtClean="0"/>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biệt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hội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duyệt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endParaRPr lang="en-US" sz="1200" kern="1200" dirty="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5.2.6. </a:t>
            </a:r>
            <a:r>
              <a:rPr lang="en-US" dirty="0" err="1" smtClean="0">
                <a:latin typeface="Arial" panose="020B0604020202020204" pitchFamily="34" charset="0"/>
                <a:cs typeface="Arial" panose="020B0604020202020204" pitchFamily="34" charset="0"/>
              </a:rPr>
              <a:t>Kết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quả</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kiểm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đột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xuất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hoặc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chính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được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ghi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trong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một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hệ</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thống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báo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sự</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cố</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tạo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sở</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việc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lỗi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sau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sửa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chữa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vấn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đề</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đã</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được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sát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như</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những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thất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trong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trình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kiểm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thử</a:t>
            </a:r>
            <a:r>
              <a:rPr lang="en-US" dirty="0" smtClean="0">
                <a:latin typeface="Arial" panose="020B0604020202020204" pitchFamily="34" charset="0"/>
                <a:cs typeface="Arial" panose="020B0604020202020204" pitchFamily="34" charset="0"/>
              </a:rPr>
              <a:t>.</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28</a:t>
            </a:fld>
            <a:endParaRPr lang="en-US"/>
          </a:p>
        </p:txBody>
      </p:sp>
    </p:spTree>
    <p:extLst>
      <p:ext uri="{BB962C8B-B14F-4D97-AF65-F5344CB8AC3E}">
        <p14:creationId xmlns:p14="http://schemas.microsoft.com/office/powerpoint/2010/main" val="10964350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đòi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hỏi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chạy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bớt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nặng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lặp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tẻ</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dễ</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tinh</a:t>
            </a:r>
            <a:r>
              <a:rPr lang="en-US" sz="1200" kern="1200" dirty="0" smtClean="0">
                <a:solidFill>
                  <a:schemeClr val="tx1"/>
                </a:solidFill>
                <a:effectLst/>
                <a:latin typeface="+mn-lt"/>
                <a:ea typeface="+mn-ea"/>
                <a:cs typeface="+mn-cs"/>
              </a:rPr>
              <a:t> vi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hỗ</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29</a:t>
            </a:fld>
            <a:endParaRPr lang="en-US"/>
          </a:p>
        </p:txBody>
      </p:sp>
    </p:spTree>
    <p:extLst>
      <p:ext uri="{BB962C8B-B14F-4D97-AF65-F5344CB8AC3E}">
        <p14:creationId xmlns:p14="http://schemas.microsoft.com/office/powerpoint/2010/main" val="3455087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30</a:t>
            </a:fld>
            <a:endParaRPr lang="en-US"/>
          </a:p>
        </p:txBody>
      </p:sp>
    </p:spTree>
    <p:extLst>
      <p:ext uri="{BB962C8B-B14F-4D97-AF65-F5344CB8AC3E}">
        <p14:creationId xmlns:p14="http://schemas.microsoft.com/office/powerpoint/2010/main" val="22766099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31</a:t>
            </a:fld>
            <a:endParaRPr lang="en-US"/>
          </a:p>
        </p:txBody>
      </p:sp>
    </p:spTree>
    <p:extLst>
      <p:ext uri="{BB962C8B-B14F-4D97-AF65-F5344CB8AC3E}">
        <p14:creationId xmlns:p14="http://schemas.microsoft.com/office/powerpoint/2010/main" val="259991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32</a:t>
            </a:fld>
            <a:endParaRPr lang="en-US"/>
          </a:p>
        </p:txBody>
      </p:sp>
    </p:spTree>
    <p:extLst>
      <p:ext uri="{BB962C8B-B14F-4D97-AF65-F5344CB8AC3E}">
        <p14:creationId xmlns:p14="http://schemas.microsoft.com/office/powerpoint/2010/main" val="19837210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33</a:t>
            </a:fld>
            <a:endParaRPr lang="en-US"/>
          </a:p>
        </p:txBody>
      </p:sp>
    </p:spTree>
    <p:extLst>
      <p:ext uri="{BB962C8B-B14F-4D97-AF65-F5344CB8AC3E}">
        <p14:creationId xmlns:p14="http://schemas.microsoft.com/office/powerpoint/2010/main" val="129624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Kiểm thử phần mềm bao gồm việc kiểm chứng động (dynamic), đó là một chương trình cung cấp các hành vi dự kiến trên một tập hữu hạn các trường hợp thử nghiệm, phù hợp được lựa chọn từ các miền thực hiện thường là vô hạn.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Các vấn đề quan trọng trong việc mô tả các kiến thức kiểm thử phần mềm (KA):</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kern="1200" smtClean="0">
                <a:solidFill>
                  <a:schemeClr val="tx1"/>
                </a:solidFill>
                <a:latin typeface="+mn-lt"/>
                <a:ea typeface="+mn-ea"/>
                <a:cs typeface="+mn-cs"/>
              </a:rPr>
              <a:t>Dynamic: Thuật ngữ này có nghĩa là kiểm thử luôn luôn bao gồm thực thi chương trình khi lựa chọn đầu vào (input). Để được chính xác, giá trị đầu vào đơn (alone) không phải lúc nào cũng đủ để xác định 1 bài test, vì một hệ thống không xác định phức tạp có thể phản ứng với các đầu vào cùng với các hành vi khác nhau, tùy thuộc vào trạng thái hệ thống. Tuy nhiên trong KA này, thuật ngữ đầu vào sẽ phải được duy trì, với quy ước bao hàm rằng ý nghĩa của nó cũng bao gồm một trạng thái đầu vào quy định trong những trường hợp quan trọng. Các kỹ thuật tĩnh khác nhau và bổ trợ cho kiểm thử động. Các kỹ thuật tĩnh được bao gồm trong Software Quality KA. Điều đáng chú ý là thuật ngữ không thống nhất giữa các cộng đồng khác nhau và một số sử dụng thuật ngữ “kiểm thử” trong mối liên hệ với các kỹ thuật tĩnh.</a:t>
            </a:r>
          </a:p>
          <a:p>
            <a:pPr>
              <a:buFontTx/>
              <a:buChar char="-"/>
            </a:pPr>
            <a:r>
              <a:rPr lang="en-US" sz="1200" kern="1200" smtClean="0">
                <a:solidFill>
                  <a:schemeClr val="tx1"/>
                </a:solidFill>
                <a:latin typeface="+mn-lt"/>
                <a:ea typeface="+mn-ea"/>
                <a:cs typeface="+mn-cs"/>
              </a:rPr>
              <a:t>- Finite: Ngay cả trong các chương trình đơn giản, rất nhiều trường hợp kiểm thử về mặt lý thuyết được kiểm tra toàn diện có thể yêu cầu nhiều tháng hoặc nhiều năm để thực hiện. Đó là lý do tại sao trong thực tế, một tập đầy đủ các kiểm thử nhìn chung có thể là vô hạn, và kiểm thử được tiến hành trên một tập hợp tất cả các kiểm thử có khả thi, có thể được xác định theo các tiêu chí rủi ro và ưu tiên. Kiểm thử luôn bao hàm sự cân bằng giữa các tài nguyên hạn chế và tiến độ trên một mặt và yêu cầu kiểm thử vốn dĩ không giới hạn trên các mặt khác.</a:t>
            </a:r>
          </a:p>
          <a:p>
            <a:r>
              <a:rPr lang="en-US" sz="1200" kern="1200" smtClean="0">
                <a:solidFill>
                  <a:schemeClr val="tx1"/>
                </a:solidFill>
                <a:latin typeface="+mn-lt"/>
                <a:ea typeface="+mn-ea"/>
                <a:cs typeface="+mn-cs"/>
              </a:rPr>
              <a:t>- Selected: Nhiều đề xuất kiểm thử khác nhau về cơ bản là cách một tập kiểm thử được lựa chọn, và các kỹ sư phần mềm phải được nhận thức rằng các tiêu chí lựa chọn khác nhau có thể mang lại mức độ khác nhau về tính hiệu quả. Làm thế nào để xác định các tiêu chí lựa chọn phù hợp nhất trong điều kiện nhất định là một vấn đề phức tạp; trong thực tế, các kỹ thuật phân tích rủi ro và chuyên môn công nghệ phần mềm được áp dụng.</a:t>
            </a:r>
          </a:p>
          <a:p>
            <a:r>
              <a:rPr lang="en-US" sz="1200" kern="1200" smtClean="0">
                <a:solidFill>
                  <a:schemeClr val="tx1"/>
                </a:solidFill>
                <a:latin typeface="+mn-lt"/>
                <a:ea typeface="+mn-ea"/>
                <a:cs typeface="+mn-cs"/>
              </a:rPr>
              <a:t>- Expected: Phải có khả năng, mặc dù không phải lúc nào cũng dễ dàng, để quyết định xem các kết quả quan sát của chương trình thử nghiệm được chấp nhận hay không; nếu không, các nỗ lực thử nghiệm là vô ích. Các hành vi quan sát có thể được so sánh với nhu cầu của người sử dụng (thường được gọi là thử nghiệm để xác nhận), chống lại một đặc điểm kỹ thuật (thử nghiệm để xác minh), hoặc, có lẽ, đối với các hành vi được mong đợi từ các yêu cầu bao hàm hoặc mong đợi (xem thử nghiệm Chấp nhận trong các yêu cầu phần mềm KA ).</a:t>
            </a:r>
          </a:p>
          <a:p>
            <a:r>
              <a:rPr lang="en-US" sz="1200" kern="1200" smtClean="0">
                <a:solidFill>
                  <a:schemeClr val="tx1"/>
                </a:solidFill>
                <a:latin typeface="+mn-lt"/>
                <a:ea typeface="+mn-ea"/>
                <a:cs typeface="+mn-cs"/>
              </a:rPr>
              <a:t>Trong những năm gần đây, kiểm thử không còn được coi là một hoạt động mà chỉ bắt đầu sau khi giai đoạn coding được hoàn thành với mục đích hạn chế của việc phát hiện lỗi. Kiểm thử phần mềm trở nên phổ biến trong suốt quá trình phát triển và bảo trì. Kế hoạch kiểm thử phần mềm nên bắt đầu với giai đoạn đầu của quy trình yêu cầu phần mềm, các kế hoạch và quy trình thử nghiệm phải được phát triển một cách có hệ thống và liên tục - và có thể tinh chế - như tiến hành phát triển phần mềm. Những hoạt động lập kế hoạch kiểm thử và thử nghiệm thiết kế cung cấp các đầu vào hữu ích cho các nhà thiết kế phần mềm và giúp họ làm nổi bật những khuyết điểm, thiết sót.</a:t>
            </a:r>
          </a:p>
          <a:p>
            <a:r>
              <a:rPr lang="en-US" sz="1200" kern="1200" smtClean="0">
                <a:solidFill>
                  <a:schemeClr val="tx1"/>
                </a:solidFill>
                <a:latin typeface="+mn-lt"/>
                <a:ea typeface="+mn-ea"/>
                <a:cs typeface="+mn-cs"/>
              </a:rPr>
              <a:t>Đối với nhiều tổ chức, phương pháp tiếp cận đến chất lượng phần mềm là một trong những sự ngăn chặn: tức là ngăn chặn vấn đề tốt hơn là sửa chữa chúng. Kiểm thử có thể được nhìn thấy, sau đó, được dùng như một phương tiện để cung cấp thông tin về các tính năng và chất lượng các thuộc tính của phần mềm và cũng để xác định lỗi trong những trường hợp ngăn chặn lỗi không có hiệu quả. Sự thật hiển nhiên là phần mềm có thể chứa lỗi, thậm chí sau khi hoàn thành việc kiểm thử bao quát. Các lỗi phần mềm có sau đó sẽ được giải quyết bằng bảo trì sửa chữa. Mục bảo trì phần mềm có trong phần Software Mainteance KA (chương 5).</a:t>
            </a:r>
          </a:p>
          <a:p>
            <a:r>
              <a:rPr lang="en-US" sz="1200" kern="1200" smtClean="0">
                <a:solidFill>
                  <a:schemeClr val="tx1"/>
                </a:solidFill>
                <a:latin typeface="+mn-lt"/>
                <a:ea typeface="+mn-ea"/>
                <a:cs typeface="+mn-cs"/>
              </a:rPr>
              <a:t>Trong Kỹ thuật quản lý chất lượng phần mềm, được phân loại thành 2 kỹ thuật đáng chú ý là Tĩnh (không thực thi mã) và động (thực thi mã). KA này tập trung và các kỹ thuật động. Kiểm thử phần mềm cũng có liên quan đến xây dựng phần mềm.</a:t>
            </a:r>
          </a:p>
          <a:p>
            <a:endParaRPr lang="en-US"/>
          </a:p>
        </p:txBody>
      </p:sp>
      <p:sp>
        <p:nvSpPr>
          <p:cNvPr id="4" name="Slide Number Placeholder 3"/>
          <p:cNvSpPr>
            <a:spLocks noGrp="1"/>
          </p:cNvSpPr>
          <p:nvPr>
            <p:ph type="sldNum" sz="quarter" idx="10"/>
          </p:nvPr>
        </p:nvSpPr>
        <p:spPr/>
        <p:txBody>
          <a:bodyPr/>
          <a:lstStyle/>
          <a:p>
            <a:fld id="{AC78B7F3-80B3-4EA8-870A-B3DF29927D0A}" type="slidenum">
              <a:rPr lang="en-US" smtClean="0"/>
              <a:pPr/>
              <a:t>3</a:t>
            </a:fld>
            <a:endParaRPr lang="en-US"/>
          </a:p>
        </p:txBody>
      </p:sp>
    </p:spTree>
    <p:extLst>
      <p:ext uri="{BB962C8B-B14F-4D97-AF65-F5344CB8AC3E}">
        <p14:creationId xmlns:p14="http://schemas.microsoft.com/office/powerpoint/2010/main" val="3422997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smtClean="0"/>
              <a:t> Kiểm thử phần mềm cơ bản</a:t>
            </a:r>
          </a:p>
          <a:p>
            <a:pPr>
              <a:buFontTx/>
              <a:buChar char="-"/>
            </a:pPr>
            <a:r>
              <a:rPr lang="en-US" baseline="0" smtClean="0"/>
              <a:t> Mức độ kiểm thử</a:t>
            </a:r>
          </a:p>
          <a:p>
            <a:pPr>
              <a:buFontTx/>
              <a:buChar char="-"/>
            </a:pPr>
            <a:r>
              <a:rPr lang="en-US" baseline="0" smtClean="0"/>
              <a:t> Công nghệ kiểm thử</a:t>
            </a:r>
          </a:p>
          <a:p>
            <a:pPr>
              <a:buFontTx/>
              <a:buChar char="-"/>
            </a:pPr>
            <a:r>
              <a:rPr lang="en-US" smtClean="0"/>
              <a:t> Các</a:t>
            </a:r>
            <a:r>
              <a:rPr lang="en-US" baseline="0" smtClean="0"/>
              <a:t> biện pháp liên quan đến kiểm thử</a:t>
            </a:r>
          </a:p>
          <a:p>
            <a:pPr>
              <a:buFontTx/>
              <a:buChar char="-"/>
            </a:pPr>
            <a:r>
              <a:rPr lang="en-US" baseline="0" smtClean="0"/>
              <a:t> Quy trình kiểm thử</a:t>
            </a:r>
          </a:p>
          <a:p>
            <a:pPr>
              <a:buFontTx/>
              <a:buChar char="-"/>
            </a:pPr>
            <a:r>
              <a:rPr lang="en-US" baseline="0" smtClean="0"/>
              <a:t> Công cụ phần mềm kiểm thử</a:t>
            </a:r>
            <a:endParaRPr lang="en-US"/>
          </a:p>
        </p:txBody>
      </p:sp>
      <p:sp>
        <p:nvSpPr>
          <p:cNvPr id="4" name="Slide Number Placeholder 3"/>
          <p:cNvSpPr>
            <a:spLocks noGrp="1"/>
          </p:cNvSpPr>
          <p:nvPr>
            <p:ph type="sldNum" sz="quarter" idx="10"/>
          </p:nvPr>
        </p:nvSpPr>
        <p:spPr/>
        <p:txBody>
          <a:bodyPr/>
          <a:lstStyle/>
          <a:p>
            <a:fld id="{AC78B7F3-80B3-4EA8-870A-B3DF29927D0A}" type="slidenum">
              <a:rPr lang="en-US" smtClean="0"/>
              <a:pPr/>
              <a:t>4</a:t>
            </a:fld>
            <a:endParaRPr lang="en-US"/>
          </a:p>
        </p:txBody>
      </p:sp>
    </p:spTree>
    <p:extLst>
      <p:ext uri="{BB962C8B-B14F-4D97-AF65-F5344CB8AC3E}">
        <p14:creationId xmlns:p14="http://schemas.microsoft.com/office/powerpoint/2010/main" val="887026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1.1.1. Định</a:t>
            </a:r>
            <a:r>
              <a:rPr lang="en-US" baseline="0" smtClean="0"/>
              <a:t> nghĩa về kiểm thử và thuật ngữ liên quan</a:t>
            </a:r>
          </a:p>
          <a:p>
            <a:pPr marL="0" marR="0" indent="0" algn="l" defTabSz="914400" rtl="0" eaLnBrk="1" fontAlgn="auto" latinLnBrk="0" hangingPunct="1">
              <a:lnSpc>
                <a:spcPct val="100000"/>
              </a:lnSpc>
              <a:spcBef>
                <a:spcPts val="0"/>
              </a:spcBef>
              <a:spcAft>
                <a:spcPts val="0"/>
              </a:spcAft>
              <a:buClrTx/>
              <a:buSzTx/>
              <a:buFontTx/>
              <a:buNone/>
              <a:tabLst/>
              <a:defRPr/>
            </a:pPr>
            <a:r>
              <a:rPr lang="vi-VN" smtClean="0"/>
              <a:t>Kiểm thử phần mềm là một cuộc kiểm tra được tiến hành để cung cấp cho các bên liên quan thông tin về chất lượng của </a:t>
            </a:r>
            <a:r>
              <a:rPr lang="vi-VN" smtClean="0">
                <a:hlinkClick r:id="rId3" tooltip="Sản phẩm"/>
              </a:rPr>
              <a:t>sản phẩm</a:t>
            </a:r>
            <a:r>
              <a:rPr lang="vi-VN" smtClean="0"/>
              <a:t> hoặc </a:t>
            </a:r>
            <a:r>
              <a:rPr lang="vi-VN" smtClean="0">
                <a:hlinkClick r:id="rId4" tooltip="Dịch vụ"/>
              </a:rPr>
              <a:t>dịch vụ</a:t>
            </a:r>
            <a:r>
              <a:rPr lang="vi-VN" smtClean="0"/>
              <a:t> được kiểm thử.</a:t>
            </a:r>
            <a:r>
              <a:rPr lang="en-US" smtClean="0"/>
              <a:t> </a:t>
            </a:r>
            <a:r>
              <a:rPr lang="vi-VN" smtClean="0"/>
              <a:t>Kiểm thử có thể cung cấp cho doanh nghiệp một quan điểm, một cách nhìn độc lập về </a:t>
            </a:r>
            <a:r>
              <a:rPr lang="vi-VN" smtClean="0">
                <a:hlinkClick r:id="rId5" tooltip="Phần mềm"/>
              </a:rPr>
              <a:t>phần mềm</a:t>
            </a:r>
            <a:r>
              <a:rPr lang="vi-VN" smtClean="0"/>
              <a:t> để từ đó cho phép đánh giá và thấu hiểu được những rủi ro trong quá trình </a:t>
            </a:r>
            <a:r>
              <a:rPr lang="vi-VN" smtClean="0">
                <a:hlinkClick r:id="rId6" tooltip="Triển khai (trang chưa được viết)"/>
              </a:rPr>
              <a:t>triển khai</a:t>
            </a:r>
            <a:r>
              <a:rPr lang="vi-VN" smtClean="0"/>
              <a:t> phần mềm.</a:t>
            </a: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1.2.1. Tiêu chí lựa chọn kiểm thử/Kiểm tra mức độ đầy đủ tiêu chí</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Tiêu chí lựa chọn thử nghiệm có nghĩa là lựa chọn trường hợp kiểm thử hoặc xác định một tập các trường hợp kiểm thử là đủ cho một mục đích cụ thể.</a:t>
            </a:r>
          </a:p>
          <a:p>
            <a:r>
              <a:rPr lang="en-US" sz="1200" kern="1200" smtClean="0">
                <a:solidFill>
                  <a:schemeClr val="tx1"/>
                </a:solidFill>
                <a:latin typeface="+mn-lt"/>
                <a:ea typeface="+mn-ea"/>
                <a:cs typeface="+mn-cs"/>
              </a:rPr>
              <a:t>1.2.2. Hiệu quả kiểm thử/Mục tiêu kiểm thử</a:t>
            </a:r>
          </a:p>
          <a:p>
            <a:r>
              <a:rPr lang="en-US" sz="1200" kern="1200" smtClean="0">
                <a:solidFill>
                  <a:schemeClr val="tx1"/>
                </a:solidFill>
                <a:latin typeface="+mn-lt"/>
                <a:ea typeface="+mn-ea"/>
                <a:cs typeface="+mn-cs"/>
              </a:rPr>
              <a:t>Hiệu quả kiểm thử được xác định bằng cách phân tích một tập hợp các chương trình thực thi. Lựa chọn kiểm thử được thực hiện có thể được hướng dẫn bởi các mục tiêu khác nhau.</a:t>
            </a:r>
          </a:p>
        </p:txBody>
      </p:sp>
      <p:sp>
        <p:nvSpPr>
          <p:cNvPr id="4" name="Slide Number Placeholder 3"/>
          <p:cNvSpPr>
            <a:spLocks noGrp="1"/>
          </p:cNvSpPr>
          <p:nvPr>
            <p:ph type="sldNum" sz="quarter" idx="10"/>
          </p:nvPr>
        </p:nvSpPr>
        <p:spPr/>
        <p:txBody>
          <a:bodyPr/>
          <a:lstStyle/>
          <a:p>
            <a:fld id="{AC78B7F3-80B3-4EA8-870A-B3DF29927D0A}" type="slidenum">
              <a:rPr lang="en-US" smtClean="0"/>
              <a:pPr/>
              <a:t>5</a:t>
            </a:fld>
            <a:endParaRPr lang="en-US"/>
          </a:p>
        </p:txBody>
      </p:sp>
    </p:spTree>
    <p:extLst>
      <p:ext uri="{BB962C8B-B14F-4D97-AF65-F5344CB8AC3E}">
        <p14:creationId xmlns:p14="http://schemas.microsoft.com/office/powerpoint/2010/main" val="2322360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smtClean="0">
                <a:solidFill>
                  <a:schemeClr val="tx1"/>
                </a:solidFill>
                <a:latin typeface="+mn-lt"/>
                <a:ea typeface="+mn-ea"/>
                <a:cs typeface="+mn-cs"/>
              </a:rPr>
              <a:t>1.2.3. </a:t>
            </a:r>
            <a:r>
              <a:rPr lang="en-US" sz="1200" kern="1200" dirty="0" err="1" smtClean="0">
                <a:solidFill>
                  <a:schemeClr val="tx1"/>
                </a:solidFill>
                <a:latin typeface="+mn-lt"/>
                <a:ea typeface="+mn-ea"/>
                <a:cs typeface="+mn-cs"/>
              </a:rPr>
              <a:t>Kiểm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khiếm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khuyết</a:t>
            </a:r>
            <a:endParaRPr lang="en-US" sz="120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P</a:t>
            </a:r>
            <a:r>
              <a:rPr lang="vi-VN" sz="1200" b="0" i="0" kern="1200" dirty="0" smtClean="0">
                <a:solidFill>
                  <a:schemeClr val="tx1"/>
                </a:solidFill>
                <a:latin typeface="+mn-lt"/>
                <a:ea typeface="+mn-ea"/>
                <a:cs typeface="+mn-cs"/>
              </a:rPr>
              <a:t>hát hiện lỗi hoặc những khiếm khuyết của phần mềm để thấy được ứng xử của nó có chính xác hoặc phù hợp với tài liệu đặc tả của nó hay không.</a:t>
            </a:r>
            <a:r>
              <a:rPr lang="en-US" sz="1200" b="0" i="0" kern="1200" dirty="0" smtClean="0">
                <a:solidFill>
                  <a:schemeClr val="tx1"/>
                </a:solidFill>
                <a:latin typeface="+mn-lt"/>
                <a:ea typeface="+mn-ea"/>
                <a:cs typeface="+mn-cs"/>
              </a:rPr>
              <a:t> </a:t>
            </a:r>
            <a:r>
              <a:rPr lang="vi-VN" sz="1200" b="0" i="0" kern="1200" dirty="0" smtClean="0">
                <a:solidFill>
                  <a:schemeClr val="tx1"/>
                </a:solidFill>
                <a:latin typeface="+mn-lt"/>
                <a:ea typeface="+mn-ea"/>
                <a:cs typeface="+mn-cs"/>
              </a:rPr>
              <a:t>Về mặt lý thuyết, chúng ta phải kiểm thử hệ thống một cách cặn kẽ thì mới khẳng định được chương trình không còn khiếm khuyết. Tuy nhiên, trong thực tế không thể kiểm thử một cách cặn kẽ được.</a:t>
            </a:r>
          </a:p>
          <a:p>
            <a:r>
              <a:rPr lang="en-US" sz="1200" kern="1200" dirty="0" smtClean="0">
                <a:solidFill>
                  <a:schemeClr val="tx1"/>
                </a:solidFill>
                <a:latin typeface="+mn-lt"/>
                <a:ea typeface="+mn-ea"/>
                <a:cs typeface="+mn-cs"/>
              </a:rPr>
              <a:t>1.2.4. </a:t>
            </a:r>
            <a:r>
              <a:rPr lang="en-US" sz="1200" kern="120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vấn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về</a:t>
            </a:r>
            <a:r>
              <a:rPr lang="en-US" sz="1200" kern="1200" baseline="0" dirty="0" smtClean="0">
                <a:solidFill>
                  <a:schemeClr val="tx1"/>
                </a:solidFill>
                <a:latin typeface="+mn-lt"/>
                <a:ea typeface="+mn-ea"/>
                <a:cs typeface="+mn-cs"/>
              </a:rPr>
              <a:t> Oracle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Oracle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móc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xem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nguyên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tắc</a:t>
            </a:r>
            <a:r>
              <a:rPr lang="en-US" sz="1200" kern="1200" baseline="0" dirty="0" smtClean="0">
                <a:solidFill>
                  <a:schemeClr val="tx1"/>
                </a:solidFill>
                <a:latin typeface="+mn-lt"/>
                <a:ea typeface="+mn-ea"/>
                <a:cs typeface="+mn-cs"/>
              </a:rPr>
              <a:t> hay </a:t>
            </a:r>
            <a:r>
              <a:rPr lang="en-US" sz="1200" kern="1200" baseline="0" dirty="0" err="1" smtClean="0">
                <a:solidFill>
                  <a:schemeClr val="tx1"/>
                </a:solidFill>
                <a:latin typeface="+mn-lt"/>
                <a:ea typeface="+mn-ea"/>
                <a:cs typeface="+mn-cs"/>
              </a:rPr>
              <a:t>cơ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chế</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vấn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đề</a:t>
            </a:r>
            <a:r>
              <a:rPr lang="en-US" sz="1200" kern="1200" baseline="0" dirty="0" smtClean="0">
                <a:solidFill>
                  <a:schemeClr val="tx1"/>
                </a:solidFill>
                <a:latin typeface="+mn-lt"/>
                <a:ea typeface="+mn-ea"/>
                <a:cs typeface="+mn-cs"/>
              </a:rPr>
              <a:t>).</a:t>
            </a:r>
            <a:r>
              <a:rPr lang="vi-VN" sz="1200" b="0" i="0" kern="1200" dirty="0" smtClean="0">
                <a:solidFill>
                  <a:schemeClr val="tx1"/>
                </a:solidFill>
                <a:latin typeface="+mn-lt"/>
                <a:ea typeface="+mn-ea"/>
                <a:cs typeface="+mn-cs"/>
              </a:rPr>
              <a:t> Kiểm thử không thể xác định hoàn toàn được tất cả các lỗi bên trong phần mềm.</a:t>
            </a:r>
            <a:r>
              <a:rPr lang="en-US" sz="1200" b="0" i="0" u="none" strike="noStrike" kern="1200" baseline="30000" dirty="0" smtClean="0">
                <a:solidFill>
                  <a:schemeClr val="tx1"/>
                </a:solidFill>
                <a:latin typeface="+mn-lt"/>
                <a:ea typeface="+mn-ea"/>
                <a:cs typeface="+mn-cs"/>
              </a:rPr>
              <a:t> </a:t>
            </a:r>
            <a:r>
              <a:rPr lang="vi-VN" sz="1200" b="0" i="0" kern="1200" dirty="0" smtClean="0">
                <a:solidFill>
                  <a:schemeClr val="tx1"/>
                </a:solidFill>
                <a:latin typeface="+mn-lt"/>
                <a:ea typeface="+mn-ea"/>
                <a:cs typeface="+mn-cs"/>
              </a:rPr>
              <a:t>Thay vào đó, nó so sánh trạng thái và hành vi của sản phẩm với các oracle</a:t>
            </a:r>
            <a:r>
              <a:rPr lang="en-US" sz="1200" b="0" i="0" kern="1200" dirty="0" smtClean="0">
                <a:solidFill>
                  <a:schemeClr val="tx1"/>
                </a:solidFill>
                <a:latin typeface="+mn-lt"/>
                <a:ea typeface="+mn-ea"/>
                <a:cs typeface="+mn-cs"/>
              </a:rPr>
              <a:t>. </a:t>
            </a:r>
            <a:r>
              <a:rPr lang="vi-VN" sz="1200" b="0" i="0" kern="1200" dirty="0" smtClean="0">
                <a:solidFill>
                  <a:schemeClr val="tx1"/>
                </a:solidFill>
                <a:latin typeface="+mn-lt"/>
                <a:ea typeface="+mn-ea"/>
                <a:cs typeface="+mn-cs"/>
              </a:rPr>
              <a:t>Các oracle này có thể bao gồm (nhưng không giới hạn ở) các </a:t>
            </a:r>
            <a:r>
              <a:rPr lang="vi-VN" sz="1200" b="0" i="0" u="none" strike="noStrike" kern="1200" dirty="0" smtClean="0">
                <a:solidFill>
                  <a:schemeClr val="tx1"/>
                </a:solidFill>
                <a:latin typeface="+mn-lt"/>
                <a:ea typeface="+mn-ea"/>
                <a:cs typeface="+mn-cs"/>
                <a:hlinkClick r:id="rId3" tooltip="Đặc tả phần mềm (trang chưa được viết)"/>
              </a:rPr>
              <a:t>đặc tả </a:t>
            </a:r>
            <a:r>
              <a:rPr lang="vi-VN" u="none" dirty="0" smtClean="0">
                <a:hlinkClick r:id="rId3" tooltip="Đặc tả phần mềm (trang chưa được viết)"/>
              </a:rPr>
              <a:t>phần mềm</a:t>
            </a:r>
            <a:r>
              <a:rPr lang="vi-VN" u="none" dirty="0" smtClean="0"/>
              <a:t>, </a:t>
            </a:r>
            <a:r>
              <a:rPr lang="vi-VN" u="none" dirty="0" smtClean="0">
                <a:hlinkClick r:id="rId4" tooltip="Thiết kế bằng hợp đồng (trang chưa được viết)"/>
              </a:rPr>
              <a:t>hợp đồng</a:t>
            </a:r>
            <a:r>
              <a:rPr lang="vi-VN" u="none" dirty="0" smtClean="0"/>
              <a:t>,</a:t>
            </a:r>
            <a:r>
              <a:rPr lang="en-US" u="none" dirty="0" smtClean="0"/>
              <a:t> </a:t>
            </a:r>
            <a:r>
              <a:rPr lang="vi-VN" sz="1200" b="0" i="0" kern="1200" dirty="0" smtClean="0">
                <a:solidFill>
                  <a:schemeClr val="tx1"/>
                </a:solidFill>
                <a:latin typeface="+mn-lt"/>
                <a:ea typeface="+mn-ea"/>
                <a:cs typeface="+mn-cs"/>
              </a:rPr>
              <a:t>sản phẩm tương đương, các phiên bản trước của cùng một sản phẩm, phù hợp với mục đích dự kiến nhằm đáp ứng sự kỳ vọng của người dùng, khách hàng, quy định của pháp luật hiện hành và các tiêu chuẩn liên quan khác.</a:t>
            </a:r>
            <a:endParaRPr lang="en-US" sz="1200"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1.2.5. </a:t>
            </a:r>
            <a:r>
              <a:rPr lang="en-US" sz="1200" kern="1200" dirty="0" err="1" smtClean="0">
                <a:solidFill>
                  <a:schemeClr val="tx1"/>
                </a:solidFill>
                <a:latin typeface="+mn-lt"/>
                <a:ea typeface="+mn-ea"/>
                <a:cs typeface="+mn-cs"/>
              </a:rPr>
              <a:t>Giới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tiễn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kiểm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thử</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1.2.6. </a:t>
            </a:r>
            <a:r>
              <a:rPr lang="en-US" sz="1200" kern="1200" dirty="0" err="1" smtClean="0">
                <a:solidFill>
                  <a:schemeClr val="tx1"/>
                </a:solidFill>
                <a:latin typeface="+mn-lt"/>
                <a:ea typeface="+mn-ea"/>
                <a:cs typeface="+mn-cs"/>
              </a:rPr>
              <a:t>Vấn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dẫn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dẫn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dẫn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luồng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khiển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bởi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vào</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1.2.7.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kiểm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thử</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kiểm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mềm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mềm</a:t>
            </a:r>
            <a:r>
              <a:rPr lang="en-US" sz="1200" kern="1200" dirty="0" smtClean="0">
                <a:solidFill>
                  <a:schemeClr val="tx1"/>
                </a:solidFill>
                <a:latin typeface="+mn-lt"/>
                <a:ea typeface="+mn-ea"/>
                <a:cs typeface="+mn-cs"/>
              </a:rPr>
              <a:t>, module, </a:t>
            </a:r>
            <a:r>
              <a:rPr lang="en-US" sz="1200" kern="1200" dirty="0" err="1" smtClean="0">
                <a:solidFill>
                  <a:schemeClr val="tx1"/>
                </a:solidFill>
                <a:latin typeface="+mn-lt"/>
                <a:ea typeface="+mn-ea"/>
                <a:cs typeface="+mn-cs"/>
              </a:rPr>
              <a:t>tài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kiểm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cảnh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kiểm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kiểm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mềm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tìm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kiếm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lỗi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kiểm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dễ</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1.3. </a:t>
            </a:r>
            <a:r>
              <a:rPr lang="en-US" sz="1200" kern="1200" dirty="0" err="1" smtClean="0">
                <a:solidFill>
                  <a:schemeClr val="tx1"/>
                </a:solidFill>
                <a:latin typeface="+mn-lt"/>
                <a:ea typeface="+mn-ea"/>
                <a:cs typeface="+mn-cs"/>
              </a:rPr>
              <a:t>Mối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kiểm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Kiểm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thử</a:t>
            </a:r>
            <a:r>
              <a:rPr lang="en-US" sz="1200" kern="1200" dirty="0" smtClean="0">
                <a:solidFill>
                  <a:schemeClr val="tx1"/>
                </a:solidFill>
                <a:latin typeface="+mn-lt"/>
                <a:ea typeface="+mn-ea"/>
                <a:cs typeface="+mn-cs"/>
              </a:rPr>
              <a:t> vs </a:t>
            </a:r>
            <a:r>
              <a:rPr lang="en-US" sz="1200" kern="1200" dirty="0" err="1" smtClean="0">
                <a:solidFill>
                  <a:schemeClr val="tx1"/>
                </a:solidFill>
                <a:latin typeface="+mn-lt"/>
                <a:ea typeface="+mn-ea"/>
                <a:cs typeface="+mn-cs"/>
              </a:rPr>
              <a:t>kỹ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mềm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tĩnh</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Kiểm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thử</a:t>
            </a:r>
            <a:r>
              <a:rPr lang="en-US" sz="1200" kern="1200" dirty="0" smtClean="0">
                <a:solidFill>
                  <a:schemeClr val="tx1"/>
                </a:solidFill>
                <a:latin typeface="+mn-lt"/>
                <a:ea typeface="+mn-ea"/>
                <a:cs typeface="+mn-cs"/>
              </a:rPr>
              <a:t> vs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đúng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đắn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minh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thức</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Kiểm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thử</a:t>
            </a:r>
            <a:r>
              <a:rPr lang="en-US" sz="1200" kern="1200" dirty="0" smtClean="0">
                <a:solidFill>
                  <a:schemeClr val="tx1"/>
                </a:solidFill>
                <a:latin typeface="+mn-lt"/>
                <a:ea typeface="+mn-ea"/>
                <a:cs typeface="+mn-cs"/>
              </a:rPr>
              <a:t> vs </a:t>
            </a:r>
            <a:r>
              <a:rPr lang="en-US" sz="1200" kern="1200" dirty="0" err="1" smtClean="0">
                <a:solidFill>
                  <a:schemeClr val="tx1"/>
                </a:solidFill>
                <a:latin typeface="+mn-lt"/>
                <a:ea typeface="+mn-ea"/>
                <a:cs typeface="+mn-cs"/>
              </a:rPr>
              <a:t>Gỡ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lỗi</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Kiểm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thử</a:t>
            </a:r>
            <a:r>
              <a:rPr lang="en-US" sz="1200" kern="1200" dirty="0" smtClean="0">
                <a:solidFill>
                  <a:schemeClr val="tx1"/>
                </a:solidFill>
                <a:latin typeface="+mn-lt"/>
                <a:ea typeface="+mn-ea"/>
                <a:cs typeface="+mn-cs"/>
              </a:rPr>
              <a:t> vs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C78B7F3-80B3-4EA8-870A-B3DF29927D0A}" type="slidenum">
              <a:rPr lang="en-US" smtClean="0"/>
              <a:pPr/>
              <a:t>6</a:t>
            </a:fld>
            <a:endParaRPr lang="en-US"/>
          </a:p>
        </p:txBody>
      </p:sp>
    </p:spTree>
    <p:extLst>
      <p:ext uri="{BB962C8B-B14F-4D97-AF65-F5344CB8AC3E}">
        <p14:creationId xmlns:p14="http://schemas.microsoft.com/office/powerpoint/2010/main" val="3558047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Kiểm thử phần mềm thường được thực hiện ở các cấp độ khác nhau trong suốt quá trình phát triển và bảo trì. Mức có thể được phân biệt dựa trên các đối tượng thử nghiệm, được gọi là các target, hoặc về mục đích, được gọi là các objective (từ cấp thử nghiệm).</a:t>
            </a:r>
          </a:p>
          <a:p>
            <a:r>
              <a:rPr lang="en-US" sz="1200" kern="1200" smtClean="0">
                <a:solidFill>
                  <a:schemeClr val="tx1"/>
                </a:solidFill>
                <a:latin typeface="+mn-lt"/>
                <a:ea typeface="+mn-ea"/>
                <a:cs typeface="+mn-cs"/>
              </a:rPr>
              <a:t>2.1. Mục tiêu của kiểm thử (Target of the Test)</a:t>
            </a:r>
          </a:p>
          <a:p>
            <a:r>
              <a:rPr lang="en-US" sz="1200" kern="1200" smtClean="0">
                <a:solidFill>
                  <a:schemeClr val="tx1"/>
                </a:solidFill>
                <a:latin typeface="+mn-lt"/>
                <a:ea typeface="+mn-ea"/>
                <a:cs typeface="+mn-cs"/>
              </a:rPr>
              <a:t>Mục tiêu của thử nghiệm có thể khác nhau: một mô-đun duy nhất, một nhóm các mô-đun như (liên quan theo mục đích, sử dụng, hành vi, hoặc cơ cấu), hay toàn hệ thống. Ba giai đoạn thử nghiệm có thể được phân biệt: đơn vị, tích hợp và hệ thống.</a:t>
            </a:r>
          </a:p>
          <a:p>
            <a:r>
              <a:rPr lang="en-US" sz="1200" kern="1200" smtClean="0">
                <a:solidFill>
                  <a:schemeClr val="tx1"/>
                </a:solidFill>
                <a:latin typeface="+mn-lt"/>
                <a:ea typeface="+mn-ea"/>
                <a:cs typeface="+mn-cs"/>
              </a:rPr>
              <a:t>2.1.1. Kiểm thử đơn vị</a:t>
            </a:r>
          </a:p>
          <a:p>
            <a:r>
              <a:rPr lang="vi-VN" sz="1200" b="0" i="0" kern="1200" smtClean="0">
                <a:solidFill>
                  <a:schemeClr val="tx1"/>
                </a:solidFill>
                <a:latin typeface="+mn-lt"/>
                <a:ea typeface="+mn-ea"/>
                <a:cs typeface="+mn-cs"/>
              </a:rPr>
              <a:t>Unit testing đề cập đến các kiểm thử để chứng thực (xác minh - verify) chức năng của một phần riêng biệt của code, thường ở mức hàm (function level). Trong một môi trường hướng đối tượng (object-oriented environment), kiểm thử đơn vị thường được sử dụng ở mức lớp (class) và kiểm thử các đơn vị nhỏ nhất bao gồm các hàm constructor và destructor.</a:t>
            </a:r>
            <a:r>
              <a:rPr lang="vi-VN" smtClean="0"/>
              <a:t/>
            </a:r>
            <a:br>
              <a:rPr lang="vi-VN" smtClean="0"/>
            </a:br>
            <a:r>
              <a:rPr lang="vi-VN" sz="1200" b="0" i="0" kern="1200" smtClean="0">
                <a:solidFill>
                  <a:schemeClr val="tx1"/>
                </a:solidFill>
                <a:latin typeface="+mn-lt"/>
                <a:ea typeface="+mn-ea"/>
                <a:cs typeface="+mn-cs"/>
              </a:rPr>
              <a:t>Loại kiểm thử này thường được viết bởi các DEV như công việc của họ trong việc code (loại test white-box), để bảo đảm rằng từng hàm riêng biệt hoạt động đúng theo mong muốn. Một hàm có thể có nhiều kiểm thử, để bắt được các trường hợp hoặc các nhánh trong code. Unit testing một mình không thể bảo đảm chức năng của một bộ phận của phần mềm mà là sử dụng để bảo đảm rằng các khối kiến trúc của phần mềm làm việc độc lập với nhau.</a:t>
            </a:r>
            <a:r>
              <a:rPr lang="vi-VN" smtClean="0"/>
              <a:t/>
            </a:r>
            <a:br>
              <a:rPr lang="vi-VN" smtClean="0"/>
            </a:br>
            <a:r>
              <a:rPr lang="vi-VN" sz="1200" b="0" i="0" kern="1200" smtClean="0">
                <a:solidFill>
                  <a:schemeClr val="tx1"/>
                </a:solidFill>
                <a:latin typeface="+mn-lt"/>
                <a:ea typeface="+mn-ea"/>
                <a:cs typeface="+mn-cs"/>
              </a:rPr>
              <a:t>Unit testing (kiểm thử đơn vị) cũng được gọi là component testing (kiểm thử thành phần).</a:t>
            </a:r>
            <a:endParaRPr lang="en-US" sz="1200" b="0" i="0" kern="1200" smtClean="0">
              <a:solidFill>
                <a:schemeClr val="tx1"/>
              </a:solidFill>
              <a:latin typeface="+mn-lt"/>
              <a:ea typeface="+mn-ea"/>
              <a:cs typeface="+mn-cs"/>
            </a:endParaRPr>
          </a:p>
          <a:p>
            <a:r>
              <a:rPr lang="en-US" sz="1200" kern="1200" smtClean="0">
                <a:solidFill>
                  <a:schemeClr val="tx1"/>
                </a:solidFill>
                <a:latin typeface="+mn-lt"/>
                <a:ea typeface="+mn-ea"/>
                <a:cs typeface="+mn-cs"/>
              </a:rPr>
              <a:t>2.1.2. Kiểm thử tích hợp</a:t>
            </a:r>
          </a:p>
          <a:p>
            <a:r>
              <a:rPr lang="vi-VN" sz="1200" b="0" i="0" kern="1200" smtClean="0">
                <a:solidFill>
                  <a:schemeClr val="tx1"/>
                </a:solidFill>
                <a:latin typeface="+mn-lt"/>
                <a:ea typeface="+mn-ea"/>
                <a:cs typeface="+mn-cs"/>
              </a:rPr>
              <a:t>Integration testing là một loại kiểm thử phần mềm mà tìm kiếm để kiểm tra các giao diện giữa các thành phần dựa vào thiết kế của phần mềm. Các thành phần phần mềm có thể được tích hợp lại với nhau theo cách lặp đi lặp lại (từng phần nhỏ ghép lại với nhau, rồi ghép tiếp phần nhỏ khác vào nữa, hành động này lặp lại cho đến khi kết hợp toàn bộ phần mềm) hoặc tất cả các thành phần cùng tích hợp một lần (gọi là “big bang”). Thông thường trước đây được xem là một cách làm tốt hơn từ khi nó cho phép các vấn đề về giao diện được xác định vị trí nhanh hơn và cố định.</a:t>
            </a:r>
            <a:r>
              <a:rPr lang="vi-VN" smtClean="0"/>
              <a:t/>
            </a:r>
            <a:br>
              <a:rPr lang="vi-VN" smtClean="0"/>
            </a:br>
            <a:r>
              <a:rPr lang="vi-VN" sz="1200" b="0" i="0" kern="1200" smtClean="0">
                <a:solidFill>
                  <a:schemeClr val="tx1"/>
                </a:solidFill>
                <a:latin typeface="+mn-lt"/>
                <a:ea typeface="+mn-ea"/>
                <a:cs typeface="+mn-cs"/>
              </a:rPr>
              <a:t>Integration testing làm việc để tìm ra lỗi (defect) trong các giao diện và giao tiếp giữa các thành phần (mô-đun). Các nhóm thành phần phần mềm đã được kiểm thử lớn dần từng bước tương ứng với các yếu tố của thiết kế kiến trúc đã được tích hợp và kiểm thử cho đến khi phần mềm hoạt động như một hệ thống.</a:t>
            </a:r>
            <a:endParaRPr lang="en-US" sz="1200" b="0" i="0" kern="1200" smtClean="0">
              <a:solidFill>
                <a:schemeClr val="tx1"/>
              </a:solidFill>
              <a:latin typeface="+mn-lt"/>
              <a:ea typeface="+mn-ea"/>
              <a:cs typeface="+mn-cs"/>
            </a:endParaRPr>
          </a:p>
          <a:p>
            <a:r>
              <a:rPr lang="en-US" sz="1200" kern="1200" smtClean="0">
                <a:solidFill>
                  <a:schemeClr val="tx1"/>
                </a:solidFill>
                <a:latin typeface="+mn-lt"/>
                <a:ea typeface="+mn-ea"/>
                <a:cs typeface="+mn-cs"/>
              </a:rPr>
              <a:t>2.1.3. Kiểm thử hệ thống</a:t>
            </a:r>
          </a:p>
          <a:p>
            <a:r>
              <a:rPr lang="vi-VN" sz="1200" b="0" i="0" kern="1200" smtClean="0">
                <a:solidFill>
                  <a:schemeClr val="tx1"/>
                </a:solidFill>
                <a:latin typeface="+mn-lt"/>
                <a:ea typeface="+mn-ea"/>
                <a:cs typeface="+mn-cs"/>
              </a:rPr>
              <a:t>System testing kiểm thử một hệ thống đã được tích hợp hoàn chỉnh để xác minh rằng nó đáp ứng được yêu cầu.</a:t>
            </a:r>
            <a:r>
              <a:rPr lang="vi-VN" smtClean="0"/>
              <a:t/>
            </a:r>
            <a:br>
              <a:rPr lang="vi-VN" smtClean="0"/>
            </a:br>
            <a:r>
              <a:rPr lang="vi-VN" sz="1200" b="0" i="0" kern="1200" smtClean="0">
                <a:solidFill>
                  <a:schemeClr val="tx1"/>
                </a:solidFill>
                <a:latin typeface="+mn-lt"/>
                <a:ea typeface="+mn-ea"/>
                <a:cs typeface="+mn-cs"/>
              </a:rPr>
              <a:t>Kiểm thử tích hợp hệ thống chứng thực rằng hệ thống đã được tích hợp với các hệ thống bên ngoài hoặc hệ thống thứ ba đã được xác định trong các yêu cầu hệ thống.</a:t>
            </a:r>
            <a:r>
              <a:rPr lang="vi-VN" smtClean="0"/>
              <a:t/>
            </a:r>
            <a:br>
              <a:rPr lang="vi-VN" smtClean="0"/>
            </a:br>
            <a:endParaRPr lang="en-US"/>
          </a:p>
        </p:txBody>
      </p:sp>
      <p:sp>
        <p:nvSpPr>
          <p:cNvPr id="4" name="Slide Number Placeholder 3"/>
          <p:cNvSpPr>
            <a:spLocks noGrp="1"/>
          </p:cNvSpPr>
          <p:nvPr>
            <p:ph type="sldNum" sz="quarter" idx="10"/>
          </p:nvPr>
        </p:nvSpPr>
        <p:spPr/>
        <p:txBody>
          <a:bodyPr/>
          <a:lstStyle/>
          <a:p>
            <a:fld id="{AC78B7F3-80B3-4EA8-870A-B3DF29927D0A}" type="slidenum">
              <a:rPr lang="en-US" smtClean="0"/>
              <a:pPr/>
              <a:t>7</a:t>
            </a:fld>
            <a:endParaRPr lang="en-US"/>
          </a:p>
        </p:txBody>
      </p:sp>
    </p:spTree>
    <p:extLst>
      <p:ext uri="{BB962C8B-B14F-4D97-AF65-F5344CB8AC3E}">
        <p14:creationId xmlns:p14="http://schemas.microsoft.com/office/powerpoint/2010/main" val="2616670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smtClean="0">
                <a:solidFill>
                  <a:schemeClr val="tx1"/>
                </a:solidFill>
                <a:latin typeface="+mn-lt"/>
                <a:ea typeface="+mn-ea"/>
                <a:cs typeface="+mn-cs"/>
              </a:rPr>
              <a:t>2.2. Mục đích của kiểm thử</a:t>
            </a:r>
          </a:p>
          <a:p>
            <a:r>
              <a:rPr lang="en-US" sz="1200" kern="1200" smtClean="0">
                <a:solidFill>
                  <a:schemeClr val="tx1"/>
                </a:solidFill>
                <a:latin typeface="+mn-lt"/>
                <a:ea typeface="+mn-ea"/>
                <a:cs typeface="+mn-cs"/>
              </a:rPr>
              <a:t>Kiểm thử được tiến hành trong bối cảnh mục tiêu cụ thể, trong đó được ghi nhận nhiều hơn hoặc ít hơn một cách rõ ràng và có độ chính xác khác nhau. Trong đó nêu rõ mục đích của kiểm thử một cách chính xác, hỗ trợ về mặt định lượng đo lường và kiểm soát trong quá trình kiểm thử.</a:t>
            </a:r>
          </a:p>
          <a:p>
            <a:r>
              <a:rPr lang="en-US" sz="1200" kern="1200" smtClean="0">
                <a:solidFill>
                  <a:schemeClr val="tx1"/>
                </a:solidFill>
                <a:latin typeface="+mn-lt"/>
                <a:ea typeface="+mn-ea"/>
                <a:cs typeface="+mn-cs"/>
              </a:rPr>
              <a:t>Kiểm thử có thể được dùng để xác minh các tính chất khác nhau. Trường hợp kiểm thử có thể được thiết kế để kiểm tra các thông số kỹ thuật chức năng được thực hiện một cách chính xác, hiệu suất, độ tin cậy, khả dụng...</a:t>
            </a:r>
          </a:p>
          <a:p>
            <a:r>
              <a:rPr lang="en-US" sz="1200" kern="1200" smtClean="0">
                <a:solidFill>
                  <a:schemeClr val="tx1"/>
                </a:solidFill>
                <a:latin typeface="+mn-lt"/>
                <a:ea typeface="+mn-ea"/>
                <a:cs typeface="+mn-cs"/>
              </a:rPr>
              <a:t>2.2.1. Nghiệm thu/Năng lực kiểm thử</a:t>
            </a:r>
          </a:p>
          <a:p>
            <a:r>
              <a:rPr lang="en-US" sz="1200" kern="1200" smtClean="0">
                <a:solidFill>
                  <a:schemeClr val="tx1"/>
                </a:solidFill>
                <a:latin typeface="+mn-lt"/>
                <a:ea typeface="+mn-ea"/>
                <a:cs typeface="+mn-cs"/>
              </a:rPr>
              <a:t>Nghiệm thu/Năng lực kiểm thử xác định một hệ thống đáp ứng tiêu chuẩn nghiệm thu của nó, thường là bằng cách kiểm tra các hành vi hệ thống mong muốn đối với các yêu cầu của khách hàng.</a:t>
            </a:r>
          </a:p>
          <a:p>
            <a:r>
              <a:rPr lang="en-US" sz="1200" kern="1200" smtClean="0">
                <a:solidFill>
                  <a:schemeClr val="tx1"/>
                </a:solidFill>
                <a:latin typeface="+mn-lt"/>
                <a:ea typeface="+mn-ea"/>
                <a:cs typeface="+mn-cs"/>
              </a:rPr>
              <a:t>2.2.2. Kiểm</a:t>
            </a:r>
            <a:r>
              <a:rPr lang="en-US" sz="1200" kern="1200" baseline="0" smtClean="0">
                <a:solidFill>
                  <a:schemeClr val="tx1"/>
                </a:solidFill>
                <a:latin typeface="+mn-lt"/>
                <a:ea typeface="+mn-ea"/>
                <a:cs typeface="+mn-cs"/>
              </a:rPr>
              <a:t> thử cài đặt</a:t>
            </a:r>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Thông thường, sau khi hoàn thành hệ thống và chấp nhận kiểm thử, các phần mềm được xác minh sau khi cài đặt trong môi trường mục tiêu. Cài đặt kiểm thử có thể được xem như là hệ thống thử nghiệm được tiến hành trong môi trường hoạt động cùa cấu hình phần cứng và hoạt động hạn chế khác. </a:t>
            </a:r>
          </a:p>
          <a:p>
            <a:r>
              <a:rPr lang="en-US" sz="1200" kern="1200" smtClean="0">
                <a:solidFill>
                  <a:schemeClr val="tx1"/>
                </a:solidFill>
                <a:latin typeface="+mn-lt"/>
                <a:ea typeface="+mn-ea"/>
                <a:cs typeface="+mn-cs"/>
              </a:rPr>
              <a:t>2.2.3. Kiểm thử Alpha và Beta</a:t>
            </a:r>
          </a:p>
          <a:p>
            <a:r>
              <a:rPr lang="en-US" sz="1200" b="0" i="0" kern="1200" smtClean="0">
                <a:solidFill>
                  <a:schemeClr val="tx1"/>
                </a:solidFill>
                <a:latin typeface="+mn-lt"/>
                <a:ea typeface="+mn-ea"/>
                <a:cs typeface="+mn-cs"/>
              </a:rPr>
              <a:t>- </a:t>
            </a:r>
            <a:r>
              <a:rPr lang="vi-VN" sz="1200" b="0" i="0" kern="1200" smtClean="0">
                <a:solidFill>
                  <a:schemeClr val="tx1"/>
                </a:solidFill>
                <a:latin typeface="+mn-lt"/>
                <a:ea typeface="+mn-ea"/>
                <a:cs typeface="+mn-cs"/>
              </a:rPr>
              <a:t>Alpha testing là việc kiểm thử hoạt động chức năng thực tế hoặc giả lập do người dùng/khách hàng tiềm năng hoặc một nhóm test độc lập thực hiện tại nơi sản xuất phần mềm. Alpha testing thường dùng cho phần mềm đóng gói sẵn để bán (ví dụ như MS office, window, chương trình diệt virus) là một hình thức kiểm thử chấp nhận nội bộ, trước khi phần mềm được tiến hành kiểm thử beta.</a:t>
            </a:r>
            <a:endParaRPr lang="en-US" sz="1200" b="0" i="0" kern="1200" smtClean="0">
              <a:solidFill>
                <a:schemeClr val="tx1"/>
              </a:solidFill>
              <a:latin typeface="+mn-lt"/>
              <a:ea typeface="+mn-ea"/>
              <a:cs typeface="+mn-cs"/>
            </a:endParaRPr>
          </a:p>
          <a:p>
            <a:r>
              <a:rPr lang="en-US" sz="1200" b="0" i="0" kern="1200" smtClean="0">
                <a:solidFill>
                  <a:schemeClr val="tx1"/>
                </a:solidFill>
                <a:latin typeface="+mn-lt"/>
                <a:ea typeface="+mn-ea"/>
                <a:cs typeface="+mn-cs"/>
              </a:rPr>
              <a:t>- </a:t>
            </a:r>
            <a:r>
              <a:rPr lang="vi-VN" sz="1200" b="0" i="0" kern="1200" smtClean="0">
                <a:solidFill>
                  <a:schemeClr val="tx1"/>
                </a:solidFill>
                <a:latin typeface="+mn-lt"/>
                <a:ea typeface="+mn-ea"/>
                <a:cs typeface="+mn-cs"/>
              </a:rPr>
              <a:t>Beta testing được thực hiện sau alpha testing. Các phiên bản của phần mềm - được biết như là các phiên bản beta – chúng được phát hành tới một số lượng giới hạn khán giả bên ngoài nhóm sản xuất phần mềm. Sản phẩm được phát hành đến một số nhóm người để test nhiều hơn nữa có thể chắc chắn rằng sản phẩm có một số bug. Thỉnh thoảng, các phiên bản beta được phát hành rộng rãi để tăng phạm vi phản hồi từ một lượng người sử dụng tương lai lớn nhất.</a:t>
            </a:r>
            <a:endParaRPr lang="en-US" sz="1200" b="0" i="0" kern="1200" smtClean="0">
              <a:solidFill>
                <a:schemeClr val="tx1"/>
              </a:solidFill>
              <a:latin typeface="+mn-lt"/>
              <a:ea typeface="+mn-ea"/>
              <a:cs typeface="+mn-cs"/>
            </a:endParaRPr>
          </a:p>
          <a:p>
            <a:r>
              <a:rPr lang="en-US" sz="1200" kern="1200" smtClean="0">
                <a:solidFill>
                  <a:schemeClr val="tx1"/>
                </a:solidFill>
                <a:latin typeface="+mn-lt"/>
                <a:ea typeface="+mn-ea"/>
                <a:cs typeface="+mn-cs"/>
              </a:rPr>
              <a:t>2.2.4. Độ tin cậy và đánh giá</a:t>
            </a:r>
          </a:p>
          <a:p>
            <a:r>
              <a:rPr lang="en-US" sz="1200" kern="1200" smtClean="0">
                <a:solidFill>
                  <a:schemeClr val="tx1"/>
                </a:solidFill>
                <a:latin typeface="+mn-lt"/>
                <a:ea typeface="+mn-ea"/>
                <a:cs typeface="+mn-cs"/>
              </a:rPr>
              <a:t>Kiểm thử cải thiện độ tin cậy bằng cách xác định và sửa lỗi. Ngoài ra, các biện pháp thống kế về độ tin cậy có thể được bắt nguồn bằng cách tạo ra một cách ngẫu nhiên trường hợp kiểm tra theo hoạt động của phần mềm.</a:t>
            </a:r>
          </a:p>
          <a:p>
            <a:r>
              <a:rPr lang="en-US" sz="1200" kern="1200" smtClean="0">
                <a:solidFill>
                  <a:schemeClr val="tx1"/>
                </a:solidFill>
                <a:latin typeface="+mn-lt"/>
                <a:ea typeface="+mn-ea"/>
                <a:cs typeface="+mn-cs"/>
              </a:rPr>
              <a:t>2.2.5. Kiểm thử hồi quy</a:t>
            </a:r>
          </a:p>
          <a:p>
            <a:r>
              <a:rPr lang="en-US" sz="1200" b="0" i="0" kern="1200" smtClean="0">
                <a:solidFill>
                  <a:schemeClr val="tx1"/>
                </a:solidFill>
                <a:latin typeface="+mn-lt"/>
                <a:ea typeface="+mn-ea"/>
                <a:cs typeface="+mn-cs"/>
              </a:rPr>
              <a:t>T</a:t>
            </a:r>
            <a:r>
              <a:rPr lang="vi-VN" sz="1200" b="0" i="0" kern="1200" smtClean="0">
                <a:solidFill>
                  <a:schemeClr val="tx1"/>
                </a:solidFill>
                <a:latin typeface="+mn-lt"/>
                <a:ea typeface="+mn-ea"/>
                <a:cs typeface="+mn-cs"/>
              </a:rPr>
              <a:t>ập trung vào việc tìm kiếm lỗi sau khi xảy ra việc thay đổi code. Đặc biệt, nó tìm kiếm theo cách hồi qui (đệ qui) hoặc kiểm tra các bug cũ có bị lại hay không. Hồi qui như vậy xảy bất cứ khi nào mà chức năng phần mềm trước đây làm việc đúng đã ngưng làm việc theo mong đợi. Điển hình, hồi qui xảy ra như là một kết quả không mong muốn của việc thay đổi chương trình, khi phần code của phần mềm mới được phát triển xung độ với code cũ đang có. Phương pháp thông thường của kiểm tra hồi quy là bao gồm việc chạy lại các kiểm thử trước đây và kiểm tra xem có lỗi đã được fixed trước đây bị lỗi lại (bị lại các lỗi cũ đã fixed rồi). Độ sâu của việc kiểm thử phụ thuộc vào các giai đoạn trong quá trình phát hành và rủi ro của các tính năng được thêm vào. Chúng có thể được hoàn thành – vì việc thay đổi đã thêm vào sau bản phát hành hoặc coi nó là mạo hiểm, rất hời hợt, bao gồm các kiểm thử trường hợp đúng (positive) trên từng chức năng – nếu các thay đổi được thêm vào trước khi phát hành hoặc coi nó ít rủi ro.</a:t>
            </a:r>
            <a:r>
              <a:rPr lang="vi-VN" smtClean="0"/>
              <a:t/>
            </a:r>
            <a:br>
              <a:rPr lang="vi-VN" smtClean="0"/>
            </a:br>
            <a:r>
              <a:rPr lang="en-US" sz="1200" kern="1200" smtClean="0">
                <a:solidFill>
                  <a:schemeClr val="tx1"/>
                </a:solidFill>
                <a:latin typeface="+mn-lt"/>
                <a:ea typeface="+mn-ea"/>
                <a:cs typeface="+mn-cs"/>
              </a:rPr>
              <a:t>2.2.6. Kiểm thử hiệu năng</a:t>
            </a:r>
          </a:p>
          <a:p>
            <a:r>
              <a:rPr lang="vi-VN" sz="1200" b="0" i="0" kern="1200" smtClean="0">
                <a:solidFill>
                  <a:schemeClr val="tx1"/>
                </a:solidFill>
                <a:latin typeface="+mn-lt"/>
                <a:ea typeface="+mn-ea"/>
                <a:cs typeface="+mn-cs"/>
              </a:rPr>
              <a:t>Kiểm thử hiệu năng được thực hiện để xác định hệ thống hoặc hệ thống con thực hiện một khối lượng công việc cụ thể nhanh thế nào. Nó cũng có thể dùng để xác nhận và xác minh những thuộc tính chất lượng khác của hệ thống như là khả năng mở rộng, độ tin cậy và sử dụng tài nguyên. Load testing là khái niệm chủ yếu của việc kiểm thử mà có thể tiếp tục hoạt động ở một mức tải cụ thể, cho dù đó là một lượng lớn dữ liệu hoặc lượng lớn người sử dụng. Cái này gọi chung là khả năng mở rộng của phần mềm. Hoạt động load testing liên quan khi thực hiện hoạt động phi chức năng thường được gọi là kiểm thử sức chịu đựng (độ bền).</a:t>
            </a:r>
            <a:endParaRPr lang="en-US"/>
          </a:p>
        </p:txBody>
      </p:sp>
      <p:sp>
        <p:nvSpPr>
          <p:cNvPr id="4" name="Slide Number Placeholder 3"/>
          <p:cNvSpPr>
            <a:spLocks noGrp="1"/>
          </p:cNvSpPr>
          <p:nvPr>
            <p:ph type="sldNum" sz="quarter" idx="10"/>
          </p:nvPr>
        </p:nvSpPr>
        <p:spPr/>
        <p:txBody>
          <a:bodyPr/>
          <a:lstStyle/>
          <a:p>
            <a:fld id="{AC78B7F3-80B3-4EA8-870A-B3DF29927D0A}" type="slidenum">
              <a:rPr lang="en-US" smtClean="0"/>
              <a:pPr/>
              <a:t>8</a:t>
            </a:fld>
            <a:endParaRPr lang="en-US"/>
          </a:p>
        </p:txBody>
      </p:sp>
    </p:spTree>
    <p:extLst>
      <p:ext uri="{BB962C8B-B14F-4D97-AF65-F5344CB8AC3E}">
        <p14:creationId xmlns:p14="http://schemas.microsoft.com/office/powerpoint/2010/main" val="504715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smtClean="0">
                <a:solidFill>
                  <a:schemeClr val="tx1"/>
                </a:solidFill>
                <a:latin typeface="+mn-lt"/>
                <a:ea typeface="+mn-ea"/>
                <a:cs typeface="+mn-cs"/>
              </a:rPr>
              <a:t>2.2.7. Kiểm thử bảo mật</a:t>
            </a:r>
          </a:p>
          <a:p>
            <a:r>
              <a:rPr lang="en-US" sz="1200" kern="1200" smtClean="0">
                <a:solidFill>
                  <a:schemeClr val="tx1"/>
                </a:solidFill>
                <a:latin typeface="+mn-lt"/>
                <a:ea typeface="+mn-ea"/>
                <a:cs typeface="+mn-cs"/>
              </a:rPr>
              <a:t>Kiểm thử bảo mật tập trung vào việc xác minh rằng phần mềm được bảo vệ khỏi các cuộc tấn công từ bên ngoài. Đặc biệt, kiểm thử bảo mật xác minh tính bảo mật, tính toàn vẹn và tính sẵn sàng của hệ thống và dữ liệu của nó.</a:t>
            </a:r>
          </a:p>
          <a:p>
            <a:r>
              <a:rPr lang="en-US" sz="1200" kern="1200" smtClean="0">
                <a:solidFill>
                  <a:schemeClr val="tx1"/>
                </a:solidFill>
                <a:latin typeface="+mn-lt"/>
                <a:ea typeface="+mn-ea"/>
                <a:cs typeface="+mn-cs"/>
              </a:rPr>
              <a:t>2.2.8. Kiểm thử Stress</a:t>
            </a:r>
          </a:p>
          <a:p>
            <a:r>
              <a:rPr lang="vi-VN" sz="1200" b="0" i="0" kern="1200" smtClean="0">
                <a:solidFill>
                  <a:schemeClr val="tx1"/>
                </a:solidFill>
                <a:latin typeface="+mn-lt"/>
                <a:ea typeface="+mn-ea"/>
                <a:cs typeface="+mn-cs"/>
              </a:rPr>
              <a:t>Stress testing là một hình thức kiểm thử được sử dụng để xác định tính ổn định của một hệ thống hoặc một thực thể được đưa ra. Nó liên quan đến những kiểm thử vượt quá khả năng bình thường của hệ thống, thường để xác định điểm phá vỡ, để quan sát các kết quả. Stress testing có thể có nghĩa cụ thể hơn trong một số ngành công nghiệp nhất định, như là kiểm thử tính mỏi của vật liệu.</a:t>
            </a:r>
            <a:r>
              <a:rPr lang="vi-VN" smtClean="0"/>
              <a:t/>
            </a:r>
            <a:br>
              <a:rPr lang="vi-VN" smtClean="0"/>
            </a:br>
            <a:r>
              <a:rPr lang="en-US" sz="1200" kern="1200" smtClean="0">
                <a:solidFill>
                  <a:schemeClr val="tx1"/>
                </a:solidFill>
                <a:latin typeface="+mn-lt"/>
                <a:ea typeface="+mn-ea"/>
                <a:cs typeface="+mn-cs"/>
              </a:rPr>
              <a:t>2.2.9. Kiểm thử Back-to-Back (so</a:t>
            </a:r>
            <a:r>
              <a:rPr lang="en-US" sz="1200" kern="1200" baseline="0" smtClean="0">
                <a:solidFill>
                  <a:schemeClr val="tx1"/>
                </a:solidFill>
                <a:latin typeface="+mn-lt"/>
                <a:ea typeface="+mn-ea"/>
                <a:cs typeface="+mn-cs"/>
              </a:rPr>
              <a:t> sánh)</a:t>
            </a:r>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Khi triển</a:t>
            </a:r>
            <a:r>
              <a:rPr lang="en-US" sz="1200" kern="1200" baseline="0" smtClean="0">
                <a:solidFill>
                  <a:schemeClr val="tx1"/>
                </a:solidFill>
                <a:latin typeface="+mn-lt"/>
                <a:ea typeface="+mn-ea"/>
                <a:cs typeface="+mn-cs"/>
              </a:rPr>
              <a:t> khai nhiều phiên bản phần mềm từ cùng một đặc tả. </a:t>
            </a:r>
            <a:r>
              <a:rPr lang="en-US" sz="1200" kern="1200" smtClean="0">
                <a:solidFill>
                  <a:schemeClr val="tx1"/>
                </a:solidFill>
                <a:latin typeface="+mn-lt"/>
                <a:ea typeface="+mn-ea"/>
                <a:cs typeface="+mn-cs"/>
              </a:rPr>
              <a:t>Kiểm thử hộp đen cho các sản phẩm này được thực hiện với cùng ca kiểm thử và cùng các dữ liệu vào. So sánh các kết quả thu được, nếu có khác biệt nghĩa là có sai trong một sản phẩm nào đó.</a:t>
            </a:r>
          </a:p>
          <a:p>
            <a:r>
              <a:rPr lang="en-US" sz="1200" kern="1200" smtClean="0">
                <a:solidFill>
                  <a:schemeClr val="tx1"/>
                </a:solidFill>
                <a:latin typeface="+mn-lt"/>
                <a:ea typeface="+mn-ea"/>
                <a:cs typeface="+mn-cs"/>
              </a:rPr>
              <a:t>2.2.10. Kiểm thử phục hồi</a:t>
            </a:r>
          </a:p>
          <a:p>
            <a:r>
              <a:rPr lang="en-US" sz="1200" kern="1200" smtClean="0">
                <a:solidFill>
                  <a:schemeClr val="tx1"/>
                </a:solidFill>
                <a:latin typeface="+mn-lt"/>
                <a:ea typeface="+mn-ea"/>
                <a:cs typeface="+mn-cs"/>
              </a:rPr>
              <a:t>Kiểm thử phục hồi nhằm mục đích kiểm tra khả năng khởi động lại của phần mềm sau khi hệ thống bị treo hoặc crash.</a:t>
            </a:r>
          </a:p>
          <a:p>
            <a:r>
              <a:rPr lang="en-US" sz="1200" kern="1200" smtClean="0">
                <a:solidFill>
                  <a:schemeClr val="tx1"/>
                </a:solidFill>
                <a:latin typeface="+mn-lt"/>
                <a:ea typeface="+mn-ea"/>
                <a:cs typeface="+mn-cs"/>
              </a:rPr>
              <a:t>2.2.11. Kiểm thử giao diện</a:t>
            </a:r>
          </a:p>
          <a:p>
            <a:r>
              <a:rPr lang="en-US" sz="1200" kern="1200" smtClean="0">
                <a:solidFill>
                  <a:schemeClr val="tx1"/>
                </a:solidFill>
                <a:latin typeface="+mn-lt"/>
                <a:ea typeface="+mn-ea"/>
                <a:cs typeface="+mn-cs"/>
              </a:rPr>
              <a:t>Các nhược điểm giao diện rất phổ biến trong các hệ thống phức tạp. Kiểm thử giao diện nhằm xác minh các thành phần giao diện chính xác để cung cấp những trao đổi chính xác của dữ liệu và kiểm soát thông tin. Thông thường các trường hợp thử nghiệm được tạo ra từ các đặc tả giao diện. Mục tiêu cụ thể của thử nghiệm giao diện là để mô phỏng việc sử dụng các API của các ứng dụng của người dùng cuối. Điều này liên quan đến việc tạo ra các thông số của các cuộc gọi API, thiết lập các điều kiện môi trường bên ngoài, và định nghĩa của dữ liệu nội bộ có ảnh hưởng đến các API.</a:t>
            </a:r>
          </a:p>
          <a:p>
            <a:r>
              <a:rPr lang="en-US" sz="1200" kern="1200" smtClean="0">
                <a:solidFill>
                  <a:schemeClr val="tx1"/>
                </a:solidFill>
                <a:latin typeface="+mn-lt"/>
                <a:ea typeface="+mn-ea"/>
                <a:cs typeface="+mn-cs"/>
              </a:rPr>
              <a:t>2.2.12. Kiểm thử cấu hình</a:t>
            </a:r>
          </a:p>
          <a:p>
            <a:r>
              <a:rPr lang="en-US" sz="1200" kern="1200" smtClean="0">
                <a:solidFill>
                  <a:schemeClr val="tx1"/>
                </a:solidFill>
                <a:latin typeface="+mn-lt"/>
                <a:ea typeface="+mn-ea"/>
                <a:cs typeface="+mn-cs"/>
              </a:rPr>
              <a:t>Trong trường hợp phần mềm được xây dựng để phục vụ người dùng khác nhau, kiểm thử cấu hình dùng để kiểm chứng các phần mềm theo quy định cấu hình khác nhau.</a:t>
            </a:r>
          </a:p>
          <a:p>
            <a:r>
              <a:rPr lang="en-US" sz="1200" kern="1200" smtClean="0">
                <a:solidFill>
                  <a:schemeClr val="tx1"/>
                </a:solidFill>
                <a:latin typeface="+mn-lt"/>
                <a:ea typeface="+mn-ea"/>
                <a:cs typeface="+mn-cs"/>
              </a:rPr>
              <a:t>2.2.13. Kiểm thử tính khả dụng và tương tác người - máy</a:t>
            </a:r>
          </a:p>
          <a:p>
            <a:r>
              <a:rPr lang="en-US" sz="1200" kern="1200" smtClean="0">
                <a:solidFill>
                  <a:schemeClr val="tx1"/>
                </a:solidFill>
                <a:latin typeface="+mn-lt"/>
                <a:ea typeface="+mn-ea"/>
                <a:cs typeface="+mn-cs"/>
              </a:rPr>
              <a:t>Nhiệm vụ chính của phần này là đánh giá như thế nào là dễ dàng cho người dùng cuối để tìm hiểu và sử dụng phần mềm. Nói chung, nó có thể liên quan đến việc thử nghiệm các chức năng phần mềm hỗ trợ việc sử dụng, tài liệu hướng dẫn nhằm hỗ trợ người sử dụng, và khả năng của hệ thống để phục hồi từ lỗi người sử dụng</a:t>
            </a:r>
          </a:p>
          <a:p>
            <a:endParaRPr lang="en-US"/>
          </a:p>
        </p:txBody>
      </p:sp>
      <p:sp>
        <p:nvSpPr>
          <p:cNvPr id="4" name="Slide Number Placeholder 3"/>
          <p:cNvSpPr>
            <a:spLocks noGrp="1"/>
          </p:cNvSpPr>
          <p:nvPr>
            <p:ph type="sldNum" sz="quarter" idx="10"/>
          </p:nvPr>
        </p:nvSpPr>
        <p:spPr/>
        <p:txBody>
          <a:bodyPr/>
          <a:lstStyle/>
          <a:p>
            <a:fld id="{AC78B7F3-80B3-4EA8-870A-B3DF29927D0A}" type="slidenum">
              <a:rPr lang="en-US" smtClean="0"/>
              <a:pPr/>
              <a:t>9</a:t>
            </a:fld>
            <a:endParaRPr lang="en-US"/>
          </a:p>
        </p:txBody>
      </p:sp>
    </p:spTree>
    <p:extLst>
      <p:ext uri="{BB962C8B-B14F-4D97-AF65-F5344CB8AC3E}">
        <p14:creationId xmlns:p14="http://schemas.microsoft.com/office/powerpoint/2010/main" val="827988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1"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- 5.1.1. </a:t>
            </a:r>
            <a:r>
              <a:rPr lang="vi-VN" sz="1200" b="0" i="1" kern="1200" dirty="0" smtClean="0">
                <a:solidFill>
                  <a:schemeClr val="tx1"/>
                </a:solidFill>
                <a:effectLst/>
                <a:latin typeface="+mn-lt"/>
                <a:ea typeface="+mn-ea"/>
                <a:cs typeface="+mn-cs"/>
              </a:rPr>
              <a:t>Mục tiêu ở đây là để mọi người có thể tìm thấy những sai sót, bao gồm cả tác giả, không phải để chứng minh rằng sản phẩm đó là không có sai sót. Mọi người trao đổi các sản phẩm đang trong quá trình phát triển đó để review lẫn nhau, cùng với sự mong đợi rằng các tác giả sẽ tạo ra nhiều lỗi, và những người reviewer sẽ tìm thấy nhiều lỗi. Bất kỳ ai cuối cùng cũng học được từ những sai lầm của bản thân họ và của những người khác. Đó là lý do tại sao được gọi là lập trình mà không có “cái tôi”.</a:t>
            </a:r>
            <a:endParaRPr lang="en-US" sz="1200" b="0" i="1" kern="1200" dirty="0" smtClean="0">
              <a:solidFill>
                <a:schemeClr val="tx1"/>
              </a:solidFill>
              <a:effectLst/>
              <a:latin typeface="+mn-lt"/>
              <a:ea typeface="+mn-ea"/>
              <a:cs typeface="+mn-cs"/>
            </a:endParaRP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1" kern="1200" dirty="0" smtClean="0">
                <a:solidFill>
                  <a:schemeClr val="tx1"/>
                </a:solidFill>
                <a:effectLst/>
                <a:latin typeface="+mn-lt"/>
                <a:ea typeface="+mn-ea"/>
                <a:cs typeface="+mn-cs"/>
              </a:rPr>
              <a:t>5.1.2. </a:t>
            </a:r>
            <a:r>
              <a:rPr lang="en-US" b="0" dirty="0" err="1" smtClean="0">
                <a:latin typeface="Arial" panose="020B0604020202020204" pitchFamily="34" charset="0"/>
                <a:cs typeface="Arial" panose="020B0604020202020204" pitchFamily="34" charset="0"/>
              </a:rPr>
              <a:t>Ví</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dụ</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Kiểm</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thử</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dựa</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trên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rủi</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ro</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sử</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dụng</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các</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rủi</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ro</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sản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phẩm</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ưu</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tiên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và</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tập</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trung</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các</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chiến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lược</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kiểm</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thử</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và</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kiểm</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thử</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dựa</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trên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kịch</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bản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xác</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định</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các</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trường</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hợp</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kiểm</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thử</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dựa</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trên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kịch</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bản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phần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mềm</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quy</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định</a:t>
            </a:r>
            <a:r>
              <a:rPr lang="en-US" b="0" dirty="0" smtClean="0">
                <a:latin typeface="Arial" panose="020B0604020202020204" pitchFamily="34" charset="0"/>
                <a:cs typeface="Arial" panose="020B0604020202020204" pitchFamily="34" charset="0"/>
              </a:rPr>
              <a:t>.</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b="0" dirty="0" smtClean="0">
                <a:latin typeface="Arial" panose="020B0604020202020204" pitchFamily="34" charset="0"/>
                <a:cs typeface="Arial" panose="020B0604020202020204" pitchFamily="34" charset="0"/>
              </a:rPr>
              <a:t>5.1.3. …</a:t>
            </a:r>
            <a:r>
              <a:rPr lang="en-US" dirty="0" err="1" smtClean="0">
                <a:latin typeface="Arial" panose="020B0604020202020204" pitchFamily="34" charset="0"/>
                <a:cs typeface="Arial" panose="020B0604020202020204" pitchFamily="34" charset="0"/>
              </a:rPr>
              <a:t>cùng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với</a:t>
            </a:r>
            <a:r>
              <a:rPr lang="en-US" dirty="0" smtClean="0">
                <a:latin typeface="Arial" panose="020B0604020202020204" pitchFamily="34" charset="0"/>
                <a:cs typeface="Arial" panose="020B0604020202020204" pitchFamily="34" charset="0"/>
              </a:rPr>
              <a:t> con </a:t>
            </a:r>
            <a:r>
              <a:rPr lang="en-US" dirty="0" err="1" smtClean="0">
                <a:latin typeface="Arial" panose="020B0604020202020204" pitchFamily="34" charset="0"/>
                <a:cs typeface="Arial" panose="020B0604020202020204" pitchFamily="34" charset="0"/>
              </a:rPr>
              <a:t>người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cụ</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chính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sách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biện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pháp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thành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trình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định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một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phần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thiếu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vòng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đời</a:t>
            </a:r>
            <a:r>
              <a:rPr lang="en-US" dirty="0" smtClean="0">
                <a:latin typeface="Arial" panose="020B0604020202020204" pitchFamily="34" charset="0"/>
                <a:cs typeface="Arial" panose="020B0604020202020204" pitchFamily="34" charset="0"/>
              </a:rPr>
              <a:t>.</a:t>
            </a:r>
          </a:p>
          <a:p>
            <a:pPr marL="171450" marR="0" lvl="1" indent="-171450" algn="l" defTabSz="914400" rtl="0" eaLnBrk="1" fontAlgn="auto" latinLnBrk="0" hangingPunct="1">
              <a:lnSpc>
                <a:spcPct val="100000"/>
              </a:lnSpc>
              <a:spcBef>
                <a:spcPts val="0"/>
              </a:spcBef>
              <a:spcAft>
                <a:spcPts val="0"/>
              </a:spcAft>
              <a:buClrTx/>
              <a:buSzTx/>
              <a:buFontTx/>
              <a:buChar char="-"/>
              <a:tabLst/>
              <a:defRPr/>
            </a:pPr>
            <a:endParaRPr lang="en-US" b="0" dirty="0" smtClean="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24</a:t>
            </a:fld>
            <a:endParaRPr lang="en-US"/>
          </a:p>
        </p:txBody>
      </p:sp>
    </p:spTree>
    <p:extLst>
      <p:ext uri="{BB962C8B-B14F-4D97-AF65-F5344CB8AC3E}">
        <p14:creationId xmlns:p14="http://schemas.microsoft.com/office/powerpoint/2010/main" val="170382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B660350-75FE-4915-9122-DC35725F94B0}" type="datetimeFigureOut">
              <a:rPr lang="en-US" smtClean="0"/>
              <a:pPr/>
              <a:t>09/12/2015</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EC5F375-936F-407B-B911-228585855828}"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660350-75FE-4915-9122-DC35725F94B0}" type="datetimeFigureOut">
              <a:rPr lang="en-US" smtClean="0"/>
              <a:pPr/>
              <a:t>09/12/2015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C5F375-936F-407B-B911-22858585582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0EC5F375-936F-407B-B911-228585855828}"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660350-75FE-4915-9122-DC35725F94B0}" type="datetimeFigureOut">
              <a:rPr lang="en-US" smtClean="0"/>
              <a:pPr/>
              <a:t>09/12/2015</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B660350-75FE-4915-9122-DC35725F94B0}" type="datetimeFigureOut">
              <a:rPr lang="en-US" smtClean="0"/>
              <a:pPr/>
              <a:t>09/12/2015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0EC5F375-936F-407B-B911-228585855828}"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0B660350-75FE-4915-9122-DC35725F94B0}" type="datetimeFigureOut">
              <a:rPr lang="en-US" smtClean="0"/>
              <a:pPr/>
              <a:t>09/12/2015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EC5F375-936F-407B-B911-228585855828}"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0B660350-75FE-4915-9122-DC35725F94B0}" type="datetimeFigureOut">
              <a:rPr lang="en-US" smtClean="0"/>
              <a:pPr/>
              <a:t>09/12/2015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C5F375-936F-407B-B911-228585855828}"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B660350-75FE-4915-9122-DC35725F94B0}" type="datetimeFigureOut">
              <a:rPr lang="en-US" smtClean="0"/>
              <a:pPr/>
              <a:t>09/12/2015</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0EC5F375-936F-407B-B911-228585855828}"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B660350-75FE-4915-9122-DC35725F94B0}" type="datetimeFigureOut">
              <a:rPr lang="en-US" smtClean="0"/>
              <a:pPr/>
              <a:t>09/12/2015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0EC5F375-936F-407B-B911-22858585582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0B660350-75FE-4915-9122-DC35725F94B0}" type="datetimeFigureOut">
              <a:rPr lang="en-US" smtClean="0"/>
              <a:pPr/>
              <a:t>09/12/2015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0EC5F375-936F-407B-B911-22858585582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0EC5F375-936F-407B-B911-228585855828}"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0B660350-75FE-4915-9122-DC35725F94B0}" type="datetimeFigureOut">
              <a:rPr lang="en-US" smtClean="0"/>
              <a:pPr/>
              <a:t>09/12/2015</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0EC5F375-936F-407B-B911-228585855828}"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0B660350-75FE-4915-9122-DC35725F94B0}" type="datetimeFigureOut">
              <a:rPr lang="en-US" smtClean="0"/>
              <a:pPr/>
              <a:t>09/12/2015</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0B660350-75FE-4915-9122-DC35725F94B0}" type="datetimeFigureOut">
              <a:rPr lang="en-US" smtClean="0"/>
              <a:pPr/>
              <a:t>09/12/2015</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0EC5F375-936F-407B-B911-228585855828}"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2819400"/>
            <a:ext cx="7391400" cy="2057400"/>
          </a:xfrm>
        </p:spPr>
        <p:txBody>
          <a:bodyPr>
            <a:noAutofit/>
          </a:bodyPr>
          <a:lstStyle/>
          <a:p>
            <a:pPr algn="l"/>
            <a:r>
              <a:rPr lang="en-US" sz="2000" smtClean="0"/>
              <a:t>Học viên: 	Ngô Thế Hải Anh</a:t>
            </a:r>
          </a:p>
          <a:p>
            <a:pPr algn="l"/>
            <a:r>
              <a:rPr lang="en-US" sz="2000" smtClean="0"/>
              <a:t>			Phạm Văn Thiện</a:t>
            </a:r>
          </a:p>
          <a:p>
            <a:pPr algn="l"/>
            <a:r>
              <a:rPr lang="en-US" sz="2000" smtClean="0"/>
              <a:t>			Nguyễn Anh Tuấn</a:t>
            </a:r>
          </a:p>
          <a:p>
            <a:pPr algn="l"/>
            <a:r>
              <a:rPr lang="en-US" sz="2000" smtClean="0"/>
              <a:t>Giảng viên:	TS. Trương Anh Hoàng</a:t>
            </a:r>
            <a:endParaRPr lang="en-US" sz="2000"/>
          </a:p>
        </p:txBody>
      </p:sp>
      <p:sp>
        <p:nvSpPr>
          <p:cNvPr id="2" name="Title 1"/>
          <p:cNvSpPr>
            <a:spLocks noGrp="1"/>
          </p:cNvSpPr>
          <p:nvPr>
            <p:ph type="ctrTitle"/>
          </p:nvPr>
        </p:nvSpPr>
        <p:spPr/>
        <p:txBody>
          <a:bodyPr/>
          <a:lstStyle/>
          <a:p>
            <a:r>
              <a:rPr lang="en-US" dirty="0" smtClean="0"/>
              <a:t>Chapter 4: Software Testing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3.Các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pPr marL="342900" indent="-342900">
              <a:buFont typeface="Wingdings" panose="05000000000000000000" pitchFamily="2" charset="2"/>
              <a:buChar char="Ø"/>
            </a:pPr>
            <a:r>
              <a:rPr lang="en-US" dirty="0" err="1"/>
              <a:t>Dựa</a:t>
            </a:r>
            <a:r>
              <a:rPr lang="en-US" dirty="0"/>
              <a:t> </a:t>
            </a:r>
            <a:r>
              <a:rPr lang="en-US" dirty="0" err="1"/>
              <a:t>trên</a:t>
            </a:r>
            <a:r>
              <a:rPr lang="en-US" dirty="0"/>
              <a:t> </a:t>
            </a:r>
            <a:r>
              <a:rPr lang="en-US" dirty="0" err="1"/>
              <a:t>kinh</a:t>
            </a:r>
            <a:r>
              <a:rPr lang="en-US" dirty="0"/>
              <a:t> </a:t>
            </a:r>
            <a:r>
              <a:rPr lang="en-US" dirty="0" err="1"/>
              <a:t>nghiệm</a:t>
            </a:r>
            <a:r>
              <a:rPr lang="en-US" dirty="0"/>
              <a:t> </a:t>
            </a:r>
            <a:r>
              <a:rPr lang="en-US" dirty="0" err="1"/>
              <a:t>kỹ</a:t>
            </a:r>
            <a:r>
              <a:rPr lang="en-US" dirty="0"/>
              <a:t> </a:t>
            </a:r>
            <a:r>
              <a:rPr lang="en-US" dirty="0" err="1"/>
              <a:t>sư</a:t>
            </a:r>
            <a:r>
              <a:rPr lang="en-US" dirty="0"/>
              <a:t> </a:t>
            </a:r>
            <a:r>
              <a:rPr lang="en-US" dirty="0" err="1"/>
              <a:t>phần</a:t>
            </a:r>
            <a:r>
              <a:rPr lang="en-US" dirty="0"/>
              <a:t> </a:t>
            </a:r>
            <a:r>
              <a:rPr lang="en-US" dirty="0" err="1"/>
              <a:t>mềm</a:t>
            </a:r>
            <a:endParaRPr lang="en-US" dirty="0"/>
          </a:p>
          <a:p>
            <a:pPr marL="342900" indent="-342900">
              <a:buFont typeface="Wingdings" panose="05000000000000000000" pitchFamily="2" charset="2"/>
              <a:buChar char="Ø"/>
            </a:pPr>
            <a:r>
              <a:rPr lang="en-US" dirty="0" err="1"/>
              <a:t>Dựa</a:t>
            </a:r>
            <a:r>
              <a:rPr lang="en-US" dirty="0"/>
              <a:t> </a:t>
            </a:r>
            <a:r>
              <a:rPr lang="en-US" dirty="0" err="1"/>
              <a:t>trên</a:t>
            </a:r>
            <a:r>
              <a:rPr lang="en-US" dirty="0"/>
              <a:t> </a:t>
            </a:r>
            <a:r>
              <a:rPr lang="en-US" dirty="0" err="1"/>
              <a:t>miền</a:t>
            </a:r>
            <a:r>
              <a:rPr lang="en-US" dirty="0"/>
              <a:t> </a:t>
            </a:r>
            <a:r>
              <a:rPr lang="en-US" dirty="0" err="1"/>
              <a:t>đầu</a:t>
            </a:r>
            <a:r>
              <a:rPr lang="en-US" dirty="0"/>
              <a:t> </a:t>
            </a:r>
            <a:r>
              <a:rPr lang="en-US" dirty="0" err="1"/>
              <a:t>vào</a:t>
            </a:r>
            <a:endParaRPr lang="en-US" dirty="0"/>
          </a:p>
          <a:p>
            <a:pPr marL="342900" indent="-342900">
              <a:buFont typeface="Wingdings" panose="05000000000000000000" pitchFamily="2" charset="2"/>
              <a:buChar char="Ø"/>
            </a:pPr>
            <a:r>
              <a:rPr lang="en-US" dirty="0" err="1"/>
              <a:t>Dựa</a:t>
            </a:r>
            <a:r>
              <a:rPr lang="en-US" dirty="0"/>
              <a:t> </a:t>
            </a:r>
            <a:r>
              <a:rPr lang="en-US" dirty="0" err="1"/>
              <a:t>trên</a:t>
            </a:r>
            <a:r>
              <a:rPr lang="en-US" dirty="0"/>
              <a:t> </a:t>
            </a:r>
            <a:r>
              <a:rPr lang="en-US" dirty="0" err="1"/>
              <a:t>mã</a:t>
            </a:r>
            <a:r>
              <a:rPr lang="en-US" dirty="0"/>
              <a:t> </a:t>
            </a:r>
            <a:r>
              <a:rPr lang="en-US" dirty="0" err="1"/>
              <a:t>nguồn</a:t>
            </a:r>
            <a:endParaRPr lang="en-US" dirty="0"/>
          </a:p>
          <a:p>
            <a:pPr marL="342900" indent="-342900">
              <a:buFont typeface="Wingdings" panose="05000000000000000000" pitchFamily="2" charset="2"/>
              <a:buChar char="Ø"/>
            </a:pPr>
            <a:r>
              <a:rPr lang="en-US" dirty="0" err="1"/>
              <a:t>Dựa</a:t>
            </a:r>
            <a:r>
              <a:rPr lang="en-US" dirty="0"/>
              <a:t> </a:t>
            </a:r>
            <a:r>
              <a:rPr lang="en-US" dirty="0" err="1"/>
              <a:t>trên</a:t>
            </a:r>
            <a:r>
              <a:rPr lang="en-US" dirty="0"/>
              <a:t> </a:t>
            </a:r>
            <a:r>
              <a:rPr lang="en-US" dirty="0" err="1"/>
              <a:t>lỗi</a:t>
            </a:r>
            <a:endParaRPr lang="en-US" dirty="0"/>
          </a:p>
          <a:p>
            <a:pPr marL="342900" indent="-342900">
              <a:buFont typeface="Wingdings" panose="05000000000000000000" pitchFamily="2" charset="2"/>
              <a:buChar char="Ø"/>
            </a:pPr>
            <a:r>
              <a:rPr lang="en-US" dirty="0" err="1"/>
              <a:t>Dựa</a:t>
            </a:r>
            <a:r>
              <a:rPr lang="en-US" dirty="0"/>
              <a:t> </a:t>
            </a:r>
            <a:r>
              <a:rPr lang="en-US" dirty="0" err="1"/>
              <a:t>trên</a:t>
            </a:r>
            <a:r>
              <a:rPr lang="en-US" dirty="0"/>
              <a:t> </a:t>
            </a:r>
            <a:r>
              <a:rPr lang="en-US" dirty="0" err="1"/>
              <a:t>việc</a:t>
            </a:r>
            <a:r>
              <a:rPr lang="en-US" dirty="0"/>
              <a:t> </a:t>
            </a:r>
            <a:r>
              <a:rPr lang="en-US" dirty="0" err="1"/>
              <a:t>sử</a:t>
            </a:r>
            <a:r>
              <a:rPr lang="en-US" dirty="0"/>
              <a:t> </a:t>
            </a:r>
            <a:r>
              <a:rPr lang="en-US" dirty="0" err="1"/>
              <a:t>dụng</a:t>
            </a:r>
            <a:endParaRPr lang="en-US" dirty="0"/>
          </a:p>
          <a:p>
            <a:pPr marL="342900" indent="-342900">
              <a:buFont typeface="Wingdings" panose="05000000000000000000" pitchFamily="2" charset="2"/>
              <a:buChar char="Ø"/>
            </a:pPr>
            <a:r>
              <a:rPr lang="en-US" dirty="0" err="1"/>
              <a:t>Dựa</a:t>
            </a:r>
            <a:r>
              <a:rPr lang="en-US" dirty="0"/>
              <a:t> </a:t>
            </a:r>
            <a:r>
              <a:rPr lang="en-US" dirty="0" err="1"/>
              <a:t>trên</a:t>
            </a:r>
            <a:r>
              <a:rPr lang="en-US" dirty="0"/>
              <a:t> </a:t>
            </a:r>
            <a:r>
              <a:rPr lang="en-US" dirty="0" err="1"/>
              <a:t>mô</a:t>
            </a:r>
            <a:r>
              <a:rPr lang="en-US" dirty="0"/>
              <a:t> </a:t>
            </a:r>
            <a:r>
              <a:rPr lang="en-US" dirty="0" err="1"/>
              <a:t>hình</a:t>
            </a:r>
            <a:endParaRPr lang="en-US" dirty="0"/>
          </a:p>
          <a:p>
            <a:pPr marL="342900" indent="-342900">
              <a:buFont typeface="Wingdings" panose="05000000000000000000" pitchFamily="2" charset="2"/>
              <a:buChar char="Ø"/>
            </a:pPr>
            <a:r>
              <a:rPr lang="en-US" dirty="0" err="1"/>
              <a:t>Dựa</a:t>
            </a:r>
            <a:r>
              <a:rPr lang="en-US" dirty="0"/>
              <a:t> </a:t>
            </a:r>
            <a:r>
              <a:rPr lang="en-US" dirty="0" err="1"/>
              <a:t>trên</a:t>
            </a:r>
            <a:r>
              <a:rPr lang="en-US" dirty="0"/>
              <a:t> </a:t>
            </a:r>
            <a:r>
              <a:rPr lang="en-US" dirty="0" err="1"/>
              <a:t>bản</a:t>
            </a:r>
            <a:r>
              <a:rPr lang="en-US" dirty="0"/>
              <a:t> </a:t>
            </a:r>
            <a:r>
              <a:rPr lang="en-US" dirty="0" err="1"/>
              <a:t>chất</a:t>
            </a:r>
            <a:r>
              <a:rPr lang="en-US" dirty="0"/>
              <a:t> </a:t>
            </a:r>
            <a:r>
              <a:rPr lang="en-US" dirty="0" err="1"/>
              <a:t>của</a:t>
            </a:r>
            <a:r>
              <a:rPr lang="en-US" dirty="0"/>
              <a:t> </a:t>
            </a:r>
            <a:r>
              <a:rPr lang="en-US" dirty="0" err="1"/>
              <a:t>ứng</a:t>
            </a:r>
            <a:r>
              <a:rPr lang="en-US" dirty="0"/>
              <a:t> </a:t>
            </a:r>
            <a:r>
              <a:rPr lang="en-US" dirty="0" err="1"/>
              <a:t>dụng</a:t>
            </a:r>
            <a:endParaRPr lang="en-US" dirty="0"/>
          </a:p>
          <a:p>
            <a:pPr marL="342900" indent="-342900">
              <a:buFont typeface="Wingdings" panose="05000000000000000000" pitchFamily="2" charset="2"/>
              <a:buChar char="Ø"/>
            </a:pPr>
            <a:r>
              <a:rPr lang="en-US" dirty="0" err="1"/>
              <a:t>Chọn</a:t>
            </a:r>
            <a:r>
              <a:rPr lang="en-US" dirty="0"/>
              <a:t> </a:t>
            </a:r>
            <a:r>
              <a:rPr lang="en-US" dirty="0" err="1"/>
              <a:t>và</a:t>
            </a:r>
            <a:r>
              <a:rPr lang="en-US" dirty="0"/>
              <a:t> </a:t>
            </a:r>
            <a:r>
              <a:rPr lang="en-US" dirty="0" err="1"/>
              <a:t>kết</a:t>
            </a:r>
            <a:r>
              <a:rPr lang="en-US" dirty="0"/>
              <a:t> </a:t>
            </a:r>
            <a:r>
              <a:rPr lang="en-US" dirty="0" err="1"/>
              <a:t>hợp</a:t>
            </a:r>
            <a:r>
              <a:rPr lang="en-US" dirty="0"/>
              <a:t> </a:t>
            </a:r>
            <a:r>
              <a:rPr lang="en-US" dirty="0" err="1"/>
              <a:t>các</a:t>
            </a:r>
            <a:r>
              <a:rPr lang="en-US" dirty="0"/>
              <a:t> </a:t>
            </a:r>
            <a:r>
              <a:rPr lang="en-US" dirty="0" err="1"/>
              <a:t>kỹ</a:t>
            </a:r>
            <a:r>
              <a:rPr lang="en-US" dirty="0"/>
              <a:t> </a:t>
            </a:r>
            <a:r>
              <a:rPr lang="en-US" dirty="0" err="1"/>
              <a:t>thuật</a:t>
            </a:r>
            <a:endParaRPr lang="en-US" dirty="0"/>
          </a:p>
          <a:p>
            <a:endParaRPr lang="en-US" dirty="0"/>
          </a:p>
        </p:txBody>
      </p:sp>
    </p:spTree>
    <p:extLst>
      <p:ext uri="{BB962C8B-B14F-4D97-AF65-F5344CB8AC3E}">
        <p14:creationId xmlns:p14="http://schemas.microsoft.com/office/powerpoint/2010/main" val="3287268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a:t>
            </a:r>
            <a:r>
              <a:rPr lang="en-US" dirty="0" err="1" smtClean="0"/>
              <a:t>Các</a:t>
            </a:r>
            <a:r>
              <a:rPr lang="en-US" dirty="0" smtClean="0"/>
              <a:t> </a:t>
            </a:r>
            <a:r>
              <a:rPr lang="en-US" dirty="0" err="1"/>
              <a:t>phép</a:t>
            </a:r>
            <a:r>
              <a:rPr lang="en-US" dirty="0"/>
              <a:t> </a:t>
            </a:r>
            <a:r>
              <a:rPr lang="en-US" dirty="0" err="1"/>
              <a:t>đo</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r>
              <a:rPr lang="en-US" dirty="0" err="1"/>
              <a:t>Việc</a:t>
            </a:r>
            <a:r>
              <a:rPr lang="en-US" dirty="0"/>
              <a:t> </a:t>
            </a:r>
            <a:r>
              <a:rPr lang="en-US" dirty="0" err="1"/>
              <a:t>đánh</a:t>
            </a:r>
            <a:r>
              <a:rPr lang="en-US" dirty="0"/>
              <a:t> </a:t>
            </a:r>
            <a:r>
              <a:rPr lang="en-US" dirty="0" err="1"/>
              <a:t>giá</a:t>
            </a:r>
            <a:r>
              <a:rPr lang="en-US" dirty="0"/>
              <a:t> </a:t>
            </a:r>
            <a:r>
              <a:rPr lang="en-US" dirty="0" err="1"/>
              <a:t>chương</a:t>
            </a:r>
            <a:r>
              <a:rPr lang="en-US" dirty="0"/>
              <a:t> </a:t>
            </a:r>
            <a:r>
              <a:rPr lang="en-US" dirty="0" err="1"/>
              <a:t>trình</a:t>
            </a:r>
            <a:r>
              <a:rPr lang="en-US" dirty="0"/>
              <a:t> </a:t>
            </a:r>
            <a:r>
              <a:rPr lang="en-US" dirty="0" err="1"/>
              <a:t>đang</a:t>
            </a:r>
            <a:r>
              <a:rPr lang="en-US" dirty="0"/>
              <a:t> </a:t>
            </a:r>
            <a:r>
              <a:rPr lang="en-US" dirty="0" err="1"/>
              <a:t>kiểm</a:t>
            </a:r>
            <a:r>
              <a:rPr lang="en-US" dirty="0"/>
              <a:t> </a:t>
            </a:r>
            <a:r>
              <a:rPr lang="en-US" dirty="0" err="1"/>
              <a:t>thử</a:t>
            </a:r>
            <a:endParaRPr lang="en-US" dirty="0"/>
          </a:p>
          <a:p>
            <a:r>
              <a:rPr lang="en-US" dirty="0" err="1"/>
              <a:t>Việc</a:t>
            </a:r>
            <a:r>
              <a:rPr lang="en-US" dirty="0"/>
              <a:t> </a:t>
            </a:r>
            <a:r>
              <a:rPr lang="en-US" dirty="0" err="1"/>
              <a:t>đánh</a:t>
            </a:r>
            <a:r>
              <a:rPr lang="en-US" dirty="0"/>
              <a:t> </a:t>
            </a:r>
            <a:r>
              <a:rPr lang="en-US" dirty="0" err="1"/>
              <a:t>giá</a:t>
            </a:r>
            <a:r>
              <a:rPr lang="en-US" dirty="0"/>
              <a:t> </a:t>
            </a:r>
            <a:r>
              <a:rPr lang="en-US" dirty="0" err="1"/>
              <a:t>các</a:t>
            </a:r>
            <a:r>
              <a:rPr lang="en-US" dirty="0"/>
              <a:t> </a:t>
            </a:r>
            <a:r>
              <a:rPr lang="en-US" dirty="0" err="1"/>
              <a:t>kiểm</a:t>
            </a:r>
            <a:r>
              <a:rPr lang="en-US" dirty="0"/>
              <a:t> </a:t>
            </a:r>
            <a:r>
              <a:rPr lang="en-US" dirty="0" err="1"/>
              <a:t>thử</a:t>
            </a:r>
            <a:r>
              <a:rPr lang="en-US" dirty="0"/>
              <a:t> </a:t>
            </a:r>
            <a:r>
              <a:rPr lang="en-US" dirty="0" err="1"/>
              <a:t>được</a:t>
            </a:r>
            <a:r>
              <a:rPr lang="en-US" dirty="0"/>
              <a:t> </a:t>
            </a:r>
            <a:r>
              <a:rPr lang="en-US" dirty="0" err="1"/>
              <a:t>tiến</a:t>
            </a:r>
            <a:r>
              <a:rPr lang="en-US" dirty="0"/>
              <a:t> </a:t>
            </a:r>
            <a:r>
              <a:rPr lang="en-US" dirty="0" err="1"/>
              <a:t>hành</a:t>
            </a:r>
            <a:endParaRPr lang="en-US" dirty="0"/>
          </a:p>
          <a:p>
            <a:endParaRPr lang="en-US" dirty="0"/>
          </a:p>
        </p:txBody>
      </p:sp>
    </p:spTree>
    <p:extLst>
      <p:ext uri="{BB962C8B-B14F-4D97-AF65-F5344CB8AC3E}">
        <p14:creationId xmlns:p14="http://schemas.microsoft.com/office/powerpoint/2010/main" val="9177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normAutofit lnSpcReduction="10000"/>
          </a:bodyPr>
          <a:lstStyle/>
          <a:p>
            <a:r>
              <a:rPr lang="en-US" dirty="0" err="1"/>
              <a:t>Dựa</a:t>
            </a:r>
            <a:r>
              <a:rPr lang="en-US" dirty="0"/>
              <a:t> </a:t>
            </a:r>
            <a:r>
              <a:rPr lang="en-US" dirty="0" err="1"/>
              <a:t>trên</a:t>
            </a:r>
            <a:r>
              <a:rPr lang="en-US" dirty="0"/>
              <a:t> </a:t>
            </a:r>
            <a:r>
              <a:rPr lang="en-US" dirty="0" err="1"/>
              <a:t>kinh</a:t>
            </a:r>
            <a:r>
              <a:rPr lang="en-US" dirty="0"/>
              <a:t> </a:t>
            </a:r>
            <a:r>
              <a:rPr lang="en-US" dirty="0" err="1"/>
              <a:t>nghiệm</a:t>
            </a:r>
            <a:r>
              <a:rPr lang="en-US" dirty="0"/>
              <a:t> </a:t>
            </a:r>
            <a:r>
              <a:rPr lang="en-US" dirty="0" err="1"/>
              <a:t>và</a:t>
            </a:r>
            <a:r>
              <a:rPr lang="en-US" dirty="0"/>
              <a:t> </a:t>
            </a:r>
            <a:r>
              <a:rPr lang="en-US" dirty="0" err="1"/>
              <a:t>trực</a:t>
            </a:r>
            <a:r>
              <a:rPr lang="en-US" dirty="0"/>
              <a:t> </a:t>
            </a:r>
            <a:r>
              <a:rPr lang="en-US" dirty="0" err="1"/>
              <a:t>giác</a:t>
            </a:r>
            <a:r>
              <a:rPr lang="en-US" dirty="0"/>
              <a:t> </a:t>
            </a:r>
            <a:r>
              <a:rPr lang="en-US" dirty="0" err="1"/>
              <a:t>của</a:t>
            </a:r>
            <a:r>
              <a:rPr lang="en-US" dirty="0"/>
              <a:t> </a:t>
            </a:r>
            <a:r>
              <a:rPr lang="en-US" dirty="0" err="1"/>
              <a:t>kỹ</a:t>
            </a:r>
            <a:r>
              <a:rPr lang="en-US" dirty="0"/>
              <a:t> </a:t>
            </a:r>
            <a:r>
              <a:rPr lang="en-US" dirty="0" err="1"/>
              <a:t>sư</a:t>
            </a:r>
            <a:r>
              <a:rPr lang="en-US" dirty="0"/>
              <a:t> </a:t>
            </a:r>
            <a:r>
              <a:rPr lang="en-US" dirty="0" err="1"/>
              <a:t>phần</a:t>
            </a:r>
            <a:r>
              <a:rPr lang="en-US" dirty="0"/>
              <a:t> </a:t>
            </a:r>
            <a:r>
              <a:rPr lang="en-US" dirty="0" err="1"/>
              <a:t>mềm</a:t>
            </a:r>
            <a:endParaRPr lang="en-US" dirty="0"/>
          </a:p>
          <a:p>
            <a:pPr lvl="1">
              <a:buFont typeface="Wingdings" panose="05000000000000000000" pitchFamily="2" charset="2"/>
              <a:buChar char="Ø"/>
            </a:pPr>
            <a:r>
              <a:rPr lang="en-US" dirty="0" err="1"/>
              <a:t>Kiểm</a:t>
            </a:r>
            <a:r>
              <a:rPr lang="en-US" dirty="0"/>
              <a:t> </a:t>
            </a:r>
            <a:r>
              <a:rPr lang="en-US" dirty="0" err="1"/>
              <a:t>thử</a:t>
            </a:r>
            <a:r>
              <a:rPr lang="en-US" dirty="0"/>
              <a:t> </a:t>
            </a:r>
            <a:r>
              <a:rPr lang="en-US" dirty="0" err="1"/>
              <a:t>tùy</a:t>
            </a:r>
            <a:r>
              <a:rPr lang="en-US" dirty="0"/>
              <a:t> </a:t>
            </a:r>
            <a:r>
              <a:rPr lang="en-US" dirty="0" err="1"/>
              <a:t>biến</a:t>
            </a:r>
            <a:r>
              <a:rPr lang="en-US" dirty="0"/>
              <a:t> : </a:t>
            </a:r>
          </a:p>
          <a:p>
            <a:pPr lvl="2">
              <a:buFont typeface="Wingdings" panose="05000000000000000000" pitchFamily="2" charset="2"/>
              <a:buChar char="ü"/>
            </a:pPr>
            <a:r>
              <a:rPr lang="en-US" dirty="0" err="1"/>
              <a:t>Được</a:t>
            </a:r>
            <a:r>
              <a:rPr lang="en-US" dirty="0"/>
              <a:t> </a:t>
            </a:r>
            <a:r>
              <a:rPr lang="en-US" dirty="0" err="1"/>
              <a:t>sử</a:t>
            </a:r>
            <a:r>
              <a:rPr lang="en-US" dirty="0"/>
              <a:t> </a:t>
            </a:r>
            <a:r>
              <a:rPr lang="en-US" dirty="0" err="1"/>
              <a:t>dụng</a:t>
            </a:r>
            <a:r>
              <a:rPr lang="en-US" dirty="0"/>
              <a:t> </a:t>
            </a:r>
            <a:r>
              <a:rPr lang="en-US" dirty="0" err="1"/>
              <a:t>rộng</a:t>
            </a:r>
            <a:r>
              <a:rPr lang="en-US" dirty="0"/>
              <a:t> </a:t>
            </a:r>
            <a:r>
              <a:rPr lang="en-US" dirty="0" err="1"/>
              <a:t>dãi</a:t>
            </a:r>
            <a:r>
              <a:rPr lang="en-US" dirty="0"/>
              <a:t>: </a:t>
            </a:r>
            <a:r>
              <a:rPr lang="en-US" dirty="0" err="1"/>
              <a:t>kiểm</a:t>
            </a:r>
            <a:r>
              <a:rPr lang="en-US" dirty="0"/>
              <a:t> </a:t>
            </a:r>
            <a:r>
              <a:rPr lang="en-US" dirty="0" err="1"/>
              <a:t>thử</a:t>
            </a:r>
            <a:r>
              <a:rPr lang="en-US" dirty="0"/>
              <a:t> </a:t>
            </a:r>
            <a:r>
              <a:rPr lang="en-US" dirty="0" err="1"/>
              <a:t>tiến</a:t>
            </a:r>
            <a:r>
              <a:rPr lang="en-US" dirty="0"/>
              <a:t> </a:t>
            </a:r>
            <a:r>
              <a:rPr lang="en-US" dirty="0" err="1"/>
              <a:t>hành</a:t>
            </a:r>
            <a:r>
              <a:rPr lang="en-US" dirty="0"/>
              <a:t> </a:t>
            </a:r>
            <a:r>
              <a:rPr lang="en-US" dirty="0" err="1"/>
              <a:t>dựa</a:t>
            </a:r>
            <a:r>
              <a:rPr lang="en-US" dirty="0"/>
              <a:t> </a:t>
            </a:r>
            <a:r>
              <a:rPr lang="en-US" dirty="0" err="1"/>
              <a:t>trên</a:t>
            </a:r>
            <a:r>
              <a:rPr lang="en-US" dirty="0"/>
              <a:t> </a:t>
            </a:r>
            <a:r>
              <a:rPr lang="en-US" dirty="0" err="1"/>
              <a:t>kỹ</a:t>
            </a:r>
            <a:r>
              <a:rPr lang="en-US" dirty="0"/>
              <a:t> </a:t>
            </a:r>
            <a:r>
              <a:rPr lang="en-US" dirty="0" err="1"/>
              <a:t>năng</a:t>
            </a:r>
            <a:r>
              <a:rPr lang="en-US" dirty="0"/>
              <a:t>, </a:t>
            </a:r>
            <a:r>
              <a:rPr lang="en-US" dirty="0" err="1"/>
              <a:t>trực</a:t>
            </a:r>
            <a:r>
              <a:rPr lang="en-US" dirty="0"/>
              <a:t> </a:t>
            </a:r>
            <a:r>
              <a:rPr lang="en-US" dirty="0" err="1"/>
              <a:t>giác</a:t>
            </a:r>
            <a:r>
              <a:rPr lang="en-US" dirty="0"/>
              <a:t> </a:t>
            </a:r>
            <a:r>
              <a:rPr lang="en-US" dirty="0" err="1"/>
              <a:t>và</a:t>
            </a:r>
            <a:r>
              <a:rPr lang="en-US" dirty="0"/>
              <a:t> </a:t>
            </a:r>
            <a:r>
              <a:rPr lang="en-US" dirty="0" err="1"/>
              <a:t>kinh</a:t>
            </a:r>
            <a:r>
              <a:rPr lang="en-US" dirty="0"/>
              <a:t> </a:t>
            </a:r>
            <a:r>
              <a:rPr lang="en-US" dirty="0" err="1"/>
              <a:t>nghiệm</a:t>
            </a:r>
            <a:r>
              <a:rPr lang="en-US" dirty="0"/>
              <a:t> </a:t>
            </a:r>
            <a:r>
              <a:rPr lang="en-US" dirty="0" err="1"/>
              <a:t>của</a:t>
            </a:r>
            <a:r>
              <a:rPr lang="en-US" dirty="0"/>
              <a:t> </a:t>
            </a:r>
            <a:r>
              <a:rPr lang="en-US" dirty="0" err="1"/>
              <a:t>kỹ</a:t>
            </a:r>
            <a:r>
              <a:rPr lang="en-US" dirty="0"/>
              <a:t> </a:t>
            </a:r>
            <a:r>
              <a:rPr lang="en-US" dirty="0" err="1"/>
              <a:t>sư</a:t>
            </a:r>
            <a:r>
              <a:rPr lang="en-US" dirty="0"/>
              <a:t> </a:t>
            </a:r>
            <a:r>
              <a:rPr lang="en-US" dirty="0" err="1"/>
              <a:t>phần</a:t>
            </a:r>
            <a:r>
              <a:rPr lang="en-US" dirty="0"/>
              <a:t> </a:t>
            </a:r>
            <a:r>
              <a:rPr lang="en-US" dirty="0" err="1"/>
              <a:t>mềm</a:t>
            </a:r>
            <a:endParaRPr lang="en-US" dirty="0"/>
          </a:p>
          <a:p>
            <a:pPr lvl="2">
              <a:buFont typeface="Wingdings" panose="05000000000000000000" pitchFamily="2" charset="2"/>
              <a:buChar char="ü"/>
            </a:pPr>
            <a:r>
              <a:rPr lang="en-US" dirty="0" err="1"/>
              <a:t>Hữu</a:t>
            </a:r>
            <a:r>
              <a:rPr lang="en-US" dirty="0"/>
              <a:t> </a:t>
            </a:r>
            <a:r>
              <a:rPr lang="en-US" dirty="0" err="1"/>
              <a:t>ích</a:t>
            </a:r>
            <a:r>
              <a:rPr lang="en-US" dirty="0"/>
              <a:t> </a:t>
            </a:r>
            <a:r>
              <a:rPr lang="en-US" dirty="0" err="1"/>
              <a:t>trong</a:t>
            </a:r>
            <a:r>
              <a:rPr lang="en-US" dirty="0"/>
              <a:t> </a:t>
            </a:r>
            <a:r>
              <a:rPr lang="en-US" dirty="0" err="1"/>
              <a:t>việc</a:t>
            </a:r>
            <a:r>
              <a:rPr lang="en-US" dirty="0"/>
              <a:t> </a:t>
            </a:r>
            <a:r>
              <a:rPr lang="en-US" dirty="0" err="1"/>
              <a:t>định</a:t>
            </a:r>
            <a:r>
              <a:rPr lang="en-US" dirty="0"/>
              <a:t> </a:t>
            </a:r>
            <a:r>
              <a:rPr lang="en-US" dirty="0" err="1"/>
              <a:t>danh</a:t>
            </a:r>
            <a:r>
              <a:rPr lang="en-US" dirty="0"/>
              <a:t> </a:t>
            </a:r>
            <a:r>
              <a:rPr lang="en-US" dirty="0" err="1"/>
              <a:t>các</a:t>
            </a:r>
            <a:r>
              <a:rPr lang="en-US" dirty="0"/>
              <a:t> </a:t>
            </a:r>
            <a:r>
              <a:rPr lang="en-US" dirty="0" err="1"/>
              <a:t>tình</a:t>
            </a:r>
            <a:r>
              <a:rPr lang="en-US" dirty="0"/>
              <a:t> </a:t>
            </a:r>
            <a:r>
              <a:rPr lang="en-US" dirty="0" err="1"/>
              <a:t>huống</a:t>
            </a:r>
            <a:r>
              <a:rPr lang="en-US" dirty="0"/>
              <a:t> </a:t>
            </a:r>
            <a:r>
              <a:rPr lang="en-US" dirty="0" err="1"/>
              <a:t>kiểm</a:t>
            </a:r>
            <a:r>
              <a:rPr lang="en-US" dirty="0"/>
              <a:t> </a:t>
            </a:r>
            <a:r>
              <a:rPr lang="en-US" dirty="0" err="1"/>
              <a:t>thử</a:t>
            </a:r>
            <a:r>
              <a:rPr lang="en-US" dirty="0"/>
              <a:t> </a:t>
            </a:r>
            <a:r>
              <a:rPr lang="en-US" dirty="0" err="1"/>
              <a:t>mà</a:t>
            </a:r>
            <a:r>
              <a:rPr lang="en-US" dirty="0"/>
              <a:t> </a:t>
            </a:r>
            <a:r>
              <a:rPr lang="en-US" dirty="0" err="1"/>
              <a:t>không</a:t>
            </a:r>
            <a:r>
              <a:rPr lang="en-US" dirty="0"/>
              <a:t> </a:t>
            </a:r>
            <a:r>
              <a:rPr lang="en-US" dirty="0" err="1"/>
              <a:t>có</a:t>
            </a:r>
            <a:r>
              <a:rPr lang="en-US" dirty="0"/>
              <a:t> </a:t>
            </a:r>
            <a:r>
              <a:rPr lang="en-US" dirty="0" err="1"/>
              <a:t>được</a:t>
            </a:r>
            <a:r>
              <a:rPr lang="en-US" dirty="0"/>
              <a:t> </a:t>
            </a:r>
            <a:r>
              <a:rPr lang="en-US" dirty="0" err="1"/>
              <a:t>trong</a:t>
            </a:r>
            <a:r>
              <a:rPr lang="en-US" dirty="0"/>
              <a:t> </a:t>
            </a:r>
            <a:r>
              <a:rPr lang="en-US" dirty="0" err="1"/>
              <a:t>các</a:t>
            </a:r>
            <a:r>
              <a:rPr lang="en-US" dirty="0"/>
              <a:t> </a:t>
            </a:r>
            <a:r>
              <a:rPr lang="en-US" dirty="0" err="1"/>
              <a:t>kỹ</a:t>
            </a:r>
            <a:r>
              <a:rPr lang="en-US" dirty="0"/>
              <a:t> </a:t>
            </a:r>
            <a:r>
              <a:rPr lang="en-US" dirty="0" err="1"/>
              <a:t>thuật</a:t>
            </a:r>
            <a:r>
              <a:rPr lang="en-US" dirty="0"/>
              <a:t> </a:t>
            </a:r>
            <a:r>
              <a:rPr lang="en-US" dirty="0" err="1"/>
              <a:t>thông</a:t>
            </a:r>
            <a:r>
              <a:rPr lang="en-US" dirty="0"/>
              <a:t> </a:t>
            </a:r>
            <a:r>
              <a:rPr lang="en-US" dirty="0" err="1"/>
              <a:t>thường</a:t>
            </a:r>
            <a:endParaRPr lang="en-US" dirty="0"/>
          </a:p>
          <a:p>
            <a:pPr lvl="1">
              <a:buFont typeface="Wingdings" panose="05000000000000000000" pitchFamily="2" charset="2"/>
              <a:buChar char="Ø"/>
            </a:pPr>
            <a:r>
              <a:rPr lang="en-US" dirty="0" err="1"/>
              <a:t>Kiểm</a:t>
            </a:r>
            <a:r>
              <a:rPr lang="en-US" dirty="0"/>
              <a:t> </a:t>
            </a:r>
            <a:r>
              <a:rPr lang="en-US" dirty="0" err="1"/>
              <a:t>thử</a:t>
            </a:r>
            <a:r>
              <a:rPr lang="en-US" dirty="0"/>
              <a:t> </a:t>
            </a:r>
            <a:r>
              <a:rPr lang="en-US" dirty="0" err="1"/>
              <a:t>thăm</a:t>
            </a:r>
            <a:r>
              <a:rPr lang="en-US" dirty="0"/>
              <a:t> </a:t>
            </a:r>
            <a:r>
              <a:rPr lang="en-US" dirty="0" err="1"/>
              <a:t>dò</a:t>
            </a:r>
            <a:endParaRPr lang="en-US" dirty="0"/>
          </a:p>
          <a:p>
            <a:pPr lvl="2">
              <a:buFont typeface="Wingdings" panose="05000000000000000000" pitchFamily="2" charset="2"/>
              <a:buChar char="ü"/>
            </a:pPr>
            <a:r>
              <a:rPr lang="en-US" dirty="0" err="1"/>
              <a:t>Là</a:t>
            </a:r>
            <a:r>
              <a:rPr lang="en-US" dirty="0"/>
              <a:t> </a:t>
            </a:r>
            <a:r>
              <a:rPr lang="en-US" dirty="0" err="1"/>
              <a:t>hình</a:t>
            </a:r>
            <a:r>
              <a:rPr lang="en-US" dirty="0"/>
              <a:t> </a:t>
            </a:r>
            <a:r>
              <a:rPr lang="en-US" dirty="0" err="1"/>
              <a:t>thức</a:t>
            </a:r>
            <a:r>
              <a:rPr lang="en-US" dirty="0"/>
              <a:t> </a:t>
            </a:r>
            <a:r>
              <a:rPr lang="en-US" dirty="0" err="1"/>
              <a:t>tiến</a:t>
            </a:r>
            <a:r>
              <a:rPr lang="en-US" dirty="0"/>
              <a:t> </a:t>
            </a:r>
            <a:r>
              <a:rPr lang="en-US" dirty="0" err="1"/>
              <a:t>hành</a:t>
            </a:r>
            <a:r>
              <a:rPr lang="en-US" dirty="0"/>
              <a:t> </a:t>
            </a:r>
            <a:r>
              <a:rPr lang="en-US" dirty="0" err="1"/>
              <a:t>đồng</a:t>
            </a:r>
            <a:r>
              <a:rPr lang="en-US" dirty="0"/>
              <a:t> </a:t>
            </a:r>
            <a:r>
              <a:rPr lang="en-US" dirty="0" err="1"/>
              <a:t>thời</a:t>
            </a:r>
            <a:r>
              <a:rPr lang="en-US" dirty="0"/>
              <a:t> </a:t>
            </a:r>
            <a:r>
              <a:rPr lang="en-US" dirty="0" err="1"/>
              <a:t>việc</a:t>
            </a:r>
            <a:r>
              <a:rPr lang="en-US" dirty="0"/>
              <a:t> </a:t>
            </a:r>
            <a:r>
              <a:rPr lang="en-US" dirty="0" err="1"/>
              <a:t>học</a:t>
            </a:r>
            <a:r>
              <a:rPr lang="en-US" dirty="0"/>
              <a:t>, </a:t>
            </a:r>
            <a:r>
              <a:rPr lang="en-US" dirty="0" err="1"/>
              <a:t>thiết</a:t>
            </a:r>
            <a:r>
              <a:rPr lang="en-US" dirty="0"/>
              <a:t> </a:t>
            </a:r>
            <a:r>
              <a:rPr lang="en-US" dirty="0" err="1"/>
              <a:t>kế</a:t>
            </a:r>
            <a:r>
              <a:rPr lang="en-US" dirty="0"/>
              <a:t> </a:t>
            </a:r>
            <a:r>
              <a:rPr lang="en-US" dirty="0" err="1"/>
              <a:t>và</a:t>
            </a:r>
            <a:r>
              <a:rPr lang="en-US" dirty="0"/>
              <a:t> </a:t>
            </a:r>
            <a:r>
              <a:rPr lang="en-US" dirty="0" err="1"/>
              <a:t>kiểm</a:t>
            </a:r>
            <a:r>
              <a:rPr lang="en-US" dirty="0"/>
              <a:t> </a:t>
            </a:r>
            <a:r>
              <a:rPr lang="en-US" dirty="0" err="1"/>
              <a:t>thử</a:t>
            </a:r>
            <a:endParaRPr lang="en-US" dirty="0"/>
          </a:p>
          <a:p>
            <a:pPr lvl="2">
              <a:buFont typeface="Wingdings" panose="05000000000000000000" pitchFamily="2" charset="2"/>
              <a:buChar char="ü"/>
            </a:pPr>
            <a:r>
              <a:rPr lang="en-US" dirty="0" err="1"/>
              <a:t>Không</a:t>
            </a:r>
            <a:r>
              <a:rPr lang="en-US" dirty="0"/>
              <a:t> </a:t>
            </a:r>
            <a:r>
              <a:rPr lang="en-US" dirty="0" err="1"/>
              <a:t>theo</a:t>
            </a:r>
            <a:r>
              <a:rPr lang="en-US" dirty="0"/>
              <a:t> </a:t>
            </a:r>
            <a:r>
              <a:rPr lang="en-US" dirty="0" err="1"/>
              <a:t>kế</a:t>
            </a:r>
            <a:r>
              <a:rPr lang="en-US" dirty="0"/>
              <a:t> </a:t>
            </a:r>
            <a:r>
              <a:rPr lang="en-US" dirty="0" err="1"/>
              <a:t>hoạch</a:t>
            </a:r>
            <a:r>
              <a:rPr lang="en-US" dirty="0"/>
              <a:t> </a:t>
            </a:r>
            <a:r>
              <a:rPr lang="en-US" dirty="0" err="1"/>
              <a:t>trước</a:t>
            </a:r>
            <a:r>
              <a:rPr lang="en-US" dirty="0"/>
              <a:t> </a:t>
            </a:r>
            <a:r>
              <a:rPr lang="en-US" dirty="0" err="1"/>
              <a:t>mà</a:t>
            </a:r>
            <a:r>
              <a:rPr lang="en-US" dirty="0"/>
              <a:t> </a:t>
            </a:r>
            <a:r>
              <a:rPr lang="en-US" dirty="0" err="1"/>
              <a:t>vừa</a:t>
            </a:r>
            <a:r>
              <a:rPr lang="en-US" dirty="0"/>
              <a:t> </a:t>
            </a:r>
            <a:r>
              <a:rPr lang="en-US" dirty="0" err="1"/>
              <a:t>kiểm</a:t>
            </a:r>
            <a:r>
              <a:rPr lang="en-US" dirty="0"/>
              <a:t> </a:t>
            </a:r>
            <a:r>
              <a:rPr lang="en-US" dirty="0" err="1"/>
              <a:t>thử</a:t>
            </a:r>
            <a:r>
              <a:rPr lang="en-US" dirty="0"/>
              <a:t> </a:t>
            </a:r>
            <a:r>
              <a:rPr lang="en-US" dirty="0" err="1"/>
              <a:t>vừa</a:t>
            </a:r>
            <a:r>
              <a:rPr lang="en-US" dirty="0"/>
              <a:t> </a:t>
            </a:r>
            <a:r>
              <a:rPr lang="en-US" dirty="0" err="1"/>
              <a:t>sửa</a:t>
            </a:r>
            <a:endParaRPr lang="en-US" dirty="0"/>
          </a:p>
          <a:p>
            <a:pPr lvl="2">
              <a:buFont typeface="Wingdings" panose="05000000000000000000" pitchFamily="2" charset="2"/>
              <a:buChar char="ü"/>
            </a:pPr>
            <a:r>
              <a:rPr lang="en-US" dirty="0" err="1"/>
              <a:t>Hiệu</a:t>
            </a:r>
            <a:r>
              <a:rPr lang="en-US" dirty="0"/>
              <a:t> </a:t>
            </a:r>
            <a:r>
              <a:rPr lang="en-US" dirty="0" err="1"/>
              <a:t>quả</a:t>
            </a:r>
            <a:r>
              <a:rPr lang="en-US" dirty="0"/>
              <a:t> </a:t>
            </a:r>
            <a:r>
              <a:rPr lang="en-US" dirty="0" err="1"/>
              <a:t>dựa</a:t>
            </a:r>
            <a:r>
              <a:rPr lang="en-US" dirty="0"/>
              <a:t> </a:t>
            </a:r>
            <a:r>
              <a:rPr lang="en-US" dirty="0" err="1"/>
              <a:t>vào</a:t>
            </a:r>
            <a:r>
              <a:rPr lang="en-US" dirty="0"/>
              <a:t> </a:t>
            </a:r>
            <a:r>
              <a:rPr lang="en-US" dirty="0" err="1"/>
              <a:t>hiểu</a:t>
            </a:r>
            <a:r>
              <a:rPr lang="en-US" dirty="0"/>
              <a:t> </a:t>
            </a:r>
            <a:r>
              <a:rPr lang="en-US" dirty="0" err="1"/>
              <a:t>biết</a:t>
            </a:r>
            <a:r>
              <a:rPr lang="en-US" dirty="0"/>
              <a:t> </a:t>
            </a:r>
            <a:r>
              <a:rPr lang="en-US" dirty="0" err="1"/>
              <a:t>của</a:t>
            </a:r>
            <a:r>
              <a:rPr lang="en-US" dirty="0"/>
              <a:t> </a:t>
            </a:r>
            <a:r>
              <a:rPr lang="en-US" dirty="0" err="1"/>
              <a:t>kỹ</a:t>
            </a:r>
            <a:r>
              <a:rPr lang="en-US" dirty="0"/>
              <a:t> </a:t>
            </a:r>
            <a:r>
              <a:rPr lang="en-US" dirty="0" err="1"/>
              <a:t>sư</a:t>
            </a:r>
            <a:r>
              <a:rPr lang="en-US" dirty="0"/>
              <a:t> </a:t>
            </a:r>
            <a:r>
              <a:rPr lang="en-US" dirty="0" err="1"/>
              <a:t>phần</a:t>
            </a:r>
            <a:r>
              <a:rPr lang="en-US" dirty="0"/>
              <a:t> </a:t>
            </a:r>
            <a:r>
              <a:rPr lang="en-US" dirty="0" err="1"/>
              <a:t>mềm</a:t>
            </a:r>
            <a:r>
              <a:rPr lang="en-US" dirty="0"/>
              <a:t>: </a:t>
            </a:r>
            <a:r>
              <a:rPr lang="en-US" dirty="0" err="1"/>
              <a:t>bước</a:t>
            </a:r>
            <a:r>
              <a:rPr lang="en-US" dirty="0"/>
              <a:t> </a:t>
            </a:r>
            <a:r>
              <a:rPr lang="en-US" dirty="0" err="1"/>
              <a:t>chạy</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môi</a:t>
            </a:r>
            <a:r>
              <a:rPr lang="en-US" dirty="0"/>
              <a:t> </a:t>
            </a:r>
            <a:r>
              <a:rPr lang="en-US" dirty="0" err="1"/>
              <a:t>trường</a:t>
            </a:r>
            <a:r>
              <a:rPr lang="en-US" dirty="0"/>
              <a:t> </a:t>
            </a:r>
            <a:r>
              <a:rPr lang="en-US" dirty="0" err="1"/>
              <a:t>quen</a:t>
            </a:r>
            <a:r>
              <a:rPr lang="en-US" dirty="0"/>
              <a:t> </a:t>
            </a:r>
            <a:r>
              <a:rPr lang="en-US" dirty="0" err="1"/>
              <a:t>thuộc</a:t>
            </a:r>
            <a:r>
              <a:rPr lang="en-US" dirty="0"/>
              <a:t>, </a:t>
            </a:r>
            <a:r>
              <a:rPr lang="en-US" dirty="0" err="1"/>
              <a:t>khả</a:t>
            </a:r>
            <a:r>
              <a:rPr lang="en-US" dirty="0"/>
              <a:t> </a:t>
            </a:r>
            <a:r>
              <a:rPr lang="en-US" dirty="0" err="1"/>
              <a:t>năng</a:t>
            </a:r>
            <a:r>
              <a:rPr lang="en-US" dirty="0"/>
              <a:t> </a:t>
            </a:r>
            <a:r>
              <a:rPr lang="en-US" dirty="0" err="1"/>
              <a:t>và</a:t>
            </a:r>
            <a:r>
              <a:rPr lang="en-US" dirty="0"/>
              <a:t> </a:t>
            </a:r>
            <a:r>
              <a:rPr lang="en-US" dirty="0" err="1"/>
              <a:t>quá</a:t>
            </a:r>
            <a:r>
              <a:rPr lang="en-US" dirty="0"/>
              <a:t> </a:t>
            </a:r>
            <a:r>
              <a:rPr lang="en-US" dirty="0" err="1"/>
              <a:t>trình</a:t>
            </a:r>
            <a:r>
              <a:rPr lang="en-US" dirty="0"/>
              <a:t> </a:t>
            </a:r>
            <a:r>
              <a:rPr lang="en-US" dirty="0" err="1"/>
              <a:t>lỗi</a:t>
            </a:r>
            <a:r>
              <a:rPr lang="en-US" dirty="0"/>
              <a:t>, </a:t>
            </a:r>
            <a:r>
              <a:rPr lang="en-US" dirty="0" err="1"/>
              <a:t>nguy</a:t>
            </a:r>
            <a:r>
              <a:rPr lang="en-US" dirty="0"/>
              <a:t> </a:t>
            </a:r>
            <a:r>
              <a:rPr lang="en-US" dirty="0" err="1"/>
              <a:t>cơ</a:t>
            </a:r>
            <a:r>
              <a:rPr lang="en-US" dirty="0"/>
              <a:t> </a:t>
            </a:r>
            <a:r>
              <a:rPr lang="en-US" dirty="0" err="1"/>
              <a:t>khi</a:t>
            </a:r>
            <a:r>
              <a:rPr lang="en-US" dirty="0"/>
              <a:t> </a:t>
            </a:r>
            <a:r>
              <a:rPr lang="en-US" dirty="0" err="1"/>
              <a:t>tích</a:t>
            </a:r>
            <a:r>
              <a:rPr lang="en-US" dirty="0"/>
              <a:t> </a:t>
            </a:r>
            <a:r>
              <a:rPr lang="en-US" dirty="0" err="1"/>
              <a:t>hợp</a:t>
            </a:r>
            <a:r>
              <a:rPr lang="en-US" dirty="0"/>
              <a:t> </a:t>
            </a:r>
            <a:r>
              <a:rPr lang="en-US" dirty="0" err="1"/>
              <a:t>với</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khác</a:t>
            </a:r>
            <a:endParaRPr lang="en-US" dirty="0"/>
          </a:p>
          <a:p>
            <a:endParaRPr lang="en-US" dirty="0"/>
          </a:p>
        </p:txBody>
      </p:sp>
    </p:spTree>
    <p:extLst>
      <p:ext uri="{BB962C8B-B14F-4D97-AF65-F5344CB8AC3E}">
        <p14:creationId xmlns:p14="http://schemas.microsoft.com/office/powerpoint/2010/main" val="39320204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normAutofit fontScale="77500" lnSpcReduction="20000"/>
          </a:bodyPr>
          <a:lstStyle/>
          <a:p>
            <a:r>
              <a:rPr lang="en-US" sz="3800" dirty="0" err="1"/>
              <a:t>Kỹ</a:t>
            </a:r>
            <a:r>
              <a:rPr lang="en-US" sz="3800" dirty="0"/>
              <a:t> </a:t>
            </a:r>
            <a:r>
              <a:rPr lang="en-US" sz="3800" dirty="0" err="1"/>
              <a:t>thuật</a:t>
            </a:r>
            <a:r>
              <a:rPr lang="en-US" sz="3800" dirty="0"/>
              <a:t> </a:t>
            </a:r>
            <a:r>
              <a:rPr lang="en-US" sz="3800" dirty="0" err="1"/>
              <a:t>dựa</a:t>
            </a:r>
            <a:r>
              <a:rPr lang="en-US" sz="3800" dirty="0"/>
              <a:t> </a:t>
            </a:r>
            <a:r>
              <a:rPr lang="en-US" sz="3800" dirty="0" err="1"/>
              <a:t>trên</a:t>
            </a:r>
            <a:r>
              <a:rPr lang="en-US" sz="3800" dirty="0"/>
              <a:t> </a:t>
            </a:r>
            <a:r>
              <a:rPr lang="en-US" sz="3800" dirty="0" err="1"/>
              <a:t>miền</a:t>
            </a:r>
            <a:r>
              <a:rPr lang="en-US" sz="3800" dirty="0"/>
              <a:t> </a:t>
            </a:r>
            <a:r>
              <a:rPr lang="en-US" sz="3800" dirty="0" err="1"/>
              <a:t>đầu</a:t>
            </a:r>
            <a:r>
              <a:rPr lang="en-US" sz="3800" dirty="0"/>
              <a:t> </a:t>
            </a:r>
            <a:r>
              <a:rPr lang="en-US" sz="3800" dirty="0" err="1"/>
              <a:t>vào</a:t>
            </a:r>
            <a:endParaRPr lang="en-US" sz="3800" dirty="0"/>
          </a:p>
          <a:p>
            <a:pPr>
              <a:buFont typeface="Wingdings" panose="05000000000000000000" pitchFamily="2" charset="2"/>
              <a:buChar char="Ø"/>
            </a:pPr>
            <a:r>
              <a:rPr lang="en-US" dirty="0" err="1"/>
              <a:t>Phân</a:t>
            </a:r>
            <a:r>
              <a:rPr lang="en-US" dirty="0"/>
              <a:t> chia </a:t>
            </a:r>
            <a:r>
              <a:rPr lang="en-US" dirty="0" err="1"/>
              <a:t>tương</a:t>
            </a:r>
            <a:r>
              <a:rPr lang="en-US" dirty="0"/>
              <a:t> </a:t>
            </a:r>
            <a:r>
              <a:rPr lang="en-US" dirty="0" err="1"/>
              <a:t>đương</a:t>
            </a:r>
            <a:endParaRPr lang="en-US" dirty="0"/>
          </a:p>
          <a:p>
            <a:pPr lvl="1">
              <a:buFont typeface="Wingdings" panose="05000000000000000000" pitchFamily="2" charset="2"/>
              <a:buChar char="ü"/>
            </a:pPr>
            <a:r>
              <a:rPr lang="en-US" dirty="0"/>
              <a:t>Chia </a:t>
            </a:r>
            <a:r>
              <a:rPr lang="en-US" dirty="0" err="1"/>
              <a:t>miền</a:t>
            </a:r>
            <a:r>
              <a:rPr lang="en-US" dirty="0"/>
              <a:t> </a:t>
            </a:r>
            <a:r>
              <a:rPr lang="en-US" dirty="0" err="1"/>
              <a:t>đầu</a:t>
            </a:r>
            <a:r>
              <a:rPr lang="en-US" dirty="0"/>
              <a:t> </a:t>
            </a:r>
            <a:r>
              <a:rPr lang="en-US" dirty="0" err="1"/>
              <a:t>vào</a:t>
            </a:r>
            <a:r>
              <a:rPr lang="en-US" dirty="0"/>
              <a:t> </a:t>
            </a:r>
            <a:r>
              <a:rPr lang="en-US" dirty="0" err="1"/>
              <a:t>thành</a:t>
            </a:r>
            <a:r>
              <a:rPr lang="en-US" dirty="0"/>
              <a:t> </a:t>
            </a:r>
            <a:r>
              <a:rPr lang="en-US" dirty="0" err="1"/>
              <a:t>từng</a:t>
            </a:r>
            <a:r>
              <a:rPr lang="en-US" dirty="0"/>
              <a:t> </a:t>
            </a:r>
            <a:r>
              <a:rPr lang="en-US" dirty="0" err="1"/>
              <a:t>tập</a:t>
            </a:r>
            <a:r>
              <a:rPr lang="en-US" dirty="0"/>
              <a:t> </a:t>
            </a:r>
            <a:r>
              <a:rPr lang="en-US" dirty="0" err="1"/>
              <a:t>dựa</a:t>
            </a:r>
            <a:r>
              <a:rPr lang="en-US" dirty="0"/>
              <a:t> </a:t>
            </a:r>
            <a:r>
              <a:rPr lang="en-US" dirty="0" err="1"/>
              <a:t>vào</a:t>
            </a:r>
            <a:r>
              <a:rPr lang="en-US" dirty="0"/>
              <a:t> </a:t>
            </a:r>
            <a:r>
              <a:rPr lang="en-US" dirty="0" err="1"/>
              <a:t>tiêu</a:t>
            </a:r>
            <a:r>
              <a:rPr lang="en-US" dirty="0"/>
              <a:t> </a:t>
            </a:r>
            <a:r>
              <a:rPr lang="en-US" dirty="0" err="1"/>
              <a:t>chuẩn</a:t>
            </a:r>
            <a:r>
              <a:rPr lang="en-US" dirty="0"/>
              <a:t> </a:t>
            </a:r>
            <a:r>
              <a:rPr lang="en-US" dirty="0" err="1"/>
              <a:t>hoặc</a:t>
            </a:r>
            <a:r>
              <a:rPr lang="en-US" dirty="0"/>
              <a:t> </a:t>
            </a:r>
            <a:r>
              <a:rPr lang="en-US" dirty="0" err="1"/>
              <a:t>quan</a:t>
            </a:r>
            <a:r>
              <a:rPr lang="en-US" dirty="0"/>
              <a:t> </a:t>
            </a:r>
            <a:r>
              <a:rPr lang="en-US" dirty="0" err="1"/>
              <a:t>hệ</a:t>
            </a:r>
            <a:endParaRPr lang="en-US" dirty="0"/>
          </a:p>
          <a:p>
            <a:pPr lvl="1">
              <a:buFont typeface="Wingdings" panose="05000000000000000000" pitchFamily="2" charset="2"/>
              <a:buChar char="ü"/>
            </a:pPr>
            <a:r>
              <a:rPr lang="en-US" dirty="0" err="1"/>
              <a:t>Đầu</a:t>
            </a:r>
            <a:r>
              <a:rPr lang="en-US" dirty="0"/>
              <a:t> </a:t>
            </a:r>
            <a:r>
              <a:rPr lang="en-US" dirty="0" err="1"/>
              <a:t>vào</a:t>
            </a:r>
            <a:r>
              <a:rPr lang="en-US" dirty="0"/>
              <a:t> </a:t>
            </a:r>
            <a:r>
              <a:rPr lang="en-US" dirty="0" err="1"/>
              <a:t>đúng</a:t>
            </a:r>
            <a:r>
              <a:rPr lang="en-US" dirty="0"/>
              <a:t> </a:t>
            </a:r>
            <a:r>
              <a:rPr lang="en-US" dirty="0" err="1"/>
              <a:t>sẽ</a:t>
            </a:r>
            <a:r>
              <a:rPr lang="en-US" dirty="0"/>
              <a:t> </a:t>
            </a:r>
            <a:r>
              <a:rPr lang="en-US" dirty="0" err="1"/>
              <a:t>được</a:t>
            </a:r>
            <a:r>
              <a:rPr lang="en-US" dirty="0"/>
              <a:t> </a:t>
            </a:r>
            <a:r>
              <a:rPr lang="en-US" dirty="0" err="1"/>
              <a:t>chấp</a:t>
            </a:r>
            <a:r>
              <a:rPr lang="en-US" dirty="0"/>
              <a:t> </a:t>
            </a:r>
            <a:r>
              <a:rPr lang="en-US" dirty="0" err="1"/>
              <a:t>nhận</a:t>
            </a:r>
            <a:r>
              <a:rPr lang="en-US" dirty="0"/>
              <a:t> </a:t>
            </a:r>
            <a:r>
              <a:rPr lang="en-US" dirty="0" err="1"/>
              <a:t>và</a:t>
            </a:r>
            <a:r>
              <a:rPr lang="en-US" dirty="0"/>
              <a:t> </a:t>
            </a:r>
            <a:r>
              <a:rPr lang="en-US" dirty="0" err="1"/>
              <a:t>xử</a:t>
            </a:r>
            <a:r>
              <a:rPr lang="en-US" dirty="0"/>
              <a:t> </a:t>
            </a:r>
            <a:r>
              <a:rPr lang="en-US" dirty="0" err="1"/>
              <a:t>lý</a:t>
            </a:r>
            <a:r>
              <a:rPr lang="en-US" dirty="0"/>
              <a:t>, </a:t>
            </a:r>
            <a:r>
              <a:rPr lang="en-US" dirty="0" err="1"/>
              <a:t>đầu</a:t>
            </a:r>
            <a:r>
              <a:rPr lang="en-US" dirty="0"/>
              <a:t> </a:t>
            </a:r>
            <a:r>
              <a:rPr lang="en-US" dirty="0" err="1"/>
              <a:t>vào</a:t>
            </a:r>
            <a:r>
              <a:rPr lang="en-US" dirty="0"/>
              <a:t> </a:t>
            </a:r>
            <a:r>
              <a:rPr lang="en-US" dirty="0" err="1"/>
              <a:t>sai</a:t>
            </a:r>
            <a:r>
              <a:rPr lang="en-US" dirty="0"/>
              <a:t> </a:t>
            </a:r>
            <a:r>
              <a:rPr lang="en-US" dirty="0" err="1"/>
              <a:t>sẽ</a:t>
            </a:r>
            <a:r>
              <a:rPr lang="en-US" dirty="0"/>
              <a:t> </a:t>
            </a:r>
            <a:r>
              <a:rPr lang="en-US" dirty="0" err="1"/>
              <a:t>không</a:t>
            </a:r>
            <a:r>
              <a:rPr lang="en-US" dirty="0"/>
              <a:t> </a:t>
            </a:r>
            <a:r>
              <a:rPr lang="en-US" dirty="0" err="1"/>
              <a:t>được</a:t>
            </a:r>
            <a:r>
              <a:rPr lang="en-US" dirty="0"/>
              <a:t> </a:t>
            </a:r>
            <a:r>
              <a:rPr lang="en-US" dirty="0" err="1"/>
              <a:t>chấp</a:t>
            </a:r>
            <a:r>
              <a:rPr lang="en-US" dirty="0"/>
              <a:t> </a:t>
            </a:r>
            <a:r>
              <a:rPr lang="en-US" dirty="0" err="1"/>
              <a:t>nhận</a:t>
            </a:r>
            <a:r>
              <a:rPr lang="en-US" dirty="0"/>
              <a:t> </a:t>
            </a:r>
            <a:r>
              <a:rPr lang="en-US" dirty="0" err="1"/>
              <a:t>và</a:t>
            </a:r>
            <a:r>
              <a:rPr lang="en-US" dirty="0"/>
              <a:t> </a:t>
            </a:r>
            <a:r>
              <a:rPr lang="en-US" dirty="0" err="1"/>
              <a:t>báo</a:t>
            </a:r>
            <a:r>
              <a:rPr lang="en-US" dirty="0"/>
              <a:t> </a:t>
            </a:r>
            <a:r>
              <a:rPr lang="en-US" dirty="0" err="1"/>
              <a:t>lỗi</a:t>
            </a:r>
            <a:endParaRPr lang="en-US" dirty="0"/>
          </a:p>
          <a:p>
            <a:pPr>
              <a:buFont typeface="Wingdings" panose="05000000000000000000" pitchFamily="2" charset="2"/>
              <a:buChar char="Ø"/>
            </a:pPr>
            <a:r>
              <a:rPr lang="en-US" dirty="0" err="1"/>
              <a:t>Kiểm</a:t>
            </a:r>
            <a:r>
              <a:rPr lang="en-US" dirty="0"/>
              <a:t> </a:t>
            </a:r>
            <a:r>
              <a:rPr lang="en-US" dirty="0" err="1"/>
              <a:t>thử</a:t>
            </a:r>
            <a:r>
              <a:rPr lang="en-US" dirty="0"/>
              <a:t> </a:t>
            </a:r>
            <a:r>
              <a:rPr lang="en-US" dirty="0" err="1"/>
              <a:t>theo</a:t>
            </a:r>
            <a:r>
              <a:rPr lang="en-US" dirty="0"/>
              <a:t> </a:t>
            </a:r>
            <a:r>
              <a:rPr lang="en-US" dirty="0" err="1"/>
              <a:t>cặp</a:t>
            </a:r>
            <a:endParaRPr lang="en-US" dirty="0"/>
          </a:p>
          <a:p>
            <a:pPr lvl="1">
              <a:buFont typeface="Wingdings" panose="05000000000000000000" pitchFamily="2" charset="2"/>
              <a:buChar char="ü"/>
            </a:pPr>
            <a:r>
              <a:rPr lang="en-US" dirty="0" err="1"/>
              <a:t>Các</a:t>
            </a:r>
            <a:r>
              <a:rPr lang="en-US" dirty="0"/>
              <a:t> </a:t>
            </a:r>
            <a:r>
              <a:rPr lang="en-US" dirty="0" err="1"/>
              <a:t>tình</a:t>
            </a:r>
            <a:r>
              <a:rPr lang="en-US" dirty="0"/>
              <a:t> </a:t>
            </a:r>
            <a:r>
              <a:rPr lang="en-US" dirty="0" err="1"/>
              <a:t>huống</a:t>
            </a:r>
            <a:r>
              <a:rPr lang="en-US" dirty="0"/>
              <a:t> </a:t>
            </a:r>
            <a:r>
              <a:rPr lang="en-US" dirty="0" err="1"/>
              <a:t>kiểm</a:t>
            </a:r>
            <a:r>
              <a:rPr lang="en-US" dirty="0"/>
              <a:t> </a:t>
            </a:r>
            <a:r>
              <a:rPr lang="en-US" dirty="0" err="1"/>
              <a:t>thử</a:t>
            </a:r>
            <a:r>
              <a:rPr lang="en-US" dirty="0"/>
              <a:t> </a:t>
            </a:r>
            <a:r>
              <a:rPr lang="en-US" dirty="0" err="1"/>
              <a:t>có</a:t>
            </a:r>
            <a:r>
              <a:rPr lang="en-US" dirty="0"/>
              <a:t> </a:t>
            </a:r>
            <a:r>
              <a:rPr lang="en-US" dirty="0" err="1"/>
              <a:t>được</a:t>
            </a:r>
            <a:r>
              <a:rPr lang="en-US" dirty="0"/>
              <a:t> </a:t>
            </a:r>
            <a:r>
              <a:rPr lang="en-US" dirty="0" err="1"/>
              <a:t>từ</a:t>
            </a:r>
            <a:r>
              <a:rPr lang="en-US" dirty="0"/>
              <a:t> </a:t>
            </a:r>
            <a:r>
              <a:rPr lang="en-US" dirty="0" err="1"/>
              <a:t>việc</a:t>
            </a:r>
            <a:r>
              <a:rPr lang="en-US" dirty="0"/>
              <a:t> </a:t>
            </a:r>
            <a:r>
              <a:rPr lang="en-US" dirty="0" err="1"/>
              <a:t>kết</a:t>
            </a:r>
            <a:r>
              <a:rPr lang="en-US" dirty="0"/>
              <a:t> </a:t>
            </a:r>
            <a:r>
              <a:rPr lang="en-US" dirty="0" err="1"/>
              <a:t>hợp</a:t>
            </a:r>
            <a:r>
              <a:rPr lang="en-US" dirty="0"/>
              <a:t> </a:t>
            </a:r>
            <a:r>
              <a:rPr lang="en-US" dirty="0" err="1"/>
              <a:t>giá</a:t>
            </a:r>
            <a:r>
              <a:rPr lang="en-US" dirty="0"/>
              <a:t> </a:t>
            </a:r>
            <a:r>
              <a:rPr lang="en-US" dirty="0" err="1"/>
              <a:t>trị</a:t>
            </a:r>
            <a:r>
              <a:rPr lang="en-US" dirty="0"/>
              <a:t> </a:t>
            </a:r>
            <a:r>
              <a:rPr lang="en-US" dirty="0" err="1"/>
              <a:t>tiêu</a:t>
            </a:r>
            <a:r>
              <a:rPr lang="en-US" dirty="0"/>
              <a:t> </a:t>
            </a:r>
            <a:r>
              <a:rPr lang="en-US" dirty="0" err="1"/>
              <a:t>biểu</a:t>
            </a:r>
            <a:r>
              <a:rPr lang="en-US" dirty="0"/>
              <a:t> </a:t>
            </a:r>
            <a:r>
              <a:rPr lang="en-US" dirty="0" err="1"/>
              <a:t>của</a:t>
            </a:r>
            <a:r>
              <a:rPr lang="en-US" dirty="0"/>
              <a:t> </a:t>
            </a:r>
            <a:r>
              <a:rPr lang="en-US" dirty="0" err="1"/>
              <a:t>mỗi</a:t>
            </a:r>
            <a:r>
              <a:rPr lang="en-US" dirty="0"/>
              <a:t> </a:t>
            </a:r>
            <a:r>
              <a:rPr lang="en-US" dirty="0" err="1"/>
              <a:t>cặp</a:t>
            </a:r>
            <a:r>
              <a:rPr lang="en-US" dirty="0"/>
              <a:t> </a:t>
            </a:r>
            <a:r>
              <a:rPr lang="en-US" dirty="0" err="1"/>
              <a:t>tập</a:t>
            </a:r>
            <a:r>
              <a:rPr lang="en-US" dirty="0"/>
              <a:t> </a:t>
            </a:r>
            <a:r>
              <a:rPr lang="en-US" dirty="0" err="1"/>
              <a:t>hợp</a:t>
            </a:r>
            <a:r>
              <a:rPr lang="en-US" dirty="0"/>
              <a:t> </a:t>
            </a:r>
            <a:r>
              <a:rPr lang="en-US" dirty="0" err="1"/>
              <a:t>biến</a:t>
            </a:r>
            <a:r>
              <a:rPr lang="en-US" dirty="0"/>
              <a:t> </a:t>
            </a:r>
            <a:r>
              <a:rPr lang="en-US" dirty="0" err="1"/>
              <a:t>đầu</a:t>
            </a:r>
            <a:r>
              <a:rPr lang="en-US" dirty="0"/>
              <a:t> </a:t>
            </a:r>
            <a:r>
              <a:rPr lang="en-US" dirty="0" err="1"/>
              <a:t>vào</a:t>
            </a:r>
            <a:endParaRPr lang="en-US" dirty="0"/>
          </a:p>
          <a:p>
            <a:pPr lvl="1">
              <a:buFont typeface="Wingdings" panose="05000000000000000000" pitchFamily="2" charset="2"/>
              <a:buChar char="ü"/>
            </a:pPr>
            <a:r>
              <a:rPr lang="en-US" dirty="0" err="1"/>
              <a:t>Thuộc</a:t>
            </a:r>
            <a:r>
              <a:rPr lang="en-US" dirty="0"/>
              <a:t> </a:t>
            </a:r>
            <a:r>
              <a:rPr lang="en-US" dirty="0" err="1"/>
              <a:t>vào</a:t>
            </a:r>
            <a:r>
              <a:rPr lang="en-US" dirty="0"/>
              <a:t> </a:t>
            </a:r>
            <a:r>
              <a:rPr lang="en-US" dirty="0" err="1"/>
              <a:t>loại</a:t>
            </a:r>
            <a:r>
              <a:rPr lang="en-US" dirty="0"/>
              <a:t> </a:t>
            </a:r>
            <a:r>
              <a:rPr lang="en-US" dirty="0" err="1"/>
              <a:t>kiểm</a:t>
            </a:r>
            <a:r>
              <a:rPr lang="en-US" dirty="0"/>
              <a:t> </a:t>
            </a:r>
            <a:r>
              <a:rPr lang="en-US" dirty="0" err="1"/>
              <a:t>thử</a:t>
            </a:r>
            <a:r>
              <a:rPr lang="en-US" dirty="0"/>
              <a:t> </a:t>
            </a:r>
            <a:r>
              <a:rPr lang="en-US" dirty="0" err="1"/>
              <a:t>tổ</a:t>
            </a:r>
            <a:r>
              <a:rPr lang="en-US" dirty="0"/>
              <a:t> </a:t>
            </a:r>
            <a:r>
              <a:rPr lang="en-US" dirty="0" err="1"/>
              <a:t>hợp</a:t>
            </a:r>
            <a:r>
              <a:rPr lang="en-US" dirty="0"/>
              <a:t> </a:t>
            </a:r>
          </a:p>
          <a:p>
            <a:pPr lvl="1">
              <a:buFont typeface="Wingdings" panose="05000000000000000000" pitchFamily="2" charset="2"/>
              <a:buChar char="ü"/>
            </a:pPr>
            <a:r>
              <a:rPr lang="en-US" dirty="0"/>
              <a:t>T-wise: </a:t>
            </a:r>
            <a:r>
              <a:rPr lang="en-US" dirty="0" err="1"/>
              <a:t>kiểm</a:t>
            </a:r>
            <a:r>
              <a:rPr lang="en-US" dirty="0"/>
              <a:t> </a:t>
            </a:r>
            <a:r>
              <a:rPr lang="en-US" dirty="0" err="1"/>
              <a:t>thử</a:t>
            </a:r>
            <a:r>
              <a:rPr lang="en-US" dirty="0"/>
              <a:t> </a:t>
            </a:r>
            <a:r>
              <a:rPr lang="en-US" dirty="0" err="1"/>
              <a:t>với</a:t>
            </a:r>
            <a:r>
              <a:rPr lang="en-US" dirty="0"/>
              <a:t> </a:t>
            </a:r>
            <a:r>
              <a:rPr lang="en-US" dirty="0" err="1"/>
              <a:t>tất</a:t>
            </a:r>
            <a:r>
              <a:rPr lang="en-US" dirty="0"/>
              <a:t> </a:t>
            </a:r>
            <a:r>
              <a:rPr lang="en-US" dirty="0" err="1"/>
              <a:t>cả</a:t>
            </a:r>
            <a:r>
              <a:rPr lang="en-US" dirty="0"/>
              <a:t> </a:t>
            </a:r>
            <a:r>
              <a:rPr lang="en-US" dirty="0" err="1"/>
              <a:t>khả</a:t>
            </a:r>
            <a:r>
              <a:rPr lang="en-US" dirty="0"/>
              <a:t> </a:t>
            </a:r>
            <a:r>
              <a:rPr lang="en-US" dirty="0" err="1"/>
              <a:t>năng</a:t>
            </a:r>
            <a:r>
              <a:rPr lang="en-US" dirty="0"/>
              <a:t> </a:t>
            </a:r>
            <a:r>
              <a:rPr lang="en-US" dirty="0" err="1"/>
              <a:t>của</a:t>
            </a:r>
            <a:r>
              <a:rPr lang="en-US" dirty="0"/>
              <a:t> </a:t>
            </a:r>
            <a:r>
              <a:rPr lang="en-US" dirty="0" err="1"/>
              <a:t>đầu</a:t>
            </a:r>
            <a:r>
              <a:rPr lang="en-US" dirty="0"/>
              <a:t> </a:t>
            </a:r>
            <a:r>
              <a:rPr lang="en-US" dirty="0" err="1"/>
              <a:t>vào</a:t>
            </a:r>
            <a:r>
              <a:rPr lang="en-US" dirty="0"/>
              <a:t> t</a:t>
            </a:r>
          </a:p>
          <a:p>
            <a:pPr>
              <a:buFont typeface="Wingdings" panose="05000000000000000000" pitchFamily="2" charset="2"/>
              <a:buChar char="Ø"/>
            </a:pPr>
            <a:r>
              <a:rPr lang="en-US" dirty="0" err="1"/>
              <a:t>Phân</a:t>
            </a:r>
            <a:r>
              <a:rPr lang="en-US" dirty="0"/>
              <a:t> </a:t>
            </a:r>
            <a:r>
              <a:rPr lang="en-US" dirty="0" err="1"/>
              <a:t>tích</a:t>
            </a:r>
            <a:r>
              <a:rPr lang="en-US" dirty="0"/>
              <a:t> </a:t>
            </a:r>
            <a:r>
              <a:rPr lang="en-US" dirty="0" err="1"/>
              <a:t>giá</a:t>
            </a:r>
            <a:r>
              <a:rPr lang="en-US" dirty="0"/>
              <a:t> </a:t>
            </a:r>
            <a:r>
              <a:rPr lang="en-US" dirty="0" err="1"/>
              <a:t>trị</a:t>
            </a:r>
            <a:r>
              <a:rPr lang="en-US" dirty="0"/>
              <a:t> </a:t>
            </a:r>
            <a:r>
              <a:rPr lang="en-US" dirty="0" err="1"/>
              <a:t>biên</a:t>
            </a:r>
            <a:endParaRPr lang="en-US" dirty="0"/>
          </a:p>
          <a:p>
            <a:pPr lvl="1">
              <a:buFont typeface="Wingdings" panose="05000000000000000000" pitchFamily="2" charset="2"/>
              <a:buChar char="ü"/>
            </a:pPr>
            <a:r>
              <a:rPr lang="en-US" dirty="0" err="1"/>
              <a:t>Trường</a:t>
            </a:r>
            <a:r>
              <a:rPr lang="en-US" dirty="0"/>
              <a:t> </a:t>
            </a:r>
            <a:r>
              <a:rPr lang="en-US" dirty="0" err="1"/>
              <a:t>hợp</a:t>
            </a:r>
            <a:r>
              <a:rPr lang="en-US" dirty="0"/>
              <a:t> </a:t>
            </a:r>
            <a:r>
              <a:rPr lang="en-US" dirty="0" err="1"/>
              <a:t>kiểm</a:t>
            </a:r>
            <a:r>
              <a:rPr lang="en-US" dirty="0"/>
              <a:t> </a:t>
            </a:r>
            <a:r>
              <a:rPr lang="en-US" dirty="0" err="1"/>
              <a:t>thử</a:t>
            </a:r>
            <a:r>
              <a:rPr lang="en-US" dirty="0"/>
              <a:t> </a:t>
            </a:r>
            <a:r>
              <a:rPr lang="en-US" dirty="0" err="1"/>
              <a:t>diễn</a:t>
            </a:r>
            <a:r>
              <a:rPr lang="en-US" dirty="0"/>
              <a:t> </a:t>
            </a:r>
            <a:r>
              <a:rPr lang="en-US" dirty="0" err="1"/>
              <a:t>ra</a:t>
            </a:r>
            <a:r>
              <a:rPr lang="en-US" dirty="0"/>
              <a:t> </a:t>
            </a:r>
            <a:r>
              <a:rPr lang="en-US" dirty="0" err="1"/>
              <a:t>trên</a:t>
            </a:r>
            <a:r>
              <a:rPr lang="en-US" dirty="0"/>
              <a:t> </a:t>
            </a:r>
            <a:r>
              <a:rPr lang="en-US" dirty="0" err="1"/>
              <a:t>vùng</a:t>
            </a:r>
            <a:r>
              <a:rPr lang="en-US" dirty="0"/>
              <a:t> </a:t>
            </a:r>
            <a:r>
              <a:rPr lang="en-US" dirty="0" err="1"/>
              <a:t>giá</a:t>
            </a:r>
            <a:r>
              <a:rPr lang="en-US" dirty="0"/>
              <a:t> </a:t>
            </a:r>
            <a:r>
              <a:rPr lang="en-US" dirty="0" err="1"/>
              <a:t>trị</a:t>
            </a:r>
            <a:r>
              <a:rPr lang="en-US" dirty="0"/>
              <a:t> </a:t>
            </a:r>
            <a:r>
              <a:rPr lang="en-US" dirty="0" err="1"/>
              <a:t>biên</a:t>
            </a:r>
            <a:r>
              <a:rPr lang="en-US" dirty="0"/>
              <a:t> </a:t>
            </a:r>
            <a:r>
              <a:rPr lang="en-US" dirty="0" err="1"/>
              <a:t>của</a:t>
            </a:r>
            <a:r>
              <a:rPr lang="en-US" dirty="0"/>
              <a:t> </a:t>
            </a:r>
            <a:r>
              <a:rPr lang="en-US" dirty="0" err="1"/>
              <a:t>miền</a:t>
            </a:r>
            <a:r>
              <a:rPr lang="en-US" dirty="0"/>
              <a:t> </a:t>
            </a:r>
            <a:r>
              <a:rPr lang="en-US" dirty="0" err="1"/>
              <a:t>đầu</a:t>
            </a:r>
            <a:r>
              <a:rPr lang="en-US" dirty="0"/>
              <a:t> </a:t>
            </a:r>
            <a:r>
              <a:rPr lang="en-US" dirty="0" err="1"/>
              <a:t>vào</a:t>
            </a:r>
            <a:r>
              <a:rPr lang="en-US" dirty="0"/>
              <a:t>, </a:t>
            </a:r>
            <a:r>
              <a:rPr lang="en-US" dirty="0" err="1"/>
              <a:t>vùng</a:t>
            </a:r>
            <a:r>
              <a:rPr lang="en-US" dirty="0"/>
              <a:t> </a:t>
            </a:r>
            <a:r>
              <a:rPr lang="en-US" dirty="0" err="1"/>
              <a:t>mà</a:t>
            </a:r>
            <a:r>
              <a:rPr lang="en-US" dirty="0"/>
              <a:t> </a:t>
            </a:r>
            <a:r>
              <a:rPr lang="en-US" dirty="0" err="1"/>
              <a:t>có</a:t>
            </a:r>
            <a:r>
              <a:rPr lang="en-US" dirty="0"/>
              <a:t> </a:t>
            </a:r>
            <a:r>
              <a:rPr lang="en-US" dirty="0" err="1"/>
              <a:t>thể</a:t>
            </a:r>
            <a:r>
              <a:rPr lang="en-US" dirty="0"/>
              <a:t> </a:t>
            </a:r>
            <a:r>
              <a:rPr lang="en-US" dirty="0" err="1"/>
              <a:t>xảy</a:t>
            </a:r>
            <a:r>
              <a:rPr lang="en-US" dirty="0"/>
              <a:t> </a:t>
            </a:r>
            <a:r>
              <a:rPr lang="en-US" dirty="0" err="1"/>
              <a:t>ra</a:t>
            </a:r>
            <a:r>
              <a:rPr lang="en-US" dirty="0"/>
              <a:t> </a:t>
            </a:r>
            <a:r>
              <a:rPr lang="en-US" dirty="0" err="1"/>
              <a:t>nhiều</a:t>
            </a:r>
            <a:r>
              <a:rPr lang="en-US" dirty="0"/>
              <a:t> </a:t>
            </a:r>
            <a:r>
              <a:rPr lang="en-US" dirty="0" err="1"/>
              <a:t>lỗi</a:t>
            </a:r>
            <a:r>
              <a:rPr lang="en-US" dirty="0"/>
              <a:t> </a:t>
            </a:r>
            <a:r>
              <a:rPr lang="en-US" dirty="0" err="1"/>
              <a:t>nhất</a:t>
            </a:r>
            <a:endParaRPr lang="en-US" dirty="0"/>
          </a:p>
          <a:p>
            <a:pPr>
              <a:buFont typeface="Wingdings" panose="05000000000000000000" pitchFamily="2" charset="2"/>
              <a:buChar char="Ø"/>
            </a:pPr>
            <a:r>
              <a:rPr lang="en-US" dirty="0" err="1"/>
              <a:t>Kiểm</a:t>
            </a:r>
            <a:r>
              <a:rPr lang="en-US" dirty="0"/>
              <a:t> </a:t>
            </a:r>
            <a:r>
              <a:rPr lang="en-US" dirty="0" err="1"/>
              <a:t>thử</a:t>
            </a:r>
            <a:r>
              <a:rPr lang="en-US" dirty="0"/>
              <a:t> </a:t>
            </a:r>
            <a:r>
              <a:rPr lang="en-US" dirty="0" err="1"/>
              <a:t>ngẫu</a:t>
            </a:r>
            <a:r>
              <a:rPr lang="en-US" dirty="0"/>
              <a:t> </a:t>
            </a:r>
            <a:r>
              <a:rPr lang="en-US" dirty="0" err="1"/>
              <a:t>nhiên</a:t>
            </a:r>
            <a:endParaRPr lang="en-US" dirty="0"/>
          </a:p>
          <a:p>
            <a:pPr lvl="1">
              <a:buFont typeface="Wingdings" panose="05000000000000000000" pitchFamily="2" charset="2"/>
              <a:buChar char="ü"/>
            </a:pPr>
            <a:r>
              <a:rPr lang="en-US" dirty="0" err="1"/>
              <a:t>Được</a:t>
            </a:r>
            <a:r>
              <a:rPr lang="en-US" dirty="0"/>
              <a:t> </a:t>
            </a:r>
            <a:r>
              <a:rPr lang="en-US" dirty="0" err="1"/>
              <a:t>tiến</a:t>
            </a:r>
            <a:r>
              <a:rPr lang="en-US" dirty="0"/>
              <a:t> </a:t>
            </a:r>
            <a:r>
              <a:rPr lang="en-US" dirty="0" err="1"/>
              <a:t>hành</a:t>
            </a:r>
            <a:r>
              <a:rPr lang="en-US" dirty="0"/>
              <a:t> </a:t>
            </a:r>
            <a:r>
              <a:rPr lang="en-US" dirty="0" err="1"/>
              <a:t>ngẫu</a:t>
            </a:r>
            <a:r>
              <a:rPr lang="en-US" dirty="0"/>
              <a:t> </a:t>
            </a:r>
            <a:r>
              <a:rPr lang="en-US" dirty="0" err="1"/>
              <a:t>nhiên</a:t>
            </a:r>
            <a:endParaRPr lang="en-US" dirty="0"/>
          </a:p>
          <a:p>
            <a:endParaRPr lang="en-US" dirty="0"/>
          </a:p>
        </p:txBody>
      </p:sp>
    </p:spTree>
    <p:extLst>
      <p:ext uri="{BB962C8B-B14F-4D97-AF65-F5344CB8AC3E}">
        <p14:creationId xmlns:p14="http://schemas.microsoft.com/office/powerpoint/2010/main" val="14184255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normAutofit lnSpcReduction="10000"/>
          </a:bodyPr>
          <a:lstStyle/>
          <a:p>
            <a:r>
              <a:rPr lang="en-US" dirty="0" err="1"/>
              <a:t>Kỹ</a:t>
            </a:r>
            <a:r>
              <a:rPr lang="en-US" dirty="0"/>
              <a:t> </a:t>
            </a:r>
            <a:r>
              <a:rPr lang="en-US" dirty="0" err="1"/>
              <a:t>thuật</a:t>
            </a:r>
            <a:r>
              <a:rPr lang="en-US" dirty="0"/>
              <a:t> </a:t>
            </a:r>
            <a:r>
              <a:rPr lang="en-US" dirty="0" err="1"/>
              <a:t>dựa</a:t>
            </a:r>
            <a:r>
              <a:rPr lang="en-US" dirty="0"/>
              <a:t> </a:t>
            </a:r>
            <a:r>
              <a:rPr lang="en-US" dirty="0" err="1"/>
              <a:t>trên</a:t>
            </a:r>
            <a:r>
              <a:rPr lang="en-US" dirty="0"/>
              <a:t> </a:t>
            </a:r>
            <a:r>
              <a:rPr lang="en-US" dirty="0" err="1"/>
              <a:t>mã</a:t>
            </a:r>
            <a:r>
              <a:rPr lang="en-US" dirty="0"/>
              <a:t> </a:t>
            </a:r>
            <a:r>
              <a:rPr lang="en-US" dirty="0" err="1"/>
              <a:t>nguồn</a:t>
            </a:r>
            <a:endParaRPr lang="en-US" dirty="0"/>
          </a:p>
          <a:p>
            <a:pPr lvl="1">
              <a:buFont typeface="Wingdings" panose="05000000000000000000" pitchFamily="2" charset="2"/>
              <a:buChar char="Ø"/>
            </a:pPr>
            <a:r>
              <a:rPr lang="en-US" dirty="0" err="1"/>
              <a:t>Tiêu</a:t>
            </a:r>
            <a:r>
              <a:rPr lang="en-US" dirty="0"/>
              <a:t> </a:t>
            </a:r>
            <a:r>
              <a:rPr lang="en-US" dirty="0" err="1"/>
              <a:t>chuẩn</a:t>
            </a:r>
            <a:r>
              <a:rPr lang="en-US" dirty="0"/>
              <a:t> </a:t>
            </a:r>
            <a:r>
              <a:rPr lang="en-US" dirty="0" err="1"/>
              <a:t>dựa</a:t>
            </a:r>
            <a:r>
              <a:rPr lang="en-US" dirty="0"/>
              <a:t> </a:t>
            </a:r>
            <a:r>
              <a:rPr lang="en-US" dirty="0" err="1"/>
              <a:t>trên</a:t>
            </a:r>
            <a:r>
              <a:rPr lang="en-US" dirty="0"/>
              <a:t> </a:t>
            </a:r>
            <a:r>
              <a:rPr lang="en-US" dirty="0" err="1"/>
              <a:t>luồng</a:t>
            </a:r>
            <a:r>
              <a:rPr lang="en-US" dirty="0"/>
              <a:t> </a:t>
            </a:r>
            <a:r>
              <a:rPr lang="en-US" dirty="0" err="1"/>
              <a:t>điều</a:t>
            </a:r>
            <a:r>
              <a:rPr lang="en-US" dirty="0"/>
              <a:t> </a:t>
            </a:r>
            <a:r>
              <a:rPr lang="en-US" dirty="0" err="1"/>
              <a:t>khiển</a:t>
            </a:r>
            <a:endParaRPr lang="en-US" dirty="0"/>
          </a:p>
          <a:p>
            <a:pPr lvl="2">
              <a:buFont typeface="Wingdings" panose="05000000000000000000" pitchFamily="2" charset="2"/>
              <a:buChar char="ü"/>
            </a:pPr>
            <a:r>
              <a:rPr lang="en-US" dirty="0" err="1"/>
              <a:t>Tập</a:t>
            </a:r>
            <a:r>
              <a:rPr lang="en-US" dirty="0"/>
              <a:t> </a:t>
            </a:r>
            <a:r>
              <a:rPr lang="en-US" dirty="0" err="1"/>
              <a:t>chung</a:t>
            </a:r>
            <a:r>
              <a:rPr lang="en-US" dirty="0"/>
              <a:t> </a:t>
            </a:r>
            <a:r>
              <a:rPr lang="en-US" dirty="0" err="1"/>
              <a:t>và</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lệnh</a:t>
            </a:r>
            <a:r>
              <a:rPr lang="en-US" dirty="0"/>
              <a:t>, </a:t>
            </a:r>
            <a:r>
              <a:rPr lang="en-US" dirty="0" err="1"/>
              <a:t>tập</a:t>
            </a:r>
            <a:r>
              <a:rPr lang="en-US" dirty="0"/>
              <a:t> </a:t>
            </a:r>
            <a:r>
              <a:rPr lang="en-US" dirty="0" err="1"/>
              <a:t>lệnh</a:t>
            </a:r>
            <a:r>
              <a:rPr lang="en-US" dirty="0"/>
              <a:t> </a:t>
            </a:r>
            <a:r>
              <a:rPr lang="en-US" dirty="0" err="1"/>
              <a:t>trong</a:t>
            </a:r>
            <a:r>
              <a:rPr lang="en-US" dirty="0"/>
              <a:t> </a:t>
            </a:r>
            <a:r>
              <a:rPr lang="en-US" dirty="0" err="1"/>
              <a:t>chương</a:t>
            </a:r>
            <a:r>
              <a:rPr lang="en-US" dirty="0"/>
              <a:t> </a:t>
            </a:r>
            <a:r>
              <a:rPr lang="en-US" dirty="0" err="1"/>
              <a:t>trình</a:t>
            </a:r>
            <a:endParaRPr lang="en-US" dirty="0"/>
          </a:p>
          <a:p>
            <a:pPr lvl="2">
              <a:buFont typeface="Wingdings" panose="05000000000000000000" pitchFamily="2" charset="2"/>
              <a:buChar char="ü"/>
            </a:pPr>
            <a:r>
              <a:rPr lang="en-US" dirty="0" err="1"/>
              <a:t>Thế</a:t>
            </a:r>
            <a:r>
              <a:rPr lang="en-US" dirty="0"/>
              <a:t> </a:t>
            </a:r>
            <a:r>
              <a:rPr lang="en-US" dirty="0" err="1"/>
              <a:t>mạnh</a:t>
            </a:r>
            <a:r>
              <a:rPr lang="en-US" dirty="0"/>
              <a:t> </a:t>
            </a:r>
            <a:r>
              <a:rPr lang="en-US" dirty="0" err="1"/>
              <a:t>là</a:t>
            </a:r>
            <a:r>
              <a:rPr lang="en-US" dirty="0"/>
              <a:t> </a:t>
            </a:r>
            <a:r>
              <a:rPr lang="en-US" dirty="0" err="1"/>
              <a:t>kiểm</a:t>
            </a:r>
            <a:r>
              <a:rPr lang="en-US" dirty="0"/>
              <a:t> </a:t>
            </a:r>
            <a:r>
              <a:rPr lang="en-US" dirty="0" err="1"/>
              <a:t>thử</a:t>
            </a:r>
            <a:r>
              <a:rPr lang="en-US" dirty="0"/>
              <a:t> </a:t>
            </a:r>
            <a:r>
              <a:rPr lang="en-US" dirty="0" err="1"/>
              <a:t>cấu</a:t>
            </a:r>
            <a:r>
              <a:rPr lang="en-US" dirty="0"/>
              <a:t> </a:t>
            </a:r>
            <a:r>
              <a:rPr lang="en-US" dirty="0" err="1"/>
              <a:t>trúc</a:t>
            </a:r>
            <a:endParaRPr lang="en-US" dirty="0"/>
          </a:p>
          <a:p>
            <a:pPr lvl="1">
              <a:buFont typeface="Wingdings" panose="05000000000000000000" pitchFamily="2" charset="2"/>
              <a:buChar char="Ø"/>
            </a:pPr>
            <a:r>
              <a:rPr lang="en-US" dirty="0" err="1"/>
              <a:t>Tiêu</a:t>
            </a:r>
            <a:r>
              <a:rPr lang="en-US" dirty="0"/>
              <a:t> </a:t>
            </a:r>
            <a:r>
              <a:rPr lang="en-US" dirty="0" err="1"/>
              <a:t>chuẩn</a:t>
            </a:r>
            <a:r>
              <a:rPr lang="en-US" dirty="0"/>
              <a:t> </a:t>
            </a:r>
            <a:r>
              <a:rPr lang="en-US" dirty="0" err="1"/>
              <a:t>dựa</a:t>
            </a:r>
            <a:r>
              <a:rPr lang="en-US" dirty="0"/>
              <a:t> </a:t>
            </a:r>
            <a:r>
              <a:rPr lang="en-US" dirty="0" err="1"/>
              <a:t>trên</a:t>
            </a:r>
            <a:r>
              <a:rPr lang="en-US" dirty="0"/>
              <a:t> </a:t>
            </a:r>
            <a:r>
              <a:rPr lang="en-US" dirty="0" err="1"/>
              <a:t>luồng</a:t>
            </a:r>
            <a:r>
              <a:rPr lang="en-US" dirty="0"/>
              <a:t> </a:t>
            </a:r>
            <a:r>
              <a:rPr lang="en-US" dirty="0" err="1"/>
              <a:t>dữ</a:t>
            </a:r>
            <a:r>
              <a:rPr lang="en-US" dirty="0"/>
              <a:t> </a:t>
            </a:r>
            <a:r>
              <a:rPr lang="en-US" dirty="0" err="1"/>
              <a:t>liệu</a:t>
            </a:r>
            <a:endParaRPr lang="en-US" dirty="0"/>
          </a:p>
          <a:p>
            <a:pPr lvl="2">
              <a:buFont typeface="Wingdings" panose="05000000000000000000" pitchFamily="2" charset="2"/>
              <a:buChar char="ü"/>
            </a:pPr>
            <a:r>
              <a:rPr lang="en-US" dirty="0" err="1"/>
              <a:t>Luồng</a:t>
            </a:r>
            <a:r>
              <a:rPr lang="en-US" dirty="0"/>
              <a:t> </a:t>
            </a:r>
            <a:r>
              <a:rPr lang="en-US" dirty="0" err="1"/>
              <a:t>điều</a:t>
            </a:r>
            <a:r>
              <a:rPr lang="en-US" dirty="0"/>
              <a:t> </a:t>
            </a:r>
            <a:r>
              <a:rPr lang="en-US" dirty="0" err="1"/>
              <a:t>khiển</a:t>
            </a:r>
            <a:r>
              <a:rPr lang="en-US" dirty="0"/>
              <a:t> </a:t>
            </a:r>
            <a:r>
              <a:rPr lang="en-US" dirty="0" err="1"/>
              <a:t>được</a:t>
            </a:r>
            <a:r>
              <a:rPr lang="en-US" dirty="0"/>
              <a:t>  </a:t>
            </a:r>
            <a:r>
              <a:rPr lang="en-US" dirty="0" err="1"/>
              <a:t>chú</a:t>
            </a:r>
            <a:r>
              <a:rPr lang="en-US" dirty="0"/>
              <a:t> </a:t>
            </a:r>
            <a:r>
              <a:rPr lang="en-US" dirty="0" err="1"/>
              <a:t>thích</a:t>
            </a:r>
            <a:r>
              <a:rPr lang="en-US" dirty="0"/>
              <a:t> </a:t>
            </a:r>
            <a:r>
              <a:rPr lang="en-US" dirty="0" err="1"/>
              <a:t>biến</a:t>
            </a:r>
            <a:r>
              <a:rPr lang="en-US" dirty="0"/>
              <a:t> </a:t>
            </a:r>
            <a:r>
              <a:rPr lang="en-US" dirty="0" err="1"/>
              <a:t>của</a:t>
            </a:r>
            <a:r>
              <a:rPr lang="en-US" dirty="0"/>
              <a:t> </a:t>
            </a:r>
            <a:r>
              <a:rPr lang="en-US" dirty="0" err="1"/>
              <a:t>chương</a:t>
            </a:r>
            <a:r>
              <a:rPr lang="en-US" dirty="0"/>
              <a:t> </a:t>
            </a:r>
            <a:r>
              <a:rPr lang="en-US" dirty="0" err="1"/>
              <a:t>trình</a:t>
            </a:r>
            <a:r>
              <a:rPr lang="en-US" dirty="0"/>
              <a:t> </a:t>
            </a:r>
            <a:r>
              <a:rPr lang="en-US" dirty="0" err="1"/>
              <a:t>được</a:t>
            </a:r>
            <a:r>
              <a:rPr lang="en-US" dirty="0"/>
              <a:t> </a:t>
            </a:r>
            <a:r>
              <a:rPr lang="en-US" dirty="0" err="1"/>
              <a:t>định</a:t>
            </a:r>
            <a:r>
              <a:rPr lang="en-US" dirty="0"/>
              <a:t> </a:t>
            </a:r>
            <a:r>
              <a:rPr lang="en-US" dirty="0" err="1"/>
              <a:t>nghĩa</a:t>
            </a:r>
            <a:r>
              <a:rPr lang="en-US" dirty="0"/>
              <a:t>, </a:t>
            </a:r>
            <a:r>
              <a:rPr lang="en-US" dirty="0" err="1"/>
              <a:t>sử</a:t>
            </a:r>
            <a:r>
              <a:rPr lang="en-US" dirty="0"/>
              <a:t> </a:t>
            </a:r>
            <a:r>
              <a:rPr lang="en-US" dirty="0" err="1"/>
              <a:t>dụng</a:t>
            </a:r>
            <a:r>
              <a:rPr lang="en-US" dirty="0"/>
              <a:t> </a:t>
            </a:r>
            <a:r>
              <a:rPr lang="en-US" dirty="0" err="1"/>
              <a:t>và</a:t>
            </a:r>
            <a:r>
              <a:rPr lang="en-US" dirty="0"/>
              <a:t> </a:t>
            </a:r>
            <a:r>
              <a:rPr lang="en-US" dirty="0" err="1"/>
              <a:t>kết</a:t>
            </a:r>
            <a:r>
              <a:rPr lang="en-US" dirty="0"/>
              <a:t> </a:t>
            </a:r>
            <a:r>
              <a:rPr lang="en-US" dirty="0" err="1"/>
              <a:t>thúc</a:t>
            </a:r>
            <a:endParaRPr lang="en-US" dirty="0"/>
          </a:p>
          <a:p>
            <a:pPr lvl="2">
              <a:buFont typeface="Wingdings" panose="05000000000000000000" pitchFamily="2" charset="2"/>
              <a:buChar char="ü"/>
            </a:pPr>
            <a:r>
              <a:rPr lang="en-US" dirty="0" err="1"/>
              <a:t>Thế</a:t>
            </a:r>
            <a:r>
              <a:rPr lang="en-US" dirty="0"/>
              <a:t> </a:t>
            </a:r>
            <a:r>
              <a:rPr lang="en-US" dirty="0" err="1"/>
              <a:t>mạnh</a:t>
            </a:r>
            <a:r>
              <a:rPr lang="en-US" dirty="0"/>
              <a:t> </a:t>
            </a:r>
            <a:r>
              <a:rPr lang="en-US" dirty="0" err="1"/>
              <a:t>là</a:t>
            </a:r>
            <a:r>
              <a:rPr lang="en-US" dirty="0"/>
              <a:t> </a:t>
            </a:r>
            <a:r>
              <a:rPr lang="en-US" dirty="0" err="1"/>
              <a:t>toàn</a:t>
            </a:r>
            <a:r>
              <a:rPr lang="en-US" dirty="0"/>
              <a:t> </a:t>
            </a:r>
            <a:r>
              <a:rPr lang="en-US" dirty="0" err="1"/>
              <a:t>bộ</a:t>
            </a:r>
            <a:r>
              <a:rPr lang="en-US" dirty="0"/>
              <a:t> </a:t>
            </a:r>
            <a:r>
              <a:rPr lang="en-US" dirty="0" err="1"/>
              <a:t>các</a:t>
            </a:r>
            <a:r>
              <a:rPr lang="en-US" dirty="0"/>
              <a:t> </a:t>
            </a:r>
            <a:r>
              <a:rPr lang="en-US" dirty="0" err="1"/>
              <a:t>cấu</a:t>
            </a:r>
            <a:r>
              <a:rPr lang="en-US" dirty="0"/>
              <a:t> </a:t>
            </a:r>
            <a:r>
              <a:rPr lang="en-US" dirty="0" err="1"/>
              <a:t>trúc</a:t>
            </a:r>
            <a:r>
              <a:rPr lang="en-US" dirty="0"/>
              <a:t> </a:t>
            </a:r>
            <a:r>
              <a:rPr lang="en-US" dirty="0" err="1"/>
              <a:t>định</a:t>
            </a:r>
            <a:r>
              <a:rPr lang="en-US" dirty="0"/>
              <a:t> </a:t>
            </a:r>
            <a:r>
              <a:rPr lang="en-US" dirty="0" err="1"/>
              <a:t>nghĩa</a:t>
            </a:r>
            <a:r>
              <a:rPr lang="en-US" dirty="0"/>
              <a:t> </a:t>
            </a:r>
            <a:r>
              <a:rPr lang="en-US" dirty="0" err="1"/>
              <a:t>đều</a:t>
            </a:r>
            <a:r>
              <a:rPr lang="en-US" dirty="0"/>
              <a:t> </a:t>
            </a:r>
            <a:r>
              <a:rPr lang="en-US" dirty="0" err="1"/>
              <a:t>được</a:t>
            </a:r>
            <a:r>
              <a:rPr lang="en-US" dirty="0"/>
              <a:t> </a:t>
            </a:r>
            <a:r>
              <a:rPr lang="en-US" dirty="0" err="1"/>
              <a:t>chạy</a:t>
            </a:r>
            <a:endParaRPr lang="en-US" dirty="0"/>
          </a:p>
          <a:p>
            <a:pPr lvl="2">
              <a:buFont typeface="Wingdings" panose="05000000000000000000" pitchFamily="2" charset="2"/>
              <a:buChar char="ü"/>
            </a:pPr>
            <a:r>
              <a:rPr lang="en-US" dirty="0" err="1"/>
              <a:t>Để</a:t>
            </a:r>
            <a:r>
              <a:rPr lang="en-US" dirty="0"/>
              <a:t> </a:t>
            </a:r>
            <a:r>
              <a:rPr lang="en-US" dirty="0" err="1"/>
              <a:t>giảm</a:t>
            </a:r>
            <a:r>
              <a:rPr lang="en-US" dirty="0"/>
              <a:t> </a:t>
            </a:r>
            <a:r>
              <a:rPr lang="en-US" dirty="0" err="1"/>
              <a:t>số</a:t>
            </a:r>
            <a:r>
              <a:rPr lang="en-US" dirty="0"/>
              <a:t> </a:t>
            </a:r>
            <a:r>
              <a:rPr lang="en-US" dirty="0" err="1"/>
              <a:t>lượng</a:t>
            </a:r>
            <a:r>
              <a:rPr lang="en-US" dirty="0"/>
              <a:t> </a:t>
            </a:r>
            <a:r>
              <a:rPr lang="en-US" dirty="0" err="1"/>
              <a:t>cấu</a:t>
            </a:r>
            <a:r>
              <a:rPr lang="en-US" dirty="0"/>
              <a:t> </a:t>
            </a:r>
            <a:r>
              <a:rPr lang="en-US" dirty="0" err="1"/>
              <a:t>trúc</a:t>
            </a:r>
            <a:r>
              <a:rPr lang="en-US" dirty="0"/>
              <a:t> </a:t>
            </a:r>
            <a:r>
              <a:rPr lang="en-US" dirty="0" err="1"/>
              <a:t>thì</a:t>
            </a:r>
            <a:r>
              <a:rPr lang="en-US" dirty="0"/>
              <a:t> </a:t>
            </a:r>
            <a:r>
              <a:rPr lang="en-US" dirty="0" err="1"/>
              <a:t>chiến</a:t>
            </a:r>
            <a:r>
              <a:rPr lang="en-US" dirty="0"/>
              <a:t> </a:t>
            </a:r>
            <a:r>
              <a:rPr lang="en-US" dirty="0" err="1"/>
              <a:t>lược</a:t>
            </a:r>
            <a:r>
              <a:rPr lang="en-US" dirty="0"/>
              <a:t> </a:t>
            </a:r>
            <a:r>
              <a:rPr lang="en-US" dirty="0" err="1"/>
              <a:t>yêu</a:t>
            </a:r>
            <a:r>
              <a:rPr lang="en-US" dirty="0"/>
              <a:t> </a:t>
            </a:r>
            <a:r>
              <a:rPr lang="en-US" dirty="0" err="1"/>
              <a:t>hơn</a:t>
            </a:r>
            <a:r>
              <a:rPr lang="en-US" dirty="0"/>
              <a:t> </a:t>
            </a:r>
            <a:r>
              <a:rPr lang="en-US" dirty="0" err="1"/>
              <a:t>như</a:t>
            </a:r>
            <a:r>
              <a:rPr lang="en-US" dirty="0"/>
              <a:t> </a:t>
            </a:r>
            <a:r>
              <a:rPr lang="en-US" dirty="0" err="1"/>
              <a:t>định</a:t>
            </a:r>
            <a:r>
              <a:rPr lang="en-US" dirty="0"/>
              <a:t> </a:t>
            </a:r>
            <a:r>
              <a:rPr lang="en-US" dirty="0" err="1"/>
              <a:t>nghĩa</a:t>
            </a:r>
            <a:r>
              <a:rPr lang="en-US" dirty="0"/>
              <a:t> </a:t>
            </a:r>
            <a:r>
              <a:rPr lang="en-US" dirty="0" err="1"/>
              <a:t>tất</a:t>
            </a:r>
            <a:r>
              <a:rPr lang="en-US" dirty="0"/>
              <a:t> </a:t>
            </a:r>
            <a:r>
              <a:rPr lang="en-US" dirty="0" err="1"/>
              <a:t>cả</a:t>
            </a:r>
            <a:r>
              <a:rPr lang="en-US" dirty="0"/>
              <a:t> </a:t>
            </a:r>
            <a:r>
              <a:rPr lang="en-US" dirty="0" err="1"/>
              <a:t>và</a:t>
            </a:r>
            <a:r>
              <a:rPr lang="en-US" dirty="0"/>
              <a:t> </a:t>
            </a:r>
            <a:r>
              <a:rPr lang="en-US" dirty="0" err="1"/>
              <a:t>sử</a:t>
            </a:r>
            <a:r>
              <a:rPr lang="en-US" dirty="0"/>
              <a:t> </a:t>
            </a:r>
            <a:r>
              <a:rPr lang="en-US" dirty="0" err="1"/>
              <a:t>dụng</a:t>
            </a:r>
            <a:r>
              <a:rPr lang="en-US" dirty="0"/>
              <a:t> </a:t>
            </a:r>
            <a:r>
              <a:rPr lang="en-US" dirty="0" err="1"/>
              <a:t>tất</a:t>
            </a:r>
            <a:r>
              <a:rPr lang="en-US" dirty="0"/>
              <a:t> </a:t>
            </a:r>
            <a:r>
              <a:rPr lang="en-US" dirty="0" err="1"/>
              <a:t>cả</a:t>
            </a:r>
            <a:r>
              <a:rPr lang="en-US" dirty="0"/>
              <a:t>  </a:t>
            </a:r>
            <a:r>
              <a:rPr lang="en-US" dirty="0" err="1"/>
              <a:t>được</a:t>
            </a:r>
            <a:r>
              <a:rPr lang="en-US" dirty="0"/>
              <a:t> </a:t>
            </a:r>
            <a:r>
              <a:rPr lang="en-US" dirty="0" err="1"/>
              <a:t>thực</a:t>
            </a:r>
            <a:r>
              <a:rPr lang="en-US" dirty="0"/>
              <a:t> </a:t>
            </a:r>
            <a:r>
              <a:rPr lang="en-US" dirty="0" err="1"/>
              <a:t>thi</a:t>
            </a:r>
            <a:endParaRPr lang="en-US" dirty="0"/>
          </a:p>
          <a:p>
            <a:pPr lvl="1">
              <a:buFont typeface="Wingdings" panose="05000000000000000000" pitchFamily="2" charset="2"/>
              <a:buChar char="Ø"/>
            </a:pPr>
            <a:r>
              <a:rPr lang="en-US" dirty="0" err="1"/>
              <a:t>Mẫu</a:t>
            </a:r>
            <a:r>
              <a:rPr lang="en-US" dirty="0"/>
              <a:t> </a:t>
            </a:r>
            <a:r>
              <a:rPr lang="en-US" dirty="0" err="1"/>
              <a:t>tham</a:t>
            </a:r>
            <a:r>
              <a:rPr lang="en-US" dirty="0"/>
              <a:t> </a:t>
            </a:r>
            <a:r>
              <a:rPr lang="en-US" dirty="0" err="1" smtClean="0"/>
              <a:t>khảo</a:t>
            </a:r>
            <a:endParaRPr lang="en-US" dirty="0" smtClean="0"/>
          </a:p>
          <a:p>
            <a:pPr lvl="2">
              <a:buFont typeface="Wingdings" panose="05000000000000000000" pitchFamily="2" charset="2"/>
              <a:buChar char="Ø"/>
            </a:pPr>
            <a:r>
              <a:rPr lang="en-US" dirty="0" err="1" smtClean="0"/>
              <a:t>Bản</a:t>
            </a:r>
            <a:r>
              <a:rPr lang="en-US" dirty="0" smtClean="0"/>
              <a:t> </a:t>
            </a:r>
            <a:r>
              <a:rPr lang="en-US" dirty="0" err="1" smtClean="0"/>
              <a:t>vẽ</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của</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giúp</a:t>
            </a:r>
            <a:r>
              <a:rPr lang="en-US" dirty="0" smtClean="0"/>
              <a:t> </a:t>
            </a:r>
            <a:r>
              <a:rPr lang="en-US" dirty="0" err="1" smtClean="0"/>
              <a:t>mường</a:t>
            </a:r>
            <a:r>
              <a:rPr lang="en-US" dirty="0" smtClean="0"/>
              <a:t> </a:t>
            </a:r>
            <a:r>
              <a:rPr lang="en-US" dirty="0" err="1" smtClean="0"/>
              <a:t>tượng</a:t>
            </a:r>
            <a:r>
              <a:rPr lang="en-US" dirty="0" smtClean="0"/>
              <a:t> </a:t>
            </a:r>
            <a:r>
              <a:rPr lang="en-US" dirty="0" err="1" smtClean="0"/>
              <a:t>ra</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mã</a:t>
            </a:r>
            <a:r>
              <a:rPr lang="en-US" dirty="0" smtClean="0"/>
              <a:t> </a:t>
            </a:r>
            <a:r>
              <a:rPr lang="en-US" dirty="0" err="1" smtClean="0"/>
              <a:t>nguồn</a:t>
            </a:r>
            <a:endParaRPr lang="en-US" dirty="0"/>
          </a:p>
          <a:p>
            <a:endParaRPr lang="en-US" dirty="0"/>
          </a:p>
        </p:txBody>
      </p:sp>
    </p:spTree>
    <p:extLst>
      <p:ext uri="{BB962C8B-B14F-4D97-AF65-F5344CB8AC3E}">
        <p14:creationId xmlns:p14="http://schemas.microsoft.com/office/powerpoint/2010/main" val="3031258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r>
              <a:rPr lang="en-US" dirty="0" err="1"/>
              <a:t>Kỹ</a:t>
            </a:r>
            <a:r>
              <a:rPr lang="en-US" dirty="0"/>
              <a:t> </a:t>
            </a:r>
            <a:r>
              <a:rPr lang="en-US" dirty="0" err="1"/>
              <a:t>thuật</a:t>
            </a:r>
            <a:r>
              <a:rPr lang="en-US" dirty="0"/>
              <a:t> </a:t>
            </a:r>
            <a:r>
              <a:rPr lang="en-US" dirty="0" err="1"/>
              <a:t>dựa</a:t>
            </a:r>
            <a:r>
              <a:rPr lang="en-US" dirty="0"/>
              <a:t> </a:t>
            </a:r>
            <a:r>
              <a:rPr lang="en-US" dirty="0" err="1"/>
              <a:t>trên</a:t>
            </a:r>
            <a:r>
              <a:rPr lang="en-US" dirty="0"/>
              <a:t> </a:t>
            </a:r>
            <a:r>
              <a:rPr lang="en-US" dirty="0" err="1"/>
              <a:t>lỗi</a:t>
            </a:r>
            <a:endParaRPr lang="en-US" dirty="0"/>
          </a:p>
          <a:p>
            <a:pPr lvl="1">
              <a:buFont typeface="Wingdings" panose="05000000000000000000" pitchFamily="2" charset="2"/>
              <a:buChar char="Ø"/>
            </a:pPr>
            <a:r>
              <a:rPr lang="en-US" dirty="0" err="1"/>
              <a:t>Dự</a:t>
            </a:r>
            <a:r>
              <a:rPr lang="en-US" dirty="0"/>
              <a:t> </a:t>
            </a:r>
            <a:r>
              <a:rPr lang="en-US" dirty="0" err="1"/>
              <a:t>đoán</a:t>
            </a:r>
            <a:r>
              <a:rPr lang="en-US" dirty="0"/>
              <a:t> </a:t>
            </a:r>
            <a:r>
              <a:rPr lang="en-US" dirty="0" err="1"/>
              <a:t>lỗi</a:t>
            </a:r>
            <a:endParaRPr lang="en-US" dirty="0"/>
          </a:p>
          <a:p>
            <a:pPr lvl="2">
              <a:buFont typeface="Wingdings" panose="05000000000000000000" pitchFamily="2" charset="2"/>
              <a:buChar char="ü"/>
            </a:pPr>
            <a:r>
              <a:rPr lang="en-US" dirty="0" err="1"/>
              <a:t>Tình</a:t>
            </a:r>
            <a:r>
              <a:rPr lang="en-US" dirty="0"/>
              <a:t> </a:t>
            </a:r>
            <a:r>
              <a:rPr lang="en-US" dirty="0" err="1"/>
              <a:t>huống</a:t>
            </a:r>
            <a:r>
              <a:rPr lang="en-US" dirty="0"/>
              <a:t> </a:t>
            </a:r>
            <a:r>
              <a:rPr lang="en-US" dirty="0" err="1"/>
              <a:t>kiểm</a:t>
            </a:r>
            <a:r>
              <a:rPr lang="en-US" dirty="0"/>
              <a:t> </a:t>
            </a:r>
            <a:r>
              <a:rPr lang="en-US" dirty="0" err="1"/>
              <a:t>thử</a:t>
            </a:r>
            <a:r>
              <a:rPr lang="en-US" dirty="0"/>
              <a:t> </a:t>
            </a:r>
            <a:r>
              <a:rPr lang="en-US" dirty="0" err="1"/>
              <a:t>được</a:t>
            </a:r>
            <a:r>
              <a:rPr lang="en-US" dirty="0"/>
              <a:t> </a:t>
            </a:r>
            <a:r>
              <a:rPr lang="en-US" dirty="0" err="1"/>
              <a:t>thiết</a:t>
            </a:r>
            <a:r>
              <a:rPr lang="en-US" dirty="0"/>
              <a:t> </a:t>
            </a:r>
            <a:r>
              <a:rPr lang="en-US" dirty="0" err="1"/>
              <a:t>kế</a:t>
            </a:r>
            <a:r>
              <a:rPr lang="en-US" dirty="0"/>
              <a:t> </a:t>
            </a:r>
            <a:r>
              <a:rPr lang="en-US" dirty="0" err="1"/>
              <a:t>bởi</a:t>
            </a:r>
            <a:r>
              <a:rPr lang="en-US" dirty="0"/>
              <a:t> </a:t>
            </a:r>
            <a:r>
              <a:rPr lang="en-US" dirty="0" err="1"/>
              <a:t>kỹ</a:t>
            </a:r>
            <a:r>
              <a:rPr lang="en-US" dirty="0"/>
              <a:t> </a:t>
            </a:r>
            <a:r>
              <a:rPr lang="en-US" dirty="0" err="1"/>
              <a:t>sư</a:t>
            </a:r>
            <a:r>
              <a:rPr lang="en-US" dirty="0"/>
              <a:t> </a:t>
            </a:r>
            <a:r>
              <a:rPr lang="en-US" dirty="0" err="1"/>
              <a:t>phần</a:t>
            </a:r>
            <a:r>
              <a:rPr lang="en-US" dirty="0"/>
              <a:t> </a:t>
            </a:r>
            <a:r>
              <a:rPr lang="en-US" dirty="0" err="1"/>
              <a:t>mềm</a:t>
            </a:r>
            <a:r>
              <a:rPr lang="en-US" dirty="0"/>
              <a:t>, </a:t>
            </a:r>
            <a:r>
              <a:rPr lang="en-US" dirty="0" err="1"/>
              <a:t>kỹ</a:t>
            </a:r>
            <a:r>
              <a:rPr lang="en-US" dirty="0"/>
              <a:t> </a:t>
            </a:r>
            <a:r>
              <a:rPr lang="en-US" dirty="0" err="1"/>
              <a:t>sư</a:t>
            </a:r>
            <a:r>
              <a:rPr lang="en-US" dirty="0"/>
              <a:t> </a:t>
            </a:r>
            <a:r>
              <a:rPr lang="en-US" dirty="0" err="1"/>
              <a:t>phần</a:t>
            </a:r>
            <a:r>
              <a:rPr lang="en-US" dirty="0"/>
              <a:t> </a:t>
            </a:r>
            <a:r>
              <a:rPr lang="en-US" dirty="0" err="1"/>
              <a:t>mềm</a:t>
            </a:r>
            <a:r>
              <a:rPr lang="en-US" dirty="0"/>
              <a:t> </a:t>
            </a:r>
            <a:r>
              <a:rPr lang="en-US" dirty="0" err="1"/>
              <a:t>sẽ</a:t>
            </a:r>
            <a:r>
              <a:rPr lang="en-US" dirty="0"/>
              <a:t> </a:t>
            </a:r>
            <a:r>
              <a:rPr lang="en-US" dirty="0" err="1"/>
              <a:t>cố</a:t>
            </a:r>
            <a:r>
              <a:rPr lang="en-US" dirty="0"/>
              <a:t> </a:t>
            </a:r>
            <a:r>
              <a:rPr lang="en-US" dirty="0" err="1"/>
              <a:t>gắng</a:t>
            </a:r>
            <a:r>
              <a:rPr lang="en-US" dirty="0"/>
              <a:t> </a:t>
            </a:r>
            <a:r>
              <a:rPr lang="en-US" dirty="0" err="1"/>
              <a:t>dự</a:t>
            </a:r>
            <a:r>
              <a:rPr lang="en-US" dirty="0"/>
              <a:t> </a:t>
            </a:r>
            <a:r>
              <a:rPr lang="en-US" dirty="0" err="1"/>
              <a:t>đoán</a:t>
            </a:r>
            <a:r>
              <a:rPr lang="en-US" dirty="0"/>
              <a:t> </a:t>
            </a:r>
            <a:r>
              <a:rPr lang="en-US" dirty="0" err="1"/>
              <a:t>các</a:t>
            </a:r>
            <a:r>
              <a:rPr lang="en-US" dirty="0"/>
              <a:t> </a:t>
            </a:r>
            <a:r>
              <a:rPr lang="en-US" dirty="0" err="1"/>
              <a:t>lỗi</a:t>
            </a:r>
            <a:r>
              <a:rPr lang="en-US" dirty="0"/>
              <a:t> </a:t>
            </a:r>
            <a:r>
              <a:rPr lang="en-US" dirty="0" err="1"/>
              <a:t>có</a:t>
            </a:r>
            <a:r>
              <a:rPr lang="en-US" dirty="0"/>
              <a:t> </a:t>
            </a:r>
            <a:r>
              <a:rPr lang="en-US" dirty="0" err="1"/>
              <a:t>thể</a:t>
            </a:r>
            <a:r>
              <a:rPr lang="en-US" dirty="0"/>
              <a:t> </a:t>
            </a:r>
            <a:r>
              <a:rPr lang="en-US" dirty="0" err="1"/>
              <a:t>gặp</a:t>
            </a:r>
            <a:r>
              <a:rPr lang="en-US" dirty="0"/>
              <a:t> </a:t>
            </a:r>
            <a:r>
              <a:rPr lang="en-US" dirty="0" err="1"/>
              <a:t>với</a:t>
            </a:r>
            <a:r>
              <a:rPr lang="en-US" dirty="0"/>
              <a:t> </a:t>
            </a:r>
            <a:r>
              <a:rPr lang="en-US" dirty="0" err="1"/>
              <a:t>chương</a:t>
            </a:r>
            <a:r>
              <a:rPr lang="en-US" dirty="0"/>
              <a:t> </a:t>
            </a:r>
            <a:r>
              <a:rPr lang="en-US" dirty="0" err="1"/>
              <a:t>trình</a:t>
            </a:r>
            <a:r>
              <a:rPr lang="en-US" dirty="0"/>
              <a:t> </a:t>
            </a:r>
            <a:r>
              <a:rPr lang="en-US" dirty="0" err="1"/>
              <a:t>đó</a:t>
            </a:r>
            <a:endParaRPr lang="en-US" dirty="0"/>
          </a:p>
          <a:p>
            <a:pPr lvl="2">
              <a:buFont typeface="Wingdings" panose="05000000000000000000" pitchFamily="2" charset="2"/>
              <a:buChar char="ü"/>
            </a:pPr>
            <a:r>
              <a:rPr lang="en-US" dirty="0" err="1"/>
              <a:t>Dựa</a:t>
            </a:r>
            <a:r>
              <a:rPr lang="en-US" dirty="0"/>
              <a:t> </a:t>
            </a:r>
            <a:r>
              <a:rPr lang="en-US" dirty="0" err="1"/>
              <a:t>trên</a:t>
            </a:r>
            <a:r>
              <a:rPr lang="en-US" dirty="0"/>
              <a:t> </a:t>
            </a:r>
            <a:r>
              <a:rPr lang="en-US" dirty="0" err="1"/>
              <a:t>lịch</a:t>
            </a:r>
            <a:r>
              <a:rPr lang="en-US" dirty="0"/>
              <a:t> </a:t>
            </a:r>
            <a:r>
              <a:rPr lang="en-US" dirty="0" err="1"/>
              <a:t>sử</a:t>
            </a:r>
            <a:r>
              <a:rPr lang="en-US" dirty="0"/>
              <a:t> </a:t>
            </a:r>
            <a:r>
              <a:rPr lang="en-US" dirty="0" err="1"/>
              <a:t>lỗi</a:t>
            </a:r>
            <a:r>
              <a:rPr lang="en-US" dirty="0"/>
              <a:t> </a:t>
            </a:r>
            <a:r>
              <a:rPr lang="en-US" dirty="0" err="1"/>
              <a:t>của</a:t>
            </a:r>
            <a:r>
              <a:rPr lang="en-US" dirty="0"/>
              <a:t> </a:t>
            </a:r>
            <a:r>
              <a:rPr lang="en-US" dirty="0" err="1"/>
              <a:t>các</a:t>
            </a:r>
            <a:r>
              <a:rPr lang="en-US" dirty="0"/>
              <a:t> </a:t>
            </a:r>
            <a:r>
              <a:rPr lang="en-US" dirty="0" err="1"/>
              <a:t>chương</a:t>
            </a:r>
            <a:r>
              <a:rPr lang="en-US" dirty="0"/>
              <a:t> </a:t>
            </a:r>
            <a:r>
              <a:rPr lang="en-US" dirty="0" err="1"/>
              <a:t>trình</a:t>
            </a:r>
            <a:r>
              <a:rPr lang="en-US" dirty="0"/>
              <a:t> </a:t>
            </a:r>
            <a:r>
              <a:rPr lang="en-US" dirty="0" err="1"/>
              <a:t>trước</a:t>
            </a:r>
            <a:r>
              <a:rPr lang="en-US" dirty="0"/>
              <a:t> </a:t>
            </a:r>
            <a:r>
              <a:rPr lang="en-US" dirty="0" err="1"/>
              <a:t>đó</a:t>
            </a:r>
            <a:endParaRPr lang="en-US" dirty="0"/>
          </a:p>
          <a:p>
            <a:pPr lvl="1">
              <a:buFont typeface="Wingdings" panose="05000000000000000000" pitchFamily="2" charset="2"/>
              <a:buChar char="Ø"/>
            </a:pPr>
            <a:r>
              <a:rPr lang="en-US" dirty="0" err="1"/>
              <a:t>Kiểm</a:t>
            </a:r>
            <a:r>
              <a:rPr lang="en-US" dirty="0"/>
              <a:t> </a:t>
            </a:r>
            <a:r>
              <a:rPr lang="en-US" dirty="0" err="1"/>
              <a:t>thử</a:t>
            </a:r>
            <a:r>
              <a:rPr lang="en-US" dirty="0"/>
              <a:t> </a:t>
            </a:r>
            <a:r>
              <a:rPr lang="en-US" dirty="0" err="1" smtClean="0"/>
              <a:t>biến</a:t>
            </a:r>
            <a:r>
              <a:rPr lang="en-US" dirty="0" smtClean="0"/>
              <a:t> </a:t>
            </a:r>
            <a:r>
              <a:rPr lang="en-US" dirty="0" err="1" smtClean="0"/>
              <a:t>dị</a:t>
            </a:r>
            <a:endParaRPr lang="en-US" dirty="0"/>
          </a:p>
          <a:p>
            <a:pPr lvl="2">
              <a:buFont typeface="Wingdings" panose="05000000000000000000" pitchFamily="2" charset="2"/>
              <a:buChar char="ü"/>
            </a:pPr>
            <a:r>
              <a:rPr lang="en-US" dirty="0" err="1"/>
              <a:t>Một</a:t>
            </a:r>
            <a:r>
              <a:rPr lang="en-US" dirty="0"/>
              <a:t> </a:t>
            </a:r>
            <a:r>
              <a:rPr lang="en-US" dirty="0" err="1"/>
              <a:t>bản</a:t>
            </a:r>
            <a:r>
              <a:rPr lang="en-US" dirty="0"/>
              <a:t> </a:t>
            </a:r>
            <a:r>
              <a:rPr lang="en-US" dirty="0" err="1"/>
              <a:t>chỉnh</a:t>
            </a:r>
            <a:r>
              <a:rPr lang="en-US" dirty="0"/>
              <a:t> </a:t>
            </a:r>
            <a:r>
              <a:rPr lang="en-US" dirty="0" err="1"/>
              <a:t>sửa</a:t>
            </a:r>
            <a:r>
              <a:rPr lang="en-US" dirty="0"/>
              <a:t> </a:t>
            </a:r>
            <a:r>
              <a:rPr lang="en-US" dirty="0" err="1"/>
              <a:t>của</a:t>
            </a:r>
            <a:r>
              <a:rPr lang="en-US" dirty="0"/>
              <a:t> </a:t>
            </a:r>
            <a:r>
              <a:rPr lang="en-US" dirty="0" err="1"/>
              <a:t>chương</a:t>
            </a:r>
            <a:r>
              <a:rPr lang="en-US" dirty="0"/>
              <a:t> </a:t>
            </a:r>
            <a:r>
              <a:rPr lang="en-US" dirty="0" err="1"/>
              <a:t>trình</a:t>
            </a:r>
            <a:r>
              <a:rPr lang="en-US" dirty="0"/>
              <a:t> </a:t>
            </a:r>
            <a:r>
              <a:rPr lang="en-US" dirty="0" err="1"/>
              <a:t>sẽ</a:t>
            </a:r>
            <a:r>
              <a:rPr lang="en-US" dirty="0"/>
              <a:t> </a:t>
            </a:r>
            <a:r>
              <a:rPr lang="en-US" dirty="0" err="1"/>
              <a:t>được</a:t>
            </a:r>
            <a:r>
              <a:rPr lang="en-US" dirty="0"/>
              <a:t> </a:t>
            </a:r>
            <a:r>
              <a:rPr lang="en-US" dirty="0" err="1"/>
              <a:t>kiểm</a:t>
            </a:r>
            <a:r>
              <a:rPr lang="en-US" dirty="0"/>
              <a:t> </a:t>
            </a:r>
            <a:r>
              <a:rPr lang="en-US" dirty="0" err="1"/>
              <a:t>thử</a:t>
            </a:r>
            <a:r>
              <a:rPr lang="en-US" dirty="0"/>
              <a:t>  </a:t>
            </a:r>
            <a:r>
              <a:rPr lang="en-US" dirty="0" err="1"/>
              <a:t>để</a:t>
            </a:r>
            <a:r>
              <a:rPr lang="en-US" dirty="0"/>
              <a:t> </a:t>
            </a:r>
            <a:r>
              <a:rPr lang="en-US" dirty="0" err="1"/>
              <a:t>tìm</a:t>
            </a:r>
            <a:r>
              <a:rPr lang="en-US" dirty="0"/>
              <a:t> </a:t>
            </a:r>
            <a:r>
              <a:rPr lang="en-US" dirty="0" err="1"/>
              <a:t>sự</a:t>
            </a:r>
            <a:r>
              <a:rPr lang="en-US" dirty="0"/>
              <a:t> </a:t>
            </a:r>
            <a:r>
              <a:rPr lang="en-US" dirty="0" err="1"/>
              <a:t>khác</a:t>
            </a:r>
            <a:r>
              <a:rPr lang="en-US" dirty="0"/>
              <a:t> </a:t>
            </a:r>
            <a:r>
              <a:rPr lang="en-US" dirty="0" err="1"/>
              <a:t>nhau</a:t>
            </a:r>
            <a:r>
              <a:rPr lang="en-US" dirty="0"/>
              <a:t> </a:t>
            </a:r>
            <a:r>
              <a:rPr lang="en-US" dirty="0" err="1"/>
              <a:t>giữa</a:t>
            </a:r>
            <a:r>
              <a:rPr lang="en-US" dirty="0"/>
              <a:t> </a:t>
            </a:r>
            <a:r>
              <a:rPr lang="en-US" dirty="0" err="1"/>
              <a:t>bản</a:t>
            </a:r>
            <a:r>
              <a:rPr lang="en-US" dirty="0"/>
              <a:t> </a:t>
            </a:r>
            <a:r>
              <a:rPr lang="en-US" dirty="0" err="1"/>
              <a:t>gốc</a:t>
            </a:r>
            <a:r>
              <a:rPr lang="en-US" dirty="0"/>
              <a:t> </a:t>
            </a:r>
            <a:r>
              <a:rPr lang="en-US" dirty="0" err="1"/>
              <a:t>và</a:t>
            </a:r>
            <a:r>
              <a:rPr lang="en-US" dirty="0"/>
              <a:t> </a:t>
            </a:r>
            <a:r>
              <a:rPr lang="en-US" dirty="0" err="1" smtClean="0"/>
              <a:t>biến</a:t>
            </a:r>
            <a:r>
              <a:rPr lang="en-US" dirty="0" smtClean="0"/>
              <a:t> </a:t>
            </a:r>
            <a:r>
              <a:rPr lang="en-US" dirty="0" err="1" smtClean="0"/>
              <a:t>dị</a:t>
            </a:r>
            <a:r>
              <a:rPr lang="en-US" dirty="0" smtClean="0"/>
              <a:t>.</a:t>
            </a:r>
          </a:p>
          <a:p>
            <a:pPr lvl="2">
              <a:buFont typeface="Wingdings" panose="05000000000000000000" pitchFamily="2" charset="2"/>
              <a:buChar char="ü"/>
            </a:pPr>
            <a:r>
              <a:rPr lang="en-US" dirty="0" err="1" smtClean="0"/>
              <a:t>Biến</a:t>
            </a:r>
            <a:r>
              <a:rPr lang="en-US" dirty="0" smtClean="0"/>
              <a:t> </a:t>
            </a:r>
            <a:r>
              <a:rPr lang="en-US" dirty="0" err="1" smtClean="0"/>
              <a:t>dị</a:t>
            </a:r>
            <a:r>
              <a:rPr lang="en-US" dirty="0" smtClean="0"/>
              <a:t> </a:t>
            </a:r>
            <a:r>
              <a:rPr lang="en-US" dirty="0" err="1" smtClean="0"/>
              <a:t>sẽ</a:t>
            </a:r>
            <a:r>
              <a:rPr lang="en-US" dirty="0" smtClean="0"/>
              <a:t> </a:t>
            </a:r>
            <a:r>
              <a:rPr lang="en-US" dirty="0" err="1" smtClean="0"/>
              <a:t>bị</a:t>
            </a:r>
            <a:r>
              <a:rPr lang="en-US" dirty="0" smtClean="0"/>
              <a:t> </a:t>
            </a:r>
            <a:r>
              <a:rPr lang="en-US" dirty="0" err="1" smtClean="0"/>
              <a:t>hủy</a:t>
            </a:r>
            <a:r>
              <a:rPr lang="en-US" dirty="0" smtClean="0"/>
              <a:t> </a:t>
            </a:r>
            <a:r>
              <a:rPr lang="en-US" dirty="0" err="1" smtClean="0"/>
              <a:t>nếu</a:t>
            </a:r>
            <a:r>
              <a:rPr lang="en-US" dirty="0" smtClean="0"/>
              <a:t> </a:t>
            </a:r>
            <a:r>
              <a:rPr lang="en-US" dirty="0" err="1" smtClean="0"/>
              <a:t>có</a:t>
            </a:r>
            <a:r>
              <a:rPr lang="en-US" dirty="0" smtClean="0"/>
              <a:t> </a:t>
            </a:r>
            <a:r>
              <a:rPr lang="en-US" dirty="0" err="1" smtClean="0"/>
              <a:t>sự</a:t>
            </a:r>
            <a:r>
              <a:rPr lang="en-US" dirty="0" smtClean="0"/>
              <a:t> </a:t>
            </a:r>
            <a:r>
              <a:rPr lang="en-US" dirty="0" err="1" smtClean="0"/>
              <a:t>khác</a:t>
            </a:r>
            <a:r>
              <a:rPr lang="en-US" dirty="0" smtClean="0"/>
              <a:t> </a:t>
            </a:r>
            <a:r>
              <a:rPr lang="en-US" dirty="0" err="1" smtClean="0"/>
              <a:t>biệt</a:t>
            </a:r>
            <a:r>
              <a:rPr lang="en-US" dirty="0" smtClean="0"/>
              <a:t> so </a:t>
            </a:r>
            <a:r>
              <a:rPr lang="en-US" dirty="0" err="1" smtClean="0"/>
              <a:t>với</a:t>
            </a:r>
            <a:r>
              <a:rPr lang="en-US" dirty="0" smtClean="0"/>
              <a:t> </a:t>
            </a:r>
            <a:r>
              <a:rPr lang="en-US" dirty="0" err="1" smtClean="0"/>
              <a:t>bản</a:t>
            </a:r>
            <a:r>
              <a:rPr lang="en-US" dirty="0" smtClean="0"/>
              <a:t> </a:t>
            </a:r>
            <a:r>
              <a:rPr lang="en-US" dirty="0" err="1" smtClean="0"/>
              <a:t>gốc</a:t>
            </a:r>
            <a:endParaRPr lang="en-US" dirty="0" smtClean="0"/>
          </a:p>
        </p:txBody>
      </p:sp>
    </p:spTree>
    <p:extLst>
      <p:ext uri="{BB962C8B-B14F-4D97-AF65-F5344CB8AC3E}">
        <p14:creationId xmlns:p14="http://schemas.microsoft.com/office/powerpoint/2010/main" val="15263075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r>
              <a:rPr lang="en-US" dirty="0" err="1"/>
              <a:t>Kỹ</a:t>
            </a:r>
            <a:r>
              <a:rPr lang="en-US" dirty="0"/>
              <a:t> </a:t>
            </a:r>
            <a:r>
              <a:rPr lang="en-US" dirty="0" err="1"/>
              <a:t>thuật</a:t>
            </a:r>
            <a:r>
              <a:rPr lang="en-US" dirty="0"/>
              <a:t> </a:t>
            </a:r>
            <a:r>
              <a:rPr lang="en-US" dirty="0" err="1"/>
              <a:t>dựa</a:t>
            </a:r>
            <a:r>
              <a:rPr lang="en-US" dirty="0"/>
              <a:t> </a:t>
            </a:r>
            <a:r>
              <a:rPr lang="en-US" dirty="0" err="1"/>
              <a:t>trên</a:t>
            </a:r>
            <a:r>
              <a:rPr lang="en-US" dirty="0"/>
              <a:t> </a:t>
            </a:r>
            <a:r>
              <a:rPr lang="en-US" dirty="0" err="1"/>
              <a:t>việc</a:t>
            </a:r>
            <a:r>
              <a:rPr lang="en-US" dirty="0"/>
              <a:t> </a:t>
            </a:r>
            <a:r>
              <a:rPr lang="en-US" dirty="0" err="1"/>
              <a:t>sử</a:t>
            </a:r>
            <a:r>
              <a:rPr lang="en-US" dirty="0"/>
              <a:t> </a:t>
            </a:r>
            <a:r>
              <a:rPr lang="en-US" dirty="0" err="1"/>
              <a:t>dụng</a:t>
            </a:r>
            <a:endParaRPr lang="en-US" dirty="0"/>
          </a:p>
          <a:p>
            <a:pPr lvl="1">
              <a:buFont typeface="Wingdings" panose="05000000000000000000" pitchFamily="2" charset="2"/>
              <a:buChar char="Ø"/>
            </a:pPr>
            <a:r>
              <a:rPr lang="en-US" dirty="0" err="1"/>
              <a:t>Hồ</a:t>
            </a:r>
            <a:r>
              <a:rPr lang="en-US" dirty="0"/>
              <a:t> </a:t>
            </a:r>
            <a:r>
              <a:rPr lang="en-US" dirty="0" err="1"/>
              <a:t>sơ</a:t>
            </a:r>
            <a:r>
              <a:rPr lang="en-US" dirty="0"/>
              <a:t> </a:t>
            </a:r>
            <a:r>
              <a:rPr lang="en-US" dirty="0" err="1"/>
              <a:t>hoạt</a:t>
            </a:r>
            <a:r>
              <a:rPr lang="en-US" dirty="0"/>
              <a:t> </a:t>
            </a:r>
            <a:r>
              <a:rPr lang="en-US" dirty="0" err="1"/>
              <a:t>động</a:t>
            </a:r>
            <a:endParaRPr lang="en-US" dirty="0"/>
          </a:p>
          <a:p>
            <a:pPr lvl="2">
              <a:buFont typeface="Wingdings" panose="05000000000000000000" pitchFamily="2" charset="2"/>
              <a:buChar char="ü"/>
            </a:pPr>
            <a:r>
              <a:rPr lang="en-US" dirty="0" err="1"/>
              <a:t>Một</a:t>
            </a:r>
            <a:r>
              <a:rPr lang="en-US" dirty="0"/>
              <a:t> </a:t>
            </a:r>
            <a:r>
              <a:rPr lang="en-US" dirty="0" err="1"/>
              <a:t>môi</a:t>
            </a:r>
            <a:r>
              <a:rPr lang="en-US" dirty="0"/>
              <a:t> </a:t>
            </a:r>
            <a:r>
              <a:rPr lang="en-US" dirty="0" err="1"/>
              <a:t>trường</a:t>
            </a:r>
            <a:r>
              <a:rPr lang="en-US" dirty="0"/>
              <a:t> </a:t>
            </a:r>
            <a:r>
              <a:rPr lang="en-US" dirty="0" err="1"/>
              <a:t>kiểm</a:t>
            </a:r>
            <a:r>
              <a:rPr lang="en-US" dirty="0"/>
              <a:t> </a:t>
            </a:r>
            <a:r>
              <a:rPr lang="en-US" dirty="0" err="1"/>
              <a:t>thử</a:t>
            </a:r>
            <a:r>
              <a:rPr lang="en-US" dirty="0"/>
              <a:t> </a:t>
            </a:r>
            <a:r>
              <a:rPr lang="en-US" dirty="0" err="1"/>
              <a:t>được</a:t>
            </a:r>
            <a:r>
              <a:rPr lang="en-US" dirty="0"/>
              <a:t> </a:t>
            </a:r>
            <a:r>
              <a:rPr lang="en-US" dirty="0" err="1"/>
              <a:t>dựng</a:t>
            </a:r>
            <a:r>
              <a:rPr lang="en-US" dirty="0"/>
              <a:t> </a:t>
            </a:r>
            <a:r>
              <a:rPr lang="en-US" dirty="0" err="1"/>
              <a:t>lên</a:t>
            </a:r>
            <a:r>
              <a:rPr lang="en-US" dirty="0"/>
              <a:t> </a:t>
            </a:r>
            <a:r>
              <a:rPr lang="en-US" dirty="0" err="1"/>
              <a:t>sao</a:t>
            </a:r>
            <a:r>
              <a:rPr lang="en-US" dirty="0"/>
              <a:t> </a:t>
            </a:r>
            <a:r>
              <a:rPr lang="en-US" dirty="0" err="1"/>
              <a:t>cho</a:t>
            </a:r>
            <a:r>
              <a:rPr lang="en-US" dirty="0"/>
              <a:t> </a:t>
            </a:r>
            <a:r>
              <a:rPr lang="en-US" dirty="0" err="1"/>
              <a:t>gần</a:t>
            </a:r>
            <a:r>
              <a:rPr lang="en-US" dirty="0"/>
              <a:t> </a:t>
            </a:r>
            <a:r>
              <a:rPr lang="en-US" dirty="0" err="1"/>
              <a:t>môi</a:t>
            </a:r>
            <a:r>
              <a:rPr lang="en-US" dirty="0"/>
              <a:t> </a:t>
            </a:r>
            <a:r>
              <a:rPr lang="en-US" dirty="0" err="1"/>
              <a:t>trường</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nhất</a:t>
            </a:r>
            <a:endParaRPr lang="en-US" dirty="0"/>
          </a:p>
          <a:p>
            <a:pPr lvl="2">
              <a:buFont typeface="Wingdings" panose="05000000000000000000" pitchFamily="2" charset="2"/>
              <a:buChar char="ü"/>
            </a:pPr>
            <a:r>
              <a:rPr lang="en-US" dirty="0" err="1"/>
              <a:t>Mục</a:t>
            </a:r>
            <a:r>
              <a:rPr lang="en-US" dirty="0"/>
              <a:t> </a:t>
            </a:r>
            <a:r>
              <a:rPr lang="en-US" dirty="0" err="1"/>
              <a:t>tiêu</a:t>
            </a:r>
            <a:r>
              <a:rPr lang="en-US" dirty="0"/>
              <a:t> </a:t>
            </a:r>
            <a:r>
              <a:rPr lang="en-US" dirty="0" err="1"/>
              <a:t>để</a:t>
            </a:r>
            <a:r>
              <a:rPr lang="en-US" dirty="0"/>
              <a:t> </a:t>
            </a:r>
            <a:r>
              <a:rPr lang="en-US" dirty="0" err="1"/>
              <a:t>phỏng</a:t>
            </a:r>
            <a:r>
              <a:rPr lang="en-US" dirty="0"/>
              <a:t> </a:t>
            </a:r>
            <a:r>
              <a:rPr lang="en-US" dirty="0" err="1"/>
              <a:t>đoán</a:t>
            </a:r>
            <a:r>
              <a:rPr lang="en-US" dirty="0"/>
              <a:t> </a:t>
            </a:r>
            <a:r>
              <a:rPr lang="en-US" dirty="0" err="1"/>
              <a:t>độ</a:t>
            </a:r>
            <a:r>
              <a:rPr lang="en-US" dirty="0"/>
              <a:t> tin </a:t>
            </a:r>
            <a:r>
              <a:rPr lang="en-US" dirty="0" err="1"/>
              <a:t>cậy</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trong</a:t>
            </a:r>
            <a:r>
              <a:rPr lang="en-US" dirty="0"/>
              <a:t> </a:t>
            </a:r>
            <a:r>
              <a:rPr lang="en-US" dirty="0" err="1"/>
              <a:t>hoạt</a:t>
            </a:r>
            <a:r>
              <a:rPr lang="en-US" dirty="0"/>
              <a:t> </a:t>
            </a:r>
            <a:r>
              <a:rPr lang="en-US" dirty="0" err="1"/>
              <a:t>động</a:t>
            </a:r>
            <a:r>
              <a:rPr lang="en-US" dirty="0"/>
              <a:t> </a:t>
            </a:r>
            <a:r>
              <a:rPr lang="en-US" dirty="0" err="1"/>
              <a:t>thật</a:t>
            </a:r>
            <a:endParaRPr lang="en-US" dirty="0"/>
          </a:p>
          <a:p>
            <a:pPr lvl="2">
              <a:buFont typeface="Wingdings" panose="05000000000000000000" pitchFamily="2" charset="2"/>
              <a:buChar char="ü"/>
            </a:pPr>
            <a:r>
              <a:rPr lang="en-US" dirty="0" err="1"/>
              <a:t>Để</a:t>
            </a:r>
            <a:r>
              <a:rPr lang="en-US" dirty="0"/>
              <a:t> </a:t>
            </a:r>
            <a:r>
              <a:rPr lang="en-US" dirty="0" err="1"/>
              <a:t>đạt</a:t>
            </a:r>
            <a:r>
              <a:rPr lang="en-US" dirty="0"/>
              <a:t> </a:t>
            </a:r>
            <a:r>
              <a:rPr lang="en-US" dirty="0" err="1"/>
              <a:t>được</a:t>
            </a:r>
            <a:r>
              <a:rPr lang="en-US" dirty="0"/>
              <a:t> </a:t>
            </a:r>
            <a:r>
              <a:rPr lang="en-US" dirty="0" err="1"/>
              <a:t>kết</a:t>
            </a:r>
            <a:r>
              <a:rPr lang="en-US" dirty="0"/>
              <a:t> </a:t>
            </a:r>
            <a:r>
              <a:rPr lang="en-US" dirty="0" err="1"/>
              <a:t>quả</a:t>
            </a:r>
            <a:r>
              <a:rPr lang="en-US" dirty="0"/>
              <a:t> </a:t>
            </a:r>
            <a:r>
              <a:rPr lang="en-US" dirty="0" err="1"/>
              <a:t>thì</a:t>
            </a:r>
            <a:r>
              <a:rPr lang="en-US" dirty="0"/>
              <a:t> </a:t>
            </a:r>
            <a:r>
              <a:rPr lang="en-US" dirty="0" err="1"/>
              <a:t>đầu</a:t>
            </a:r>
            <a:r>
              <a:rPr lang="en-US" dirty="0"/>
              <a:t> </a:t>
            </a:r>
            <a:r>
              <a:rPr lang="en-US" dirty="0" err="1"/>
              <a:t>vào</a:t>
            </a:r>
            <a:r>
              <a:rPr lang="en-US" dirty="0"/>
              <a:t> </a:t>
            </a:r>
            <a:r>
              <a:rPr lang="en-US" dirty="0" err="1"/>
              <a:t>được</a:t>
            </a:r>
            <a:r>
              <a:rPr lang="en-US" dirty="0"/>
              <a:t> </a:t>
            </a:r>
            <a:r>
              <a:rPr lang="en-US" dirty="0" err="1"/>
              <a:t>gán</a:t>
            </a:r>
            <a:r>
              <a:rPr lang="en-US" dirty="0"/>
              <a:t> </a:t>
            </a:r>
            <a:r>
              <a:rPr lang="en-US" dirty="0" err="1"/>
              <a:t>sơ</a:t>
            </a:r>
            <a:r>
              <a:rPr lang="en-US" dirty="0"/>
              <a:t> </a:t>
            </a:r>
            <a:r>
              <a:rPr lang="en-US" dirty="0" err="1"/>
              <a:t>lược</a:t>
            </a:r>
            <a:r>
              <a:rPr lang="en-US" dirty="0"/>
              <a:t> </a:t>
            </a:r>
            <a:r>
              <a:rPr lang="en-US" dirty="0" err="1"/>
              <a:t>với</a:t>
            </a:r>
            <a:r>
              <a:rPr lang="en-US" dirty="0"/>
              <a:t> </a:t>
            </a:r>
            <a:r>
              <a:rPr lang="en-US" dirty="0" err="1"/>
              <a:t>tần</a:t>
            </a:r>
            <a:r>
              <a:rPr lang="en-US" dirty="0"/>
              <a:t> </a:t>
            </a:r>
            <a:r>
              <a:rPr lang="en-US" dirty="0" err="1"/>
              <a:t>suất</a:t>
            </a:r>
            <a:r>
              <a:rPr lang="en-US" dirty="0"/>
              <a:t> </a:t>
            </a:r>
            <a:r>
              <a:rPr lang="en-US" dirty="0" err="1"/>
              <a:t>như</a:t>
            </a:r>
            <a:r>
              <a:rPr lang="en-US" dirty="0"/>
              <a:t> </a:t>
            </a:r>
            <a:r>
              <a:rPr lang="en-US" dirty="0" err="1"/>
              <a:t>trong</a:t>
            </a:r>
            <a:r>
              <a:rPr lang="en-US" dirty="0"/>
              <a:t> </a:t>
            </a:r>
            <a:r>
              <a:rPr lang="en-US" dirty="0" err="1"/>
              <a:t>thực</a:t>
            </a:r>
            <a:r>
              <a:rPr lang="en-US" dirty="0"/>
              <a:t> </a:t>
            </a:r>
            <a:r>
              <a:rPr lang="en-US" dirty="0" err="1"/>
              <a:t>tế</a:t>
            </a:r>
            <a:endParaRPr lang="en-US" dirty="0"/>
          </a:p>
          <a:p>
            <a:pPr lvl="1">
              <a:buFont typeface="Wingdings" panose="05000000000000000000" pitchFamily="2" charset="2"/>
              <a:buChar char="Ø"/>
            </a:pPr>
            <a:r>
              <a:rPr lang="en-US" dirty="0"/>
              <a:t>Quan </a:t>
            </a:r>
            <a:r>
              <a:rPr lang="en-US" dirty="0" err="1"/>
              <a:t>sát</a:t>
            </a:r>
            <a:r>
              <a:rPr lang="en-US" dirty="0"/>
              <a:t> </a:t>
            </a:r>
            <a:r>
              <a:rPr lang="en-US" dirty="0" err="1"/>
              <a:t>người</a:t>
            </a:r>
            <a:r>
              <a:rPr lang="en-US" dirty="0"/>
              <a:t> </a:t>
            </a:r>
            <a:r>
              <a:rPr lang="en-US" dirty="0" err="1"/>
              <a:t>dùng</a:t>
            </a:r>
            <a:endParaRPr lang="en-US" dirty="0"/>
          </a:p>
          <a:p>
            <a:pPr lvl="2">
              <a:buFont typeface="Wingdings" panose="05000000000000000000" pitchFamily="2" charset="2"/>
              <a:buChar char="ü"/>
            </a:pPr>
            <a:r>
              <a:rPr lang="en-US" dirty="0" err="1"/>
              <a:t>Dựa</a:t>
            </a:r>
            <a:r>
              <a:rPr lang="en-US" dirty="0"/>
              <a:t> </a:t>
            </a:r>
            <a:r>
              <a:rPr lang="en-US" dirty="0" err="1"/>
              <a:t>vào</a:t>
            </a:r>
            <a:r>
              <a:rPr lang="en-US" dirty="0"/>
              <a:t> </a:t>
            </a:r>
            <a:r>
              <a:rPr lang="en-US" dirty="0" err="1"/>
              <a:t>phản</a:t>
            </a:r>
            <a:r>
              <a:rPr lang="en-US" dirty="0"/>
              <a:t> </a:t>
            </a:r>
            <a:r>
              <a:rPr lang="en-US" dirty="0" err="1"/>
              <a:t>ứng</a:t>
            </a:r>
            <a:r>
              <a:rPr lang="en-US" dirty="0"/>
              <a:t> </a:t>
            </a:r>
            <a:r>
              <a:rPr lang="en-US" dirty="0" err="1"/>
              <a:t>của</a:t>
            </a:r>
            <a:r>
              <a:rPr lang="en-US" dirty="0"/>
              <a:t> </a:t>
            </a:r>
            <a:r>
              <a:rPr lang="en-US" dirty="0" err="1"/>
              <a:t>người</a:t>
            </a:r>
            <a:r>
              <a:rPr lang="en-US" dirty="0"/>
              <a:t> </a:t>
            </a:r>
            <a:r>
              <a:rPr lang="en-US" dirty="0" err="1"/>
              <a:t>dùng</a:t>
            </a:r>
            <a:r>
              <a:rPr lang="en-US" dirty="0"/>
              <a:t> </a:t>
            </a:r>
            <a:r>
              <a:rPr lang="en-US" dirty="0" err="1"/>
              <a:t>với</a:t>
            </a:r>
            <a:r>
              <a:rPr lang="en-US" dirty="0"/>
              <a:t> </a:t>
            </a:r>
            <a:r>
              <a:rPr lang="en-US" dirty="0" err="1"/>
              <a:t>các</a:t>
            </a:r>
            <a:r>
              <a:rPr lang="en-US" dirty="0"/>
              <a:t> </a:t>
            </a:r>
            <a:r>
              <a:rPr lang="en-US" dirty="0" err="1"/>
              <a:t>phần</a:t>
            </a:r>
            <a:r>
              <a:rPr lang="en-US" dirty="0"/>
              <a:t> </a:t>
            </a:r>
            <a:r>
              <a:rPr lang="en-US" dirty="0" err="1"/>
              <a:t>mềm</a:t>
            </a:r>
            <a:r>
              <a:rPr lang="en-US" dirty="0"/>
              <a:t> </a:t>
            </a:r>
            <a:r>
              <a:rPr lang="en-US" dirty="0" err="1"/>
              <a:t>tương</a:t>
            </a:r>
            <a:r>
              <a:rPr lang="en-US" dirty="0"/>
              <a:t> </a:t>
            </a:r>
            <a:r>
              <a:rPr lang="en-US" dirty="0" err="1"/>
              <a:t>ứng</a:t>
            </a:r>
            <a:endParaRPr lang="en-US" dirty="0"/>
          </a:p>
          <a:p>
            <a:pPr lvl="2">
              <a:buFont typeface="Wingdings" panose="05000000000000000000" pitchFamily="2" charset="2"/>
              <a:buChar char="ü"/>
            </a:pPr>
            <a:r>
              <a:rPr lang="en-US" dirty="0" err="1"/>
              <a:t>Có</a:t>
            </a:r>
            <a:r>
              <a:rPr lang="en-US" dirty="0"/>
              <a:t> </a:t>
            </a:r>
            <a:r>
              <a:rPr lang="en-US" dirty="0" err="1"/>
              <a:t>thể</a:t>
            </a:r>
            <a:r>
              <a:rPr lang="en-US" dirty="0"/>
              <a:t> </a:t>
            </a:r>
            <a:r>
              <a:rPr lang="en-US" dirty="0" err="1"/>
              <a:t>thực</a:t>
            </a:r>
            <a:r>
              <a:rPr lang="en-US" dirty="0"/>
              <a:t> </a:t>
            </a:r>
            <a:r>
              <a:rPr lang="en-US" dirty="0" err="1"/>
              <a:t>hiện</a:t>
            </a:r>
            <a:r>
              <a:rPr lang="en-US" dirty="0"/>
              <a:t> </a:t>
            </a:r>
            <a:r>
              <a:rPr lang="en-US" dirty="0" err="1"/>
              <a:t>của</a:t>
            </a:r>
            <a:r>
              <a:rPr lang="en-US" dirty="0"/>
              <a:t> </a:t>
            </a:r>
            <a:r>
              <a:rPr lang="en-US" dirty="0" err="1"/>
              <a:t>bảng</a:t>
            </a:r>
            <a:r>
              <a:rPr lang="en-US" dirty="0"/>
              <a:t> </a:t>
            </a:r>
            <a:r>
              <a:rPr lang="en-US" dirty="0" err="1"/>
              <a:t>trắc</a:t>
            </a:r>
            <a:r>
              <a:rPr lang="en-US" dirty="0"/>
              <a:t> </a:t>
            </a:r>
            <a:r>
              <a:rPr lang="en-US" dirty="0" err="1"/>
              <a:t>nghiệm</a:t>
            </a:r>
            <a:r>
              <a:rPr lang="en-US" dirty="0"/>
              <a:t> </a:t>
            </a:r>
            <a:r>
              <a:rPr lang="en-US" dirty="0" err="1"/>
              <a:t>hoặc</a:t>
            </a:r>
            <a:r>
              <a:rPr lang="en-US" dirty="0"/>
              <a:t> </a:t>
            </a:r>
            <a:r>
              <a:rPr lang="en-US" dirty="0" err="1"/>
              <a:t>phỏng</a:t>
            </a:r>
            <a:r>
              <a:rPr lang="en-US" dirty="0"/>
              <a:t> </a:t>
            </a:r>
            <a:r>
              <a:rPr lang="en-US" dirty="0" err="1"/>
              <a:t>vấn</a:t>
            </a:r>
            <a:endParaRPr lang="en-US" dirty="0"/>
          </a:p>
          <a:p>
            <a:endParaRPr lang="en-US" dirty="0"/>
          </a:p>
        </p:txBody>
      </p:sp>
    </p:spTree>
    <p:extLst>
      <p:ext uri="{BB962C8B-B14F-4D97-AF65-F5344CB8AC3E}">
        <p14:creationId xmlns:p14="http://schemas.microsoft.com/office/powerpoint/2010/main" val="9673977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r>
              <a:rPr lang="en-US" dirty="0" err="1"/>
              <a:t>Kỹ</a:t>
            </a:r>
            <a:r>
              <a:rPr lang="en-US" dirty="0"/>
              <a:t> </a:t>
            </a:r>
            <a:r>
              <a:rPr lang="en-US" dirty="0" err="1"/>
              <a:t>thuật</a:t>
            </a:r>
            <a:r>
              <a:rPr lang="en-US" dirty="0"/>
              <a:t> </a:t>
            </a:r>
            <a:r>
              <a:rPr lang="en-US" dirty="0" err="1"/>
              <a:t>kiểm</a:t>
            </a:r>
            <a:r>
              <a:rPr lang="en-US" dirty="0"/>
              <a:t> </a:t>
            </a:r>
            <a:r>
              <a:rPr lang="en-US" dirty="0" err="1"/>
              <a:t>thử</a:t>
            </a:r>
            <a:r>
              <a:rPr lang="en-US" dirty="0"/>
              <a:t> </a:t>
            </a:r>
            <a:r>
              <a:rPr lang="en-US" dirty="0" err="1"/>
              <a:t>dựa</a:t>
            </a:r>
            <a:r>
              <a:rPr lang="en-US" dirty="0"/>
              <a:t> </a:t>
            </a:r>
            <a:r>
              <a:rPr lang="en-US" dirty="0" err="1"/>
              <a:t>trên</a:t>
            </a:r>
            <a:r>
              <a:rPr lang="en-US" dirty="0"/>
              <a:t> </a:t>
            </a:r>
            <a:r>
              <a:rPr lang="en-US" dirty="0" err="1"/>
              <a:t>mô</a:t>
            </a:r>
            <a:r>
              <a:rPr lang="en-US" dirty="0"/>
              <a:t> </a:t>
            </a:r>
            <a:r>
              <a:rPr lang="en-US" dirty="0" err="1"/>
              <a:t>hình</a:t>
            </a:r>
            <a:endParaRPr lang="en-US" dirty="0"/>
          </a:p>
          <a:p>
            <a:pPr lvl="1">
              <a:buFont typeface="Wingdings" panose="05000000000000000000" pitchFamily="2" charset="2"/>
              <a:buChar char="Ø"/>
            </a:pPr>
            <a:r>
              <a:rPr lang="en-US" dirty="0" err="1"/>
              <a:t>Bảng</a:t>
            </a:r>
            <a:r>
              <a:rPr lang="en-US" dirty="0"/>
              <a:t> </a:t>
            </a:r>
            <a:r>
              <a:rPr lang="en-US" dirty="0" err="1"/>
              <a:t>quyết</a:t>
            </a:r>
            <a:r>
              <a:rPr lang="en-US" dirty="0"/>
              <a:t> </a:t>
            </a:r>
            <a:r>
              <a:rPr lang="en-US" dirty="0" err="1"/>
              <a:t>định</a:t>
            </a:r>
            <a:endParaRPr lang="en-US" dirty="0"/>
          </a:p>
          <a:p>
            <a:pPr lvl="2">
              <a:buFont typeface="Wingdings" panose="05000000000000000000" pitchFamily="2" charset="2"/>
              <a:buChar char="ü"/>
            </a:pPr>
            <a:r>
              <a:rPr lang="en-US" dirty="0" err="1"/>
              <a:t>Là</a:t>
            </a:r>
            <a:r>
              <a:rPr lang="en-US" dirty="0"/>
              <a:t> </a:t>
            </a:r>
            <a:r>
              <a:rPr lang="en-US" dirty="0" err="1"/>
              <a:t>bảng</a:t>
            </a:r>
            <a:r>
              <a:rPr lang="en-US" dirty="0"/>
              <a:t>  </a:t>
            </a:r>
            <a:r>
              <a:rPr lang="en-US" dirty="0" err="1"/>
              <a:t>biểu</a:t>
            </a:r>
            <a:r>
              <a:rPr lang="en-US" dirty="0"/>
              <a:t> </a:t>
            </a:r>
            <a:r>
              <a:rPr lang="en-US" dirty="0" err="1"/>
              <a:t>diễn</a:t>
            </a:r>
            <a:r>
              <a:rPr lang="en-US" dirty="0"/>
              <a:t> </a:t>
            </a:r>
            <a:r>
              <a:rPr lang="en-US" dirty="0" err="1"/>
              <a:t>quan</a:t>
            </a:r>
            <a:r>
              <a:rPr lang="en-US" dirty="0"/>
              <a:t> </a:t>
            </a:r>
            <a:r>
              <a:rPr lang="en-US" dirty="0" err="1"/>
              <a:t>hệ</a:t>
            </a:r>
            <a:r>
              <a:rPr lang="en-US" dirty="0"/>
              <a:t> logic </a:t>
            </a:r>
            <a:r>
              <a:rPr lang="en-US" dirty="0" err="1"/>
              <a:t>giữa</a:t>
            </a:r>
            <a:r>
              <a:rPr lang="en-US" dirty="0"/>
              <a:t> </a:t>
            </a:r>
            <a:r>
              <a:rPr lang="en-US" dirty="0" err="1"/>
              <a:t>điều</a:t>
            </a:r>
            <a:r>
              <a:rPr lang="en-US" dirty="0"/>
              <a:t> </a:t>
            </a:r>
            <a:r>
              <a:rPr lang="en-US" dirty="0" err="1"/>
              <a:t>kiện</a:t>
            </a:r>
            <a:r>
              <a:rPr lang="en-US" dirty="0"/>
              <a:t> </a:t>
            </a:r>
            <a:r>
              <a:rPr lang="en-US" dirty="0" err="1"/>
              <a:t>và</a:t>
            </a:r>
            <a:r>
              <a:rPr lang="en-US" dirty="0"/>
              <a:t> </a:t>
            </a:r>
            <a:r>
              <a:rPr lang="en-US" dirty="0" err="1"/>
              <a:t>hành</a:t>
            </a:r>
            <a:r>
              <a:rPr lang="en-US" dirty="0"/>
              <a:t> </a:t>
            </a:r>
            <a:r>
              <a:rPr lang="en-US" dirty="0" err="1"/>
              <a:t>động</a:t>
            </a:r>
            <a:endParaRPr lang="en-US" dirty="0"/>
          </a:p>
          <a:p>
            <a:pPr lvl="2">
              <a:buFont typeface="Wingdings" panose="05000000000000000000" pitchFamily="2" charset="2"/>
              <a:buChar char="ü"/>
            </a:pPr>
            <a:r>
              <a:rPr lang="en-US" dirty="0" err="1"/>
              <a:t>Tình</a:t>
            </a:r>
            <a:r>
              <a:rPr lang="en-US" dirty="0"/>
              <a:t> </a:t>
            </a:r>
            <a:r>
              <a:rPr lang="en-US" dirty="0" err="1"/>
              <a:t>huống</a:t>
            </a:r>
            <a:r>
              <a:rPr lang="en-US" dirty="0"/>
              <a:t> </a:t>
            </a:r>
            <a:r>
              <a:rPr lang="en-US" dirty="0" err="1"/>
              <a:t>kiểm</a:t>
            </a:r>
            <a:r>
              <a:rPr lang="en-US" dirty="0"/>
              <a:t> </a:t>
            </a:r>
            <a:r>
              <a:rPr lang="en-US" dirty="0" err="1"/>
              <a:t>thử</a:t>
            </a:r>
            <a:r>
              <a:rPr lang="en-US" dirty="0"/>
              <a:t> </a:t>
            </a:r>
            <a:r>
              <a:rPr lang="en-US" dirty="0" err="1"/>
              <a:t>có</a:t>
            </a:r>
            <a:r>
              <a:rPr lang="en-US" dirty="0"/>
              <a:t> </a:t>
            </a:r>
            <a:r>
              <a:rPr lang="en-US" dirty="0" err="1"/>
              <a:t>được</a:t>
            </a:r>
            <a:r>
              <a:rPr lang="en-US" dirty="0"/>
              <a:t> </a:t>
            </a:r>
            <a:r>
              <a:rPr lang="en-US" dirty="0" err="1"/>
              <a:t>dựa</a:t>
            </a:r>
            <a:r>
              <a:rPr lang="en-US" dirty="0"/>
              <a:t> </a:t>
            </a:r>
            <a:r>
              <a:rPr lang="en-US" dirty="0" err="1"/>
              <a:t>trên</a:t>
            </a:r>
            <a:r>
              <a:rPr lang="en-US" dirty="0"/>
              <a:t> </a:t>
            </a:r>
            <a:r>
              <a:rPr lang="en-US" dirty="0" err="1"/>
              <a:t>xem</a:t>
            </a:r>
            <a:r>
              <a:rPr lang="en-US" dirty="0"/>
              <a:t> </a:t>
            </a:r>
            <a:r>
              <a:rPr lang="en-US" dirty="0" err="1"/>
              <a:t>xét</a:t>
            </a:r>
            <a:r>
              <a:rPr lang="en-US" dirty="0"/>
              <a:t>  </a:t>
            </a:r>
            <a:r>
              <a:rPr lang="en-US" dirty="0" err="1"/>
              <a:t>điều</a:t>
            </a:r>
            <a:r>
              <a:rPr lang="en-US" dirty="0"/>
              <a:t> </a:t>
            </a:r>
            <a:r>
              <a:rPr lang="en-US" dirty="0" err="1"/>
              <a:t>kiện</a:t>
            </a:r>
            <a:r>
              <a:rPr lang="en-US" dirty="0"/>
              <a:t> </a:t>
            </a:r>
            <a:r>
              <a:rPr lang="en-US" dirty="0" err="1"/>
              <a:t>và</a:t>
            </a:r>
            <a:r>
              <a:rPr lang="en-US" dirty="0"/>
              <a:t> </a:t>
            </a:r>
            <a:r>
              <a:rPr lang="en-US" dirty="0" err="1"/>
              <a:t>hành</a:t>
            </a:r>
            <a:r>
              <a:rPr lang="en-US" dirty="0"/>
              <a:t> </a:t>
            </a:r>
            <a:r>
              <a:rPr lang="en-US" dirty="0" err="1"/>
              <a:t>động</a:t>
            </a:r>
            <a:r>
              <a:rPr lang="en-US" dirty="0"/>
              <a:t> </a:t>
            </a:r>
          </a:p>
          <a:p>
            <a:pPr lvl="1">
              <a:buFont typeface="Wingdings" panose="05000000000000000000" pitchFamily="2" charset="2"/>
              <a:buChar char="Ø"/>
            </a:pPr>
            <a:r>
              <a:rPr lang="en-US" dirty="0" err="1"/>
              <a:t>Máy</a:t>
            </a:r>
            <a:r>
              <a:rPr lang="en-US" dirty="0"/>
              <a:t> </a:t>
            </a:r>
            <a:r>
              <a:rPr lang="en-US" dirty="0" err="1"/>
              <a:t>trạng</a:t>
            </a:r>
            <a:r>
              <a:rPr lang="en-US" dirty="0"/>
              <a:t> </a:t>
            </a:r>
            <a:r>
              <a:rPr lang="en-US" dirty="0" err="1"/>
              <a:t>thái</a:t>
            </a:r>
            <a:r>
              <a:rPr lang="en-US" dirty="0"/>
              <a:t> </a:t>
            </a:r>
            <a:r>
              <a:rPr lang="en-US" dirty="0" err="1"/>
              <a:t>hữu</a:t>
            </a:r>
            <a:r>
              <a:rPr lang="en-US" dirty="0"/>
              <a:t> </a:t>
            </a:r>
            <a:r>
              <a:rPr lang="en-US" dirty="0" err="1"/>
              <a:t>hạn</a:t>
            </a:r>
            <a:endParaRPr lang="en-US" dirty="0"/>
          </a:p>
          <a:p>
            <a:pPr lvl="2">
              <a:buFont typeface="Wingdings" panose="05000000000000000000" pitchFamily="2" charset="2"/>
              <a:buChar char="ü"/>
            </a:pPr>
            <a:r>
              <a:rPr lang="en-US" dirty="0" err="1"/>
              <a:t>Với</a:t>
            </a:r>
            <a:r>
              <a:rPr lang="en-US" dirty="0"/>
              <a:t> </a:t>
            </a:r>
            <a:r>
              <a:rPr lang="en-US" dirty="0" err="1"/>
              <a:t>việc</a:t>
            </a:r>
            <a:r>
              <a:rPr lang="en-US" dirty="0"/>
              <a:t> </a:t>
            </a:r>
            <a:r>
              <a:rPr lang="en-US" dirty="0" err="1"/>
              <a:t>mô</a:t>
            </a:r>
            <a:r>
              <a:rPr lang="en-US" dirty="0"/>
              <a:t> </a:t>
            </a:r>
            <a:r>
              <a:rPr lang="en-US" dirty="0" err="1"/>
              <a:t>hình</a:t>
            </a:r>
            <a:r>
              <a:rPr lang="en-US" dirty="0"/>
              <a:t> </a:t>
            </a:r>
            <a:r>
              <a:rPr lang="en-US" dirty="0" err="1"/>
              <a:t>hóa</a:t>
            </a:r>
            <a:r>
              <a:rPr lang="en-US" dirty="0"/>
              <a:t> </a:t>
            </a:r>
            <a:r>
              <a:rPr lang="en-US" dirty="0" err="1"/>
              <a:t>chương</a:t>
            </a:r>
            <a:r>
              <a:rPr lang="en-US" dirty="0"/>
              <a:t> </a:t>
            </a:r>
            <a:r>
              <a:rPr lang="en-US" dirty="0" err="1"/>
              <a:t>trình</a:t>
            </a:r>
            <a:r>
              <a:rPr lang="en-US" dirty="0"/>
              <a:t> </a:t>
            </a:r>
            <a:r>
              <a:rPr lang="en-US" dirty="0" err="1"/>
              <a:t>như</a:t>
            </a:r>
            <a:r>
              <a:rPr lang="en-US" dirty="0"/>
              <a:t> 1 </a:t>
            </a:r>
            <a:r>
              <a:rPr lang="en-US" dirty="0" err="1"/>
              <a:t>máy</a:t>
            </a:r>
            <a:r>
              <a:rPr lang="en-US" dirty="0"/>
              <a:t> </a:t>
            </a:r>
            <a:r>
              <a:rPr lang="en-US" dirty="0" err="1"/>
              <a:t>hữu</a:t>
            </a:r>
            <a:r>
              <a:rPr lang="en-US" dirty="0"/>
              <a:t> </a:t>
            </a:r>
            <a:r>
              <a:rPr lang="en-US" dirty="0" err="1"/>
              <a:t>hạn</a:t>
            </a:r>
            <a:r>
              <a:rPr lang="en-US" dirty="0"/>
              <a:t> </a:t>
            </a:r>
            <a:r>
              <a:rPr lang="en-US" dirty="0" err="1"/>
              <a:t>thì</a:t>
            </a:r>
            <a:r>
              <a:rPr lang="en-US" dirty="0"/>
              <a:t> </a:t>
            </a:r>
            <a:r>
              <a:rPr lang="en-US" dirty="0" err="1"/>
              <a:t>kiểm</a:t>
            </a:r>
            <a:r>
              <a:rPr lang="en-US" dirty="0"/>
              <a:t> </a:t>
            </a:r>
            <a:r>
              <a:rPr lang="en-US" dirty="0" err="1"/>
              <a:t>thử</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chọn</a:t>
            </a:r>
            <a:r>
              <a:rPr lang="en-US" dirty="0"/>
              <a:t> </a:t>
            </a:r>
            <a:r>
              <a:rPr lang="en-US" dirty="0" err="1"/>
              <a:t>phủ</a:t>
            </a:r>
            <a:r>
              <a:rPr lang="en-US" dirty="0"/>
              <a:t> </a:t>
            </a:r>
            <a:r>
              <a:rPr lang="en-US" dirty="0" err="1"/>
              <a:t>các</a:t>
            </a:r>
            <a:r>
              <a:rPr lang="en-US" dirty="0"/>
              <a:t> </a:t>
            </a:r>
            <a:r>
              <a:rPr lang="en-US" dirty="0" err="1"/>
              <a:t>trạng</a:t>
            </a:r>
            <a:r>
              <a:rPr lang="en-US" dirty="0"/>
              <a:t> </a:t>
            </a:r>
            <a:r>
              <a:rPr lang="en-US" dirty="0" err="1"/>
              <a:t>thái</a:t>
            </a:r>
            <a:r>
              <a:rPr lang="en-US" dirty="0"/>
              <a:t> </a:t>
            </a:r>
            <a:r>
              <a:rPr lang="en-US" dirty="0" err="1"/>
              <a:t>và</a:t>
            </a:r>
            <a:r>
              <a:rPr lang="en-US" dirty="0"/>
              <a:t> </a:t>
            </a:r>
            <a:r>
              <a:rPr lang="en-US" dirty="0" err="1"/>
              <a:t>bước</a:t>
            </a:r>
            <a:r>
              <a:rPr lang="en-US" dirty="0"/>
              <a:t> </a:t>
            </a:r>
            <a:r>
              <a:rPr lang="en-US" dirty="0" err="1"/>
              <a:t>chuyển</a:t>
            </a:r>
            <a:endParaRPr lang="en-US" dirty="0"/>
          </a:p>
          <a:p>
            <a:pPr lvl="1">
              <a:buFont typeface="Wingdings" panose="05000000000000000000" pitchFamily="2" charset="2"/>
              <a:buChar char="Ø"/>
            </a:pPr>
            <a:r>
              <a:rPr lang="en-US" dirty="0"/>
              <a:t>Chi </a:t>
            </a:r>
            <a:r>
              <a:rPr lang="en-US" dirty="0" err="1"/>
              <a:t>tiết</a:t>
            </a:r>
            <a:r>
              <a:rPr lang="en-US" dirty="0"/>
              <a:t> </a:t>
            </a:r>
            <a:r>
              <a:rPr lang="en-US" dirty="0" err="1"/>
              <a:t>hình</a:t>
            </a:r>
            <a:r>
              <a:rPr lang="en-US" dirty="0"/>
              <a:t> </a:t>
            </a:r>
            <a:r>
              <a:rPr lang="en-US" dirty="0" err="1"/>
              <a:t>thức</a:t>
            </a:r>
            <a:endParaRPr lang="en-US" dirty="0"/>
          </a:p>
          <a:p>
            <a:pPr lvl="2">
              <a:buFont typeface="Wingdings" panose="05000000000000000000" pitchFamily="2" charset="2"/>
              <a:buChar char="ü"/>
            </a:pPr>
            <a:endParaRPr lang="en-US" dirty="0"/>
          </a:p>
          <a:p>
            <a:pPr lvl="1">
              <a:buFont typeface="Wingdings" panose="05000000000000000000" pitchFamily="2" charset="2"/>
              <a:buChar char="Ø"/>
            </a:pPr>
            <a:r>
              <a:rPr lang="en-US" dirty="0" err="1"/>
              <a:t>Mô</a:t>
            </a:r>
            <a:r>
              <a:rPr lang="en-US" dirty="0"/>
              <a:t> </a:t>
            </a:r>
            <a:r>
              <a:rPr lang="en-US" dirty="0" err="1"/>
              <a:t>hình</a:t>
            </a:r>
            <a:r>
              <a:rPr lang="en-US" dirty="0"/>
              <a:t> </a:t>
            </a:r>
            <a:r>
              <a:rPr lang="en-US" dirty="0" err="1"/>
              <a:t>luồng</a:t>
            </a:r>
            <a:r>
              <a:rPr lang="en-US" dirty="0"/>
              <a:t> </a:t>
            </a:r>
            <a:r>
              <a:rPr lang="en-US" dirty="0" err="1"/>
              <a:t>công</a:t>
            </a:r>
            <a:r>
              <a:rPr lang="en-US" dirty="0"/>
              <a:t> </a:t>
            </a:r>
            <a:r>
              <a:rPr lang="en-US" dirty="0" err="1"/>
              <a:t>việc</a:t>
            </a:r>
            <a:endParaRPr lang="en-US" dirty="0"/>
          </a:p>
          <a:p>
            <a:pPr lvl="2">
              <a:buFont typeface="Wingdings" panose="05000000000000000000" pitchFamily="2" charset="2"/>
              <a:buChar char="ü"/>
            </a:pPr>
            <a:r>
              <a:rPr lang="en-US" dirty="0" err="1"/>
              <a:t>Tập</a:t>
            </a:r>
            <a:r>
              <a:rPr lang="en-US" dirty="0"/>
              <a:t> </a:t>
            </a:r>
            <a:r>
              <a:rPr lang="en-US" dirty="0" err="1"/>
              <a:t>hợp</a:t>
            </a:r>
            <a:r>
              <a:rPr lang="en-US" dirty="0"/>
              <a:t> </a:t>
            </a:r>
            <a:r>
              <a:rPr lang="en-US" dirty="0" err="1"/>
              <a:t>các</a:t>
            </a:r>
            <a:r>
              <a:rPr lang="en-US" dirty="0"/>
              <a:t> </a:t>
            </a:r>
            <a:r>
              <a:rPr lang="en-US" dirty="0" err="1"/>
              <a:t>hành</a:t>
            </a:r>
            <a:r>
              <a:rPr lang="en-US" dirty="0"/>
              <a:t> </a:t>
            </a:r>
            <a:r>
              <a:rPr lang="en-US" dirty="0" err="1"/>
              <a:t>động</a:t>
            </a:r>
            <a:r>
              <a:rPr lang="en-US" dirty="0"/>
              <a:t> </a:t>
            </a:r>
            <a:r>
              <a:rPr lang="en-US" dirty="0" err="1"/>
              <a:t>tạo</a:t>
            </a:r>
            <a:r>
              <a:rPr lang="en-US" dirty="0"/>
              <a:t> </a:t>
            </a:r>
            <a:r>
              <a:rPr lang="en-US" dirty="0" err="1"/>
              <a:t>ra</a:t>
            </a:r>
            <a:r>
              <a:rPr lang="en-US" dirty="0"/>
              <a:t> </a:t>
            </a:r>
            <a:r>
              <a:rPr lang="en-US" dirty="0" err="1"/>
              <a:t>sản</a:t>
            </a:r>
            <a:r>
              <a:rPr lang="en-US" dirty="0"/>
              <a:t> </a:t>
            </a:r>
            <a:r>
              <a:rPr lang="en-US" dirty="0" err="1"/>
              <a:t>phẩm</a:t>
            </a:r>
            <a:r>
              <a:rPr lang="en-US" dirty="0"/>
              <a:t> </a:t>
            </a:r>
            <a:r>
              <a:rPr lang="en-US" dirty="0" err="1"/>
              <a:t>thông</a:t>
            </a:r>
            <a:r>
              <a:rPr lang="en-US" dirty="0"/>
              <a:t> qua </a:t>
            </a:r>
            <a:r>
              <a:rPr lang="en-US" dirty="0" err="1"/>
              <a:t>ứng</a:t>
            </a:r>
            <a:r>
              <a:rPr lang="en-US" dirty="0"/>
              <a:t> </a:t>
            </a:r>
            <a:r>
              <a:rPr lang="en-US" dirty="0" err="1"/>
              <a:t>dụng</a:t>
            </a:r>
            <a:endParaRPr lang="en-US" dirty="0"/>
          </a:p>
          <a:p>
            <a:endParaRPr lang="en-US" dirty="0"/>
          </a:p>
        </p:txBody>
      </p:sp>
    </p:spTree>
    <p:extLst>
      <p:ext uri="{BB962C8B-B14F-4D97-AF65-F5344CB8AC3E}">
        <p14:creationId xmlns:p14="http://schemas.microsoft.com/office/powerpoint/2010/main" val="29781194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r>
              <a:rPr lang="en-US" dirty="0" err="1"/>
              <a:t>Kỹ</a:t>
            </a:r>
            <a:r>
              <a:rPr lang="en-US" dirty="0"/>
              <a:t> </a:t>
            </a:r>
            <a:r>
              <a:rPr lang="en-US" dirty="0" err="1"/>
              <a:t>thuật</a:t>
            </a:r>
            <a:r>
              <a:rPr lang="en-US" dirty="0"/>
              <a:t> </a:t>
            </a:r>
            <a:r>
              <a:rPr lang="en-US" dirty="0" err="1"/>
              <a:t>dựa</a:t>
            </a:r>
            <a:r>
              <a:rPr lang="en-US" dirty="0"/>
              <a:t> </a:t>
            </a:r>
            <a:r>
              <a:rPr lang="en-US" dirty="0" err="1"/>
              <a:t>trên</a:t>
            </a:r>
            <a:r>
              <a:rPr lang="en-US" dirty="0"/>
              <a:t> </a:t>
            </a:r>
            <a:r>
              <a:rPr lang="en-US" dirty="0" err="1"/>
              <a:t>bản</a:t>
            </a:r>
            <a:r>
              <a:rPr lang="en-US" dirty="0"/>
              <a:t> </a:t>
            </a:r>
            <a:r>
              <a:rPr lang="en-US" dirty="0" err="1"/>
              <a:t>chất</a:t>
            </a:r>
            <a:r>
              <a:rPr lang="en-US" dirty="0"/>
              <a:t> </a:t>
            </a:r>
            <a:r>
              <a:rPr lang="en-US" dirty="0" err="1"/>
              <a:t>của</a:t>
            </a:r>
            <a:r>
              <a:rPr lang="en-US" dirty="0"/>
              <a:t> </a:t>
            </a:r>
            <a:r>
              <a:rPr lang="en-US" dirty="0" err="1"/>
              <a:t>ứng</a:t>
            </a:r>
            <a:r>
              <a:rPr lang="en-US" dirty="0"/>
              <a:t> </a:t>
            </a:r>
            <a:r>
              <a:rPr lang="en-US" dirty="0" err="1"/>
              <a:t>dụng</a:t>
            </a:r>
            <a:endParaRPr lang="en-US" dirty="0"/>
          </a:p>
          <a:p>
            <a:pPr lvl="1">
              <a:buFont typeface="Wingdings" panose="05000000000000000000" pitchFamily="2" charset="2"/>
              <a:buChar char="ü"/>
            </a:pPr>
            <a:r>
              <a:rPr lang="en-US" dirty="0" err="1"/>
              <a:t>Dựa</a:t>
            </a:r>
            <a:r>
              <a:rPr lang="en-US" dirty="0"/>
              <a:t> </a:t>
            </a:r>
            <a:r>
              <a:rPr lang="en-US" dirty="0" err="1"/>
              <a:t>vào</a:t>
            </a:r>
            <a:r>
              <a:rPr lang="en-US" dirty="0"/>
              <a:t> </a:t>
            </a:r>
            <a:r>
              <a:rPr lang="en-US" dirty="0" err="1"/>
              <a:t>bản</a:t>
            </a:r>
            <a:r>
              <a:rPr lang="en-US" dirty="0"/>
              <a:t> </a:t>
            </a:r>
            <a:r>
              <a:rPr lang="en-US" dirty="0" err="1"/>
              <a:t>chất</a:t>
            </a:r>
            <a:r>
              <a:rPr lang="en-US" dirty="0"/>
              <a:t> </a:t>
            </a:r>
            <a:r>
              <a:rPr lang="en-US" dirty="0" err="1"/>
              <a:t>của</a:t>
            </a:r>
            <a:r>
              <a:rPr lang="en-US" dirty="0"/>
              <a:t> </a:t>
            </a:r>
            <a:r>
              <a:rPr lang="en-US" dirty="0" err="1"/>
              <a:t>từng</a:t>
            </a:r>
            <a:r>
              <a:rPr lang="en-US" dirty="0"/>
              <a:t> </a:t>
            </a:r>
            <a:r>
              <a:rPr lang="en-US" dirty="0" err="1"/>
              <a:t>ứng</a:t>
            </a:r>
            <a:r>
              <a:rPr lang="en-US" dirty="0"/>
              <a:t> </a:t>
            </a:r>
            <a:r>
              <a:rPr lang="en-US" dirty="0" err="1" smtClean="0"/>
              <a:t>dụng</a:t>
            </a:r>
            <a:endParaRPr lang="en-US" dirty="0" smtClean="0"/>
          </a:p>
          <a:p>
            <a:pPr lvl="1">
              <a:buFont typeface="Wingdings" panose="05000000000000000000" pitchFamily="2" charset="2"/>
              <a:buChar char="ü"/>
            </a:pPr>
            <a:r>
              <a:rPr lang="en-US" dirty="0" err="1" smtClean="0"/>
              <a:t>Ví</a:t>
            </a:r>
            <a:r>
              <a:rPr lang="en-US" dirty="0" smtClean="0"/>
              <a:t> </a:t>
            </a:r>
            <a:r>
              <a:rPr lang="en-US" dirty="0" err="1" smtClean="0"/>
              <a:t>dụ</a:t>
            </a:r>
            <a:r>
              <a:rPr lang="en-US" dirty="0" smtClean="0"/>
              <a:t>: </a:t>
            </a:r>
          </a:p>
          <a:p>
            <a:pPr lvl="2">
              <a:buFont typeface="Wingdings" panose="05000000000000000000" pitchFamily="2" charset="2"/>
              <a:buChar char="ü"/>
            </a:pPr>
            <a:r>
              <a:rPr lang="en-US" dirty="0" err="1" smtClean="0"/>
              <a:t>Phần</a:t>
            </a:r>
            <a:r>
              <a:rPr lang="en-US" dirty="0" smtClean="0"/>
              <a:t> </a:t>
            </a:r>
            <a:r>
              <a:rPr lang="en-US" dirty="0" err="1" smtClean="0"/>
              <a:t>mềm</a:t>
            </a:r>
            <a:r>
              <a:rPr lang="en-US" dirty="0" smtClean="0"/>
              <a:t> </a:t>
            </a:r>
            <a:r>
              <a:rPr lang="en-US" dirty="0" err="1" smtClean="0"/>
              <a:t>hướng</a:t>
            </a:r>
            <a:r>
              <a:rPr lang="en-US" dirty="0" smtClean="0"/>
              <a:t> </a:t>
            </a:r>
            <a:r>
              <a:rPr lang="en-US" dirty="0" err="1" smtClean="0"/>
              <a:t>đối</a:t>
            </a:r>
            <a:r>
              <a:rPr lang="en-US" dirty="0" smtClean="0"/>
              <a:t> </a:t>
            </a:r>
            <a:r>
              <a:rPr lang="en-US" dirty="0" err="1" smtClean="0"/>
              <a:t>tượng</a:t>
            </a:r>
            <a:endParaRPr lang="en-US" dirty="0" smtClean="0"/>
          </a:p>
          <a:p>
            <a:pPr lvl="2">
              <a:buFont typeface="Wingdings" panose="05000000000000000000" pitchFamily="2" charset="2"/>
              <a:buChar char="ü"/>
            </a:pPr>
            <a:r>
              <a:rPr lang="en-US" dirty="0" err="1" smtClean="0"/>
              <a:t>Ứng</a:t>
            </a:r>
            <a:r>
              <a:rPr lang="en-US" dirty="0" smtClean="0"/>
              <a:t> </a:t>
            </a:r>
            <a:r>
              <a:rPr lang="en-US" dirty="0" err="1" smtClean="0"/>
              <a:t>dụng</a:t>
            </a:r>
            <a:r>
              <a:rPr lang="en-US" dirty="0" smtClean="0"/>
              <a:t> web</a:t>
            </a:r>
          </a:p>
          <a:p>
            <a:pPr lvl="2">
              <a:buFont typeface="Wingdings" panose="05000000000000000000" pitchFamily="2" charset="2"/>
              <a:buChar char="ü"/>
            </a:pPr>
            <a:r>
              <a:rPr lang="en-US" dirty="0" err="1" smtClean="0"/>
              <a:t>Hệ</a:t>
            </a:r>
            <a:r>
              <a:rPr lang="en-US" dirty="0" smtClean="0"/>
              <a:t> </a:t>
            </a:r>
            <a:r>
              <a:rPr lang="en-US" dirty="0" err="1" smtClean="0"/>
              <a:t>thống</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thục</a:t>
            </a:r>
            <a:r>
              <a:rPr lang="en-US" dirty="0" smtClean="0"/>
              <a:t> ….</a:t>
            </a:r>
            <a:endParaRPr lang="en-US" dirty="0"/>
          </a:p>
        </p:txBody>
      </p:sp>
    </p:spTree>
    <p:extLst>
      <p:ext uri="{BB962C8B-B14F-4D97-AF65-F5344CB8AC3E}">
        <p14:creationId xmlns:p14="http://schemas.microsoft.com/office/powerpoint/2010/main" val="31599668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r>
              <a:rPr lang="en-US" dirty="0" err="1"/>
              <a:t>Chọn</a:t>
            </a:r>
            <a:r>
              <a:rPr lang="en-US" dirty="0"/>
              <a:t> </a:t>
            </a:r>
            <a:r>
              <a:rPr lang="en-US" dirty="0" err="1"/>
              <a:t>và</a:t>
            </a:r>
            <a:r>
              <a:rPr lang="en-US" dirty="0"/>
              <a:t> </a:t>
            </a:r>
            <a:r>
              <a:rPr lang="en-US" dirty="0" err="1"/>
              <a:t>phối</a:t>
            </a:r>
            <a:r>
              <a:rPr lang="en-US" dirty="0"/>
              <a:t> </a:t>
            </a:r>
            <a:r>
              <a:rPr lang="en-US" dirty="0" err="1"/>
              <a:t>hợp</a:t>
            </a:r>
            <a:r>
              <a:rPr lang="en-US" dirty="0"/>
              <a:t> </a:t>
            </a:r>
            <a:r>
              <a:rPr lang="en-US" dirty="0" err="1"/>
              <a:t>các</a:t>
            </a:r>
            <a:r>
              <a:rPr lang="en-US" dirty="0"/>
              <a:t> </a:t>
            </a:r>
            <a:r>
              <a:rPr lang="en-US" dirty="0" err="1"/>
              <a:t>kỹ</a:t>
            </a:r>
            <a:r>
              <a:rPr lang="en-US" dirty="0"/>
              <a:t> </a:t>
            </a:r>
            <a:r>
              <a:rPr lang="en-US" dirty="0" err="1"/>
              <a:t>thuật</a:t>
            </a:r>
            <a:endParaRPr lang="en-US" dirty="0"/>
          </a:p>
          <a:p>
            <a:pPr lvl="1">
              <a:buFont typeface="Wingdings" panose="05000000000000000000" pitchFamily="2" charset="2"/>
              <a:buChar char="Ø"/>
            </a:pPr>
            <a:r>
              <a:rPr lang="en-US" dirty="0" err="1"/>
              <a:t>Kết</a:t>
            </a:r>
            <a:r>
              <a:rPr lang="en-US" dirty="0"/>
              <a:t> </a:t>
            </a:r>
            <a:r>
              <a:rPr lang="en-US" dirty="0" err="1"/>
              <a:t>hợp</a:t>
            </a:r>
            <a:r>
              <a:rPr lang="en-US" dirty="0"/>
              <a:t> </a:t>
            </a:r>
            <a:r>
              <a:rPr lang="en-US" dirty="0" err="1"/>
              <a:t>chức</a:t>
            </a:r>
            <a:r>
              <a:rPr lang="en-US" dirty="0"/>
              <a:t> </a:t>
            </a:r>
            <a:r>
              <a:rPr lang="en-US" dirty="0" err="1"/>
              <a:t>năng</a:t>
            </a:r>
            <a:r>
              <a:rPr lang="en-US" dirty="0"/>
              <a:t> </a:t>
            </a:r>
            <a:r>
              <a:rPr lang="en-US" dirty="0" err="1"/>
              <a:t>và</a:t>
            </a:r>
            <a:r>
              <a:rPr lang="en-US" dirty="0"/>
              <a:t> </a:t>
            </a:r>
            <a:r>
              <a:rPr lang="en-US" dirty="0" err="1"/>
              <a:t>cấu</a:t>
            </a:r>
            <a:r>
              <a:rPr lang="en-US" dirty="0"/>
              <a:t> </a:t>
            </a:r>
            <a:r>
              <a:rPr lang="en-US" dirty="0" err="1"/>
              <a:t>trúc</a:t>
            </a:r>
            <a:endParaRPr lang="en-US" dirty="0"/>
          </a:p>
          <a:p>
            <a:pPr lvl="2">
              <a:buFont typeface="Wingdings" panose="05000000000000000000" pitchFamily="2" charset="2"/>
              <a:buChar char="ü"/>
            </a:pPr>
            <a:r>
              <a:rPr lang="en-US" dirty="0" err="1"/>
              <a:t>Kỹ</a:t>
            </a:r>
            <a:r>
              <a:rPr lang="en-US" dirty="0"/>
              <a:t> </a:t>
            </a:r>
            <a:r>
              <a:rPr lang="en-US" dirty="0" err="1"/>
              <a:t>thuật</a:t>
            </a:r>
            <a:r>
              <a:rPr lang="en-US" dirty="0"/>
              <a:t> </a:t>
            </a:r>
            <a:r>
              <a:rPr lang="en-US" dirty="0" err="1"/>
              <a:t>kiểm</a:t>
            </a:r>
            <a:r>
              <a:rPr lang="en-US" dirty="0"/>
              <a:t> </a:t>
            </a:r>
            <a:r>
              <a:rPr lang="en-US" dirty="0" err="1"/>
              <a:t>thử</a:t>
            </a:r>
            <a:r>
              <a:rPr lang="en-US" dirty="0"/>
              <a:t> </a:t>
            </a:r>
            <a:r>
              <a:rPr lang="en-US" dirty="0" err="1"/>
              <a:t>dựa</a:t>
            </a:r>
            <a:r>
              <a:rPr lang="en-US" dirty="0"/>
              <a:t> </a:t>
            </a:r>
            <a:r>
              <a:rPr lang="en-US" dirty="0" err="1"/>
              <a:t>trên</a:t>
            </a:r>
            <a:r>
              <a:rPr lang="en-US" dirty="0"/>
              <a:t> </a:t>
            </a:r>
            <a:r>
              <a:rPr lang="en-US" dirty="0" err="1"/>
              <a:t>mô</a:t>
            </a:r>
            <a:r>
              <a:rPr lang="en-US" dirty="0"/>
              <a:t> </a:t>
            </a:r>
            <a:r>
              <a:rPr lang="en-US" dirty="0" err="1"/>
              <a:t>hình</a:t>
            </a:r>
            <a:r>
              <a:rPr lang="en-US" dirty="0"/>
              <a:t> </a:t>
            </a:r>
            <a:r>
              <a:rPr lang="en-US" dirty="0" err="1"/>
              <a:t>và</a:t>
            </a:r>
            <a:r>
              <a:rPr lang="en-US" dirty="0"/>
              <a:t> </a:t>
            </a:r>
            <a:r>
              <a:rPr lang="en-US" dirty="0" err="1"/>
              <a:t>dựa</a:t>
            </a:r>
            <a:r>
              <a:rPr lang="en-US" dirty="0"/>
              <a:t> </a:t>
            </a:r>
            <a:r>
              <a:rPr lang="en-US" dirty="0" err="1"/>
              <a:t>trên</a:t>
            </a:r>
            <a:r>
              <a:rPr lang="en-US" dirty="0"/>
              <a:t> </a:t>
            </a:r>
            <a:r>
              <a:rPr lang="en-US" dirty="0" err="1"/>
              <a:t>mã</a:t>
            </a:r>
            <a:r>
              <a:rPr lang="en-US" dirty="0"/>
              <a:t> </a:t>
            </a:r>
            <a:r>
              <a:rPr lang="en-US" dirty="0" err="1"/>
              <a:t>nguồn</a:t>
            </a:r>
            <a:r>
              <a:rPr lang="en-US" dirty="0"/>
              <a:t> </a:t>
            </a:r>
            <a:r>
              <a:rPr lang="en-US" dirty="0" err="1"/>
              <a:t>được</a:t>
            </a:r>
            <a:r>
              <a:rPr lang="en-US" dirty="0"/>
              <a:t> </a:t>
            </a:r>
            <a:r>
              <a:rPr lang="en-US" dirty="0" err="1"/>
              <a:t>xem</a:t>
            </a:r>
            <a:r>
              <a:rPr lang="en-US" dirty="0"/>
              <a:t> </a:t>
            </a:r>
            <a:r>
              <a:rPr lang="en-US" dirty="0" err="1"/>
              <a:t>như</a:t>
            </a:r>
            <a:r>
              <a:rPr lang="en-US" dirty="0"/>
              <a:t> </a:t>
            </a:r>
            <a:r>
              <a:rPr lang="en-US" dirty="0" err="1"/>
              <a:t>kiểm</a:t>
            </a:r>
            <a:r>
              <a:rPr lang="en-US" dirty="0"/>
              <a:t> </a:t>
            </a:r>
            <a:r>
              <a:rPr lang="en-US" dirty="0" err="1"/>
              <a:t>thử</a:t>
            </a:r>
            <a:r>
              <a:rPr lang="en-US" dirty="0"/>
              <a:t> </a:t>
            </a:r>
            <a:r>
              <a:rPr lang="en-US" dirty="0" err="1"/>
              <a:t>chức</a:t>
            </a:r>
            <a:r>
              <a:rPr lang="en-US" dirty="0"/>
              <a:t> </a:t>
            </a:r>
            <a:r>
              <a:rPr lang="en-US" dirty="0" err="1"/>
              <a:t>năng</a:t>
            </a:r>
            <a:r>
              <a:rPr lang="en-US" dirty="0"/>
              <a:t> </a:t>
            </a:r>
            <a:r>
              <a:rPr lang="en-US" dirty="0" err="1"/>
              <a:t>và</a:t>
            </a:r>
            <a:r>
              <a:rPr lang="en-US" dirty="0"/>
              <a:t> </a:t>
            </a:r>
            <a:r>
              <a:rPr lang="en-US" dirty="0" err="1"/>
              <a:t>cấu</a:t>
            </a:r>
            <a:r>
              <a:rPr lang="en-US" dirty="0"/>
              <a:t> </a:t>
            </a:r>
            <a:r>
              <a:rPr lang="en-US" dirty="0" err="1"/>
              <a:t>trúc</a:t>
            </a:r>
            <a:endParaRPr lang="en-US" dirty="0"/>
          </a:p>
          <a:p>
            <a:pPr lvl="2">
              <a:buFont typeface="Wingdings" panose="05000000000000000000" pitchFamily="2" charset="2"/>
              <a:buChar char="ü"/>
            </a:pPr>
            <a:r>
              <a:rPr lang="en-US" dirty="0" err="1"/>
              <a:t>Chúng</a:t>
            </a:r>
            <a:r>
              <a:rPr lang="en-US" dirty="0"/>
              <a:t> </a:t>
            </a:r>
            <a:r>
              <a:rPr lang="en-US" dirty="0" err="1"/>
              <a:t>thường</a:t>
            </a:r>
            <a:r>
              <a:rPr lang="en-US" dirty="0"/>
              <a:t> </a:t>
            </a:r>
            <a:r>
              <a:rPr lang="en-US" dirty="0" err="1"/>
              <a:t>bổ</a:t>
            </a:r>
            <a:r>
              <a:rPr lang="en-US" dirty="0"/>
              <a:t> sung </a:t>
            </a:r>
            <a:r>
              <a:rPr lang="en-US" dirty="0" err="1"/>
              <a:t>cho</a:t>
            </a:r>
            <a:r>
              <a:rPr lang="en-US" dirty="0"/>
              <a:t> </a:t>
            </a:r>
            <a:r>
              <a:rPr lang="en-US" dirty="0" err="1"/>
              <a:t>nhau</a:t>
            </a:r>
            <a:r>
              <a:rPr lang="en-US" dirty="0"/>
              <a:t>, </a:t>
            </a:r>
            <a:r>
              <a:rPr lang="en-US" dirty="0" err="1"/>
              <a:t>chúng</a:t>
            </a:r>
            <a:r>
              <a:rPr lang="en-US" dirty="0"/>
              <a:t> </a:t>
            </a:r>
            <a:r>
              <a:rPr lang="en-US" dirty="0" err="1"/>
              <a:t>sử</a:t>
            </a:r>
            <a:r>
              <a:rPr lang="en-US" dirty="0"/>
              <a:t> </a:t>
            </a:r>
            <a:r>
              <a:rPr lang="en-US" dirty="0" err="1"/>
              <a:t>dụng</a:t>
            </a:r>
            <a:r>
              <a:rPr lang="en-US" dirty="0"/>
              <a:t> </a:t>
            </a:r>
            <a:r>
              <a:rPr lang="en-US" dirty="0" err="1"/>
              <a:t>nguồn</a:t>
            </a:r>
            <a:r>
              <a:rPr lang="en-US" dirty="0"/>
              <a:t> </a:t>
            </a:r>
            <a:r>
              <a:rPr lang="en-US" dirty="0" err="1"/>
              <a:t>thông</a:t>
            </a:r>
            <a:r>
              <a:rPr lang="en-US" dirty="0"/>
              <a:t> tin </a:t>
            </a:r>
            <a:r>
              <a:rPr lang="en-US" dirty="0" err="1"/>
              <a:t>khác</a:t>
            </a:r>
            <a:r>
              <a:rPr lang="en-US" dirty="0"/>
              <a:t> </a:t>
            </a:r>
            <a:r>
              <a:rPr lang="en-US" dirty="0" err="1"/>
              <a:t>nhau</a:t>
            </a:r>
            <a:r>
              <a:rPr lang="en-US" dirty="0"/>
              <a:t>, </a:t>
            </a:r>
            <a:r>
              <a:rPr lang="en-US" dirty="0" err="1"/>
              <a:t>và</a:t>
            </a:r>
            <a:r>
              <a:rPr lang="en-US" dirty="0"/>
              <a:t> </a:t>
            </a:r>
            <a:r>
              <a:rPr lang="en-US" dirty="0" err="1"/>
              <a:t>chỉ</a:t>
            </a:r>
            <a:r>
              <a:rPr lang="en-US" dirty="0"/>
              <a:t> </a:t>
            </a:r>
            <a:r>
              <a:rPr lang="en-US" dirty="0" err="1"/>
              <a:t>ra</a:t>
            </a:r>
            <a:r>
              <a:rPr lang="en-US" dirty="0"/>
              <a:t> </a:t>
            </a:r>
            <a:r>
              <a:rPr lang="en-US" dirty="0" err="1"/>
              <a:t>vấn</a:t>
            </a:r>
            <a:r>
              <a:rPr lang="en-US" dirty="0"/>
              <a:t> </a:t>
            </a:r>
            <a:r>
              <a:rPr lang="en-US" dirty="0" err="1"/>
              <a:t>đề</a:t>
            </a:r>
            <a:r>
              <a:rPr lang="en-US" dirty="0"/>
              <a:t> </a:t>
            </a:r>
            <a:r>
              <a:rPr lang="en-US" dirty="0" err="1"/>
              <a:t>khác</a:t>
            </a:r>
            <a:r>
              <a:rPr lang="en-US" dirty="0"/>
              <a:t> </a:t>
            </a:r>
            <a:r>
              <a:rPr lang="en-US" dirty="0" err="1"/>
              <a:t>nhau</a:t>
            </a:r>
            <a:endParaRPr lang="en-US" dirty="0"/>
          </a:p>
          <a:p>
            <a:pPr lvl="1">
              <a:buFont typeface="Wingdings" panose="05000000000000000000" pitchFamily="2" charset="2"/>
              <a:buChar char="Ø"/>
            </a:pPr>
            <a:r>
              <a:rPr lang="en-US" dirty="0" err="1"/>
              <a:t>Định</a:t>
            </a:r>
            <a:r>
              <a:rPr lang="en-US" dirty="0"/>
              <a:t> </a:t>
            </a:r>
            <a:r>
              <a:rPr lang="en-US" dirty="0" err="1"/>
              <a:t>sẵn</a:t>
            </a:r>
            <a:r>
              <a:rPr lang="en-US" dirty="0"/>
              <a:t> </a:t>
            </a:r>
            <a:r>
              <a:rPr lang="en-US" dirty="0" err="1"/>
              <a:t>và</a:t>
            </a:r>
            <a:r>
              <a:rPr lang="en-US" dirty="0"/>
              <a:t> </a:t>
            </a:r>
            <a:r>
              <a:rPr lang="en-US" dirty="0" err="1"/>
              <a:t>ngẫu</a:t>
            </a:r>
            <a:r>
              <a:rPr lang="en-US" dirty="0"/>
              <a:t> </a:t>
            </a:r>
            <a:r>
              <a:rPr lang="en-US" dirty="0" err="1"/>
              <a:t>nhiên</a:t>
            </a:r>
            <a:endParaRPr lang="en-US" dirty="0"/>
          </a:p>
          <a:p>
            <a:pPr lvl="2">
              <a:buFont typeface="Wingdings" panose="05000000000000000000" pitchFamily="2" charset="2"/>
              <a:buChar char="ü"/>
            </a:pPr>
            <a:r>
              <a:rPr lang="en-US" dirty="0" err="1"/>
              <a:t>Kiểm</a:t>
            </a:r>
            <a:r>
              <a:rPr lang="en-US" dirty="0"/>
              <a:t> </a:t>
            </a:r>
            <a:r>
              <a:rPr lang="en-US" dirty="0" err="1"/>
              <a:t>thử</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theo</a:t>
            </a:r>
            <a:r>
              <a:rPr lang="en-US" dirty="0"/>
              <a:t> </a:t>
            </a:r>
            <a:r>
              <a:rPr lang="en-US" dirty="0" err="1"/>
              <a:t>kỹ</a:t>
            </a:r>
            <a:r>
              <a:rPr lang="en-US" dirty="0"/>
              <a:t> </a:t>
            </a:r>
            <a:r>
              <a:rPr lang="en-US" dirty="0" err="1"/>
              <a:t>thuật</a:t>
            </a:r>
            <a:r>
              <a:rPr lang="en-US" dirty="0"/>
              <a:t> </a:t>
            </a:r>
            <a:r>
              <a:rPr lang="en-US" dirty="0" err="1"/>
              <a:t>định</a:t>
            </a:r>
            <a:r>
              <a:rPr lang="en-US" dirty="0"/>
              <a:t> </a:t>
            </a:r>
            <a:r>
              <a:rPr lang="en-US" dirty="0" err="1"/>
              <a:t>sẵn</a:t>
            </a:r>
            <a:r>
              <a:rPr lang="en-US" dirty="0"/>
              <a:t> </a:t>
            </a:r>
            <a:r>
              <a:rPr lang="en-US" dirty="0" err="1"/>
              <a:t>hoặc</a:t>
            </a:r>
            <a:r>
              <a:rPr lang="en-US" dirty="0"/>
              <a:t>  </a:t>
            </a:r>
            <a:r>
              <a:rPr lang="en-US" dirty="0" err="1"/>
              <a:t>ngẫu</a:t>
            </a:r>
            <a:r>
              <a:rPr lang="en-US" dirty="0"/>
              <a:t> </a:t>
            </a:r>
            <a:r>
              <a:rPr lang="en-US" dirty="0" err="1"/>
              <a:t>nhiên</a:t>
            </a:r>
            <a:r>
              <a:rPr lang="en-US" dirty="0"/>
              <a:t> </a:t>
            </a:r>
            <a:r>
              <a:rPr lang="en-US" dirty="0" err="1"/>
              <a:t>dựa</a:t>
            </a:r>
            <a:r>
              <a:rPr lang="en-US" dirty="0"/>
              <a:t> </a:t>
            </a:r>
            <a:r>
              <a:rPr lang="en-US" dirty="0" err="1"/>
              <a:t>vào</a:t>
            </a:r>
            <a:r>
              <a:rPr lang="en-US" dirty="0"/>
              <a:t> </a:t>
            </a:r>
            <a:r>
              <a:rPr lang="en-US" dirty="0" err="1"/>
              <a:t>đầu</a:t>
            </a:r>
            <a:r>
              <a:rPr lang="en-US" dirty="0"/>
              <a:t> </a:t>
            </a:r>
            <a:r>
              <a:rPr lang="en-US" dirty="0" err="1"/>
              <a:t>vào</a:t>
            </a:r>
            <a:r>
              <a:rPr lang="en-US" dirty="0"/>
              <a:t> </a:t>
            </a:r>
            <a:r>
              <a:rPr lang="en-US" dirty="0" err="1"/>
              <a:t>dữ</a:t>
            </a:r>
            <a:r>
              <a:rPr lang="en-US" dirty="0"/>
              <a:t> </a:t>
            </a:r>
            <a:r>
              <a:rPr lang="en-US" dirty="0" err="1"/>
              <a:t>liệu</a:t>
            </a:r>
            <a:endParaRPr lang="en-US" dirty="0"/>
          </a:p>
          <a:p>
            <a:endParaRPr lang="en-US" dirty="0"/>
          </a:p>
        </p:txBody>
      </p:sp>
    </p:spTree>
    <p:extLst>
      <p:ext uri="{BB962C8B-B14F-4D97-AF65-F5344CB8AC3E}">
        <p14:creationId xmlns:p14="http://schemas.microsoft.com/office/powerpoint/2010/main" val="6102854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Testing</a:t>
            </a:r>
          </a:p>
        </p:txBody>
      </p:sp>
      <p:sp>
        <p:nvSpPr>
          <p:cNvPr id="3" name="Content Placeholder 2"/>
          <p:cNvSpPr>
            <a:spLocks noGrp="1"/>
          </p:cNvSpPr>
          <p:nvPr>
            <p:ph sz="quarter" idx="1"/>
          </p:nvPr>
        </p:nvSpPr>
        <p:spPr/>
        <p:txBody>
          <a:bodyPr/>
          <a:lstStyle/>
          <a:p>
            <a:r>
              <a:rPr lang="en-US" dirty="0" err="1" smtClean="0"/>
              <a:t>Giới</a:t>
            </a:r>
            <a:r>
              <a:rPr lang="en-US" dirty="0" smtClean="0"/>
              <a:t> </a:t>
            </a:r>
            <a:r>
              <a:rPr lang="en-US" dirty="0" err="1" smtClean="0"/>
              <a:t>thiệu</a:t>
            </a:r>
            <a:endParaRPr lang="en-US" dirty="0" smtClean="0"/>
          </a:p>
          <a:p>
            <a:r>
              <a:rPr lang="en-US" dirty="0" err="1" smtClean="0"/>
              <a:t>Kiểm</a:t>
            </a:r>
            <a:r>
              <a:rPr lang="en-US" dirty="0" smtClean="0"/>
              <a:t> </a:t>
            </a:r>
            <a:r>
              <a:rPr lang="en-US" dirty="0" err="1" smtClean="0"/>
              <a:t>thử</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cơ</a:t>
            </a:r>
            <a:r>
              <a:rPr lang="en-US" dirty="0" smtClean="0"/>
              <a:t> </a:t>
            </a:r>
            <a:r>
              <a:rPr lang="en-US" dirty="0" err="1" smtClean="0"/>
              <a:t>bản</a:t>
            </a:r>
            <a:endParaRPr lang="en-US" dirty="0" smtClean="0"/>
          </a:p>
          <a:p>
            <a:r>
              <a:rPr lang="en-US" dirty="0" err="1" smtClean="0"/>
              <a:t>Mức</a:t>
            </a:r>
            <a:r>
              <a:rPr lang="en-US" dirty="0" smtClean="0"/>
              <a:t> </a:t>
            </a:r>
            <a:r>
              <a:rPr lang="en-US" dirty="0" err="1" smtClean="0"/>
              <a:t>độ</a:t>
            </a:r>
            <a:r>
              <a:rPr lang="en-US" dirty="0" smtClean="0"/>
              <a:t> </a:t>
            </a:r>
            <a:r>
              <a:rPr lang="en-US" dirty="0" err="1" smtClean="0"/>
              <a:t>kiểm</a:t>
            </a:r>
            <a:r>
              <a:rPr lang="en-US" dirty="0" smtClean="0"/>
              <a:t> </a:t>
            </a:r>
            <a:r>
              <a:rPr lang="en-US" dirty="0" err="1" smtClean="0"/>
              <a:t>thử</a:t>
            </a:r>
            <a:endParaRPr lang="en-US" dirty="0" smtClean="0"/>
          </a:p>
          <a:p>
            <a:r>
              <a:rPr lang="en-US" dirty="0" err="1" smtClean="0"/>
              <a:t>Kỹ</a:t>
            </a:r>
            <a:r>
              <a:rPr lang="en-US" dirty="0" smtClean="0"/>
              <a:t> </a:t>
            </a:r>
            <a:r>
              <a:rPr lang="en-US" dirty="0" err="1" smtClean="0"/>
              <a:t>thuật</a:t>
            </a:r>
            <a:r>
              <a:rPr lang="en-US" dirty="0" smtClean="0"/>
              <a:t> </a:t>
            </a:r>
            <a:r>
              <a:rPr lang="en-US" dirty="0" err="1" smtClean="0"/>
              <a:t>kiểm</a:t>
            </a:r>
            <a:r>
              <a:rPr lang="en-US" dirty="0" smtClean="0"/>
              <a:t> </a:t>
            </a:r>
            <a:r>
              <a:rPr lang="en-US" dirty="0" err="1" smtClean="0"/>
              <a:t>thử</a:t>
            </a:r>
            <a:endParaRPr lang="en-US" dirty="0" smtClean="0"/>
          </a:p>
          <a:p>
            <a:r>
              <a:rPr lang="en-US" dirty="0" err="1" smtClean="0"/>
              <a:t>Các</a:t>
            </a:r>
            <a:r>
              <a:rPr lang="en-US" dirty="0" smtClean="0"/>
              <a:t> </a:t>
            </a:r>
            <a:r>
              <a:rPr lang="en-US" dirty="0" err="1" smtClean="0"/>
              <a:t>phép</a:t>
            </a:r>
            <a:r>
              <a:rPr lang="en-US" dirty="0" smtClean="0"/>
              <a:t> </a:t>
            </a:r>
            <a:r>
              <a:rPr lang="en-US" dirty="0" err="1" smtClean="0"/>
              <a:t>đo</a:t>
            </a:r>
            <a:r>
              <a:rPr lang="en-US" dirty="0" smtClean="0"/>
              <a:t> </a:t>
            </a:r>
            <a:r>
              <a:rPr lang="en-US" dirty="0" err="1" smtClean="0"/>
              <a:t>liên</a:t>
            </a:r>
            <a:r>
              <a:rPr lang="en-US" dirty="0" smtClean="0"/>
              <a:t> </a:t>
            </a:r>
            <a:r>
              <a:rPr lang="en-US" dirty="0" err="1" smtClean="0"/>
              <a:t>quan</a:t>
            </a:r>
            <a:r>
              <a:rPr lang="en-US" dirty="0" smtClean="0"/>
              <a:t> </a:t>
            </a:r>
            <a:r>
              <a:rPr lang="en-US" dirty="0" err="1" smtClean="0"/>
              <a:t>đến</a:t>
            </a:r>
            <a:r>
              <a:rPr lang="en-US" dirty="0" smtClean="0"/>
              <a:t> </a:t>
            </a:r>
            <a:r>
              <a:rPr lang="en-US" dirty="0" err="1" smtClean="0"/>
              <a:t>kiểm</a:t>
            </a:r>
            <a:r>
              <a:rPr lang="en-US" dirty="0" smtClean="0"/>
              <a:t> </a:t>
            </a:r>
            <a:r>
              <a:rPr lang="en-US" dirty="0" err="1" smtClean="0"/>
              <a:t>thử</a:t>
            </a:r>
            <a:endParaRPr lang="en-US" dirty="0" smtClean="0"/>
          </a:p>
          <a:p>
            <a:r>
              <a:rPr lang="en-US" dirty="0" err="1" smtClean="0"/>
              <a:t>Quy</a:t>
            </a:r>
            <a:r>
              <a:rPr lang="en-US" dirty="0" smtClean="0"/>
              <a:t> </a:t>
            </a:r>
            <a:r>
              <a:rPr lang="en-US" dirty="0" err="1" smtClean="0"/>
              <a:t>trình</a:t>
            </a:r>
            <a:r>
              <a:rPr lang="en-US" dirty="0" smtClean="0"/>
              <a:t> </a:t>
            </a:r>
            <a:r>
              <a:rPr lang="en-US" dirty="0" err="1" smtClean="0"/>
              <a:t>kiểm</a:t>
            </a:r>
            <a:r>
              <a:rPr lang="en-US" dirty="0" smtClean="0"/>
              <a:t> </a:t>
            </a:r>
            <a:r>
              <a:rPr lang="en-US" dirty="0" err="1" smtClean="0"/>
              <a:t>thử</a:t>
            </a:r>
            <a:endParaRPr lang="en-US" dirty="0" smtClean="0"/>
          </a:p>
          <a:p>
            <a:r>
              <a:rPr lang="en-US" dirty="0" err="1" smtClean="0"/>
              <a:t>Công</a:t>
            </a:r>
            <a:r>
              <a:rPr lang="en-US" dirty="0" smtClean="0"/>
              <a:t> </a:t>
            </a:r>
            <a:r>
              <a:rPr lang="en-US" dirty="0" err="1" smtClean="0"/>
              <a:t>cụ</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kiểm</a:t>
            </a:r>
            <a:r>
              <a:rPr lang="en-US" dirty="0" smtClean="0"/>
              <a:t> </a:t>
            </a:r>
            <a:r>
              <a:rPr lang="en-US" dirty="0" err="1" smtClean="0"/>
              <a:t>thử</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Phép</a:t>
            </a:r>
            <a:r>
              <a:rPr lang="en-US" dirty="0" smtClean="0"/>
              <a:t> </a:t>
            </a:r>
            <a:r>
              <a:rPr lang="en-US" dirty="0" err="1" smtClean="0"/>
              <a:t>đo</a:t>
            </a:r>
            <a:r>
              <a:rPr lang="en-US" dirty="0" smtClean="0"/>
              <a:t> </a:t>
            </a:r>
            <a:r>
              <a:rPr lang="en-US" dirty="0" err="1" smtClean="0"/>
              <a:t>liên</a:t>
            </a:r>
            <a:r>
              <a:rPr lang="en-US" dirty="0" smtClean="0"/>
              <a:t> </a:t>
            </a:r>
            <a:r>
              <a:rPr lang="en-US" dirty="0" err="1"/>
              <a:t>quan</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err="1"/>
              <a:t>Sự</a:t>
            </a:r>
            <a:r>
              <a:rPr lang="en-US" dirty="0"/>
              <a:t> </a:t>
            </a:r>
            <a:r>
              <a:rPr lang="en-US" dirty="0" err="1"/>
              <a:t>đánh</a:t>
            </a:r>
            <a:r>
              <a:rPr lang="en-US" dirty="0"/>
              <a:t> </a:t>
            </a:r>
            <a:r>
              <a:rPr lang="en-US" dirty="0" err="1"/>
              <a:t>giá</a:t>
            </a:r>
            <a:r>
              <a:rPr lang="en-US" dirty="0"/>
              <a:t> </a:t>
            </a:r>
            <a:r>
              <a:rPr lang="en-US" dirty="0" err="1"/>
              <a:t>chương</a:t>
            </a:r>
            <a:r>
              <a:rPr lang="en-US" dirty="0"/>
              <a:t> </a:t>
            </a:r>
            <a:r>
              <a:rPr lang="en-US" dirty="0" err="1"/>
              <a:t>trình</a:t>
            </a:r>
            <a:r>
              <a:rPr lang="en-US" dirty="0"/>
              <a:t> </a:t>
            </a:r>
            <a:r>
              <a:rPr lang="en-US" dirty="0" err="1"/>
              <a:t>đang</a:t>
            </a:r>
            <a:r>
              <a:rPr lang="en-US" dirty="0"/>
              <a:t> </a:t>
            </a:r>
            <a:r>
              <a:rPr lang="en-US" dirty="0" err="1"/>
              <a:t>kiểm</a:t>
            </a:r>
            <a:r>
              <a:rPr lang="en-US" dirty="0"/>
              <a:t> </a:t>
            </a:r>
            <a:r>
              <a:rPr lang="en-US" dirty="0" err="1"/>
              <a:t>thử</a:t>
            </a:r>
            <a:endParaRPr lang="en-US" dirty="0"/>
          </a:p>
          <a:p>
            <a:pPr lvl="1"/>
            <a:r>
              <a:rPr lang="en-US" dirty="0" err="1"/>
              <a:t>Những</a:t>
            </a:r>
            <a:r>
              <a:rPr lang="en-US" dirty="0"/>
              <a:t> </a:t>
            </a:r>
            <a:r>
              <a:rPr lang="en-US" dirty="0" err="1"/>
              <a:t>phép</a:t>
            </a:r>
            <a:r>
              <a:rPr lang="en-US" dirty="0"/>
              <a:t> </a:t>
            </a:r>
            <a:r>
              <a:rPr lang="en-US" dirty="0" err="1"/>
              <a:t>đo</a:t>
            </a:r>
            <a:r>
              <a:rPr lang="en-US" dirty="0"/>
              <a:t> </a:t>
            </a:r>
            <a:r>
              <a:rPr lang="en-US" dirty="0" err="1"/>
              <a:t>chương</a:t>
            </a:r>
            <a:r>
              <a:rPr lang="en-US" dirty="0"/>
              <a:t> </a:t>
            </a:r>
            <a:r>
              <a:rPr lang="en-US" dirty="0" err="1"/>
              <a:t>trình</a:t>
            </a:r>
            <a:r>
              <a:rPr lang="en-US" dirty="0"/>
              <a:t> </a:t>
            </a:r>
            <a:r>
              <a:rPr lang="en-US" dirty="0" err="1"/>
              <a:t>mà</a:t>
            </a:r>
            <a:r>
              <a:rPr lang="en-US" dirty="0"/>
              <a:t> </a:t>
            </a:r>
            <a:r>
              <a:rPr lang="en-US" dirty="0" err="1"/>
              <a:t>hỗ</a:t>
            </a:r>
            <a:r>
              <a:rPr lang="en-US" dirty="0"/>
              <a:t> </a:t>
            </a:r>
            <a:r>
              <a:rPr lang="en-US" dirty="0" err="1"/>
              <a:t>trợ</a:t>
            </a:r>
            <a:r>
              <a:rPr lang="en-US" dirty="0"/>
              <a:t> </a:t>
            </a:r>
            <a:r>
              <a:rPr lang="en-US" dirty="0" err="1"/>
              <a:t>cho</a:t>
            </a:r>
            <a:r>
              <a:rPr lang="en-US" dirty="0"/>
              <a:t> </a:t>
            </a:r>
            <a:r>
              <a:rPr lang="en-US" dirty="0" err="1"/>
              <a:t>việc</a:t>
            </a:r>
            <a:r>
              <a:rPr lang="en-US" dirty="0"/>
              <a:t> </a:t>
            </a:r>
            <a:r>
              <a:rPr lang="en-US" dirty="0" err="1"/>
              <a:t>lên</a:t>
            </a:r>
            <a:r>
              <a:rPr lang="en-US" dirty="0"/>
              <a:t> </a:t>
            </a:r>
            <a:r>
              <a:rPr lang="en-US" dirty="0" err="1"/>
              <a:t>kế</a:t>
            </a:r>
            <a:r>
              <a:rPr lang="en-US" dirty="0"/>
              <a:t> </a:t>
            </a:r>
            <a:r>
              <a:rPr lang="en-US" dirty="0" err="1"/>
              <a:t>hoạch</a:t>
            </a:r>
            <a:r>
              <a:rPr lang="en-US" dirty="0"/>
              <a:t> </a:t>
            </a:r>
            <a:r>
              <a:rPr lang="en-US" dirty="0" err="1"/>
              <a:t>và</a:t>
            </a:r>
            <a:r>
              <a:rPr lang="en-US" dirty="0"/>
              <a:t> </a:t>
            </a:r>
            <a:r>
              <a:rPr lang="en-US" dirty="0" err="1"/>
              <a:t>thiết</a:t>
            </a:r>
            <a:r>
              <a:rPr lang="en-US" dirty="0"/>
              <a:t> </a:t>
            </a:r>
            <a:r>
              <a:rPr lang="en-US" dirty="0" err="1"/>
              <a:t>kế</a:t>
            </a:r>
            <a:r>
              <a:rPr lang="en-US" dirty="0"/>
              <a:t> </a:t>
            </a:r>
            <a:r>
              <a:rPr lang="en-US" dirty="0" err="1"/>
              <a:t>kiểm</a:t>
            </a:r>
            <a:r>
              <a:rPr lang="en-US" dirty="0"/>
              <a:t> </a:t>
            </a:r>
            <a:r>
              <a:rPr lang="en-US" dirty="0" err="1"/>
              <a:t>thử</a:t>
            </a:r>
            <a:endParaRPr lang="en-US" dirty="0"/>
          </a:p>
          <a:p>
            <a:pPr lvl="2"/>
            <a:r>
              <a:rPr lang="en-US" dirty="0" err="1"/>
              <a:t>Những</a:t>
            </a:r>
            <a:r>
              <a:rPr lang="en-US" dirty="0"/>
              <a:t> </a:t>
            </a:r>
            <a:r>
              <a:rPr lang="en-US" dirty="0" err="1"/>
              <a:t>phép</a:t>
            </a:r>
            <a:r>
              <a:rPr lang="en-US" dirty="0"/>
              <a:t> </a:t>
            </a:r>
            <a:r>
              <a:rPr lang="en-US" dirty="0" err="1"/>
              <a:t>đo</a:t>
            </a:r>
            <a:r>
              <a:rPr lang="en-US" dirty="0"/>
              <a:t> </a:t>
            </a:r>
            <a:r>
              <a:rPr lang="en-US" dirty="0" err="1"/>
              <a:t>dựa</a:t>
            </a:r>
            <a:r>
              <a:rPr lang="en-US" dirty="0"/>
              <a:t> </a:t>
            </a:r>
            <a:r>
              <a:rPr lang="en-US" dirty="0" err="1"/>
              <a:t>trên</a:t>
            </a:r>
            <a:r>
              <a:rPr lang="en-US" dirty="0"/>
              <a:t> </a:t>
            </a:r>
            <a:r>
              <a:rPr lang="en-US" dirty="0" err="1"/>
              <a:t>kích</a:t>
            </a:r>
            <a:r>
              <a:rPr lang="en-US" dirty="0"/>
              <a:t> </a:t>
            </a:r>
            <a:r>
              <a:rPr lang="en-US" dirty="0" err="1"/>
              <a:t>thước</a:t>
            </a:r>
            <a:r>
              <a:rPr lang="en-US" dirty="0"/>
              <a:t> </a:t>
            </a:r>
            <a:r>
              <a:rPr lang="en-US" dirty="0" err="1"/>
              <a:t>độ</a:t>
            </a:r>
            <a:r>
              <a:rPr lang="en-US" dirty="0"/>
              <a:t> </a:t>
            </a:r>
            <a:r>
              <a:rPr lang="en-US" dirty="0" err="1"/>
              <a:t>lớn</a:t>
            </a:r>
            <a:r>
              <a:rPr lang="en-US" dirty="0"/>
              <a:t> </a:t>
            </a:r>
            <a:r>
              <a:rPr lang="en-US" dirty="0" err="1"/>
              <a:t>của</a:t>
            </a:r>
            <a:r>
              <a:rPr lang="en-US" dirty="0"/>
              <a:t> </a:t>
            </a:r>
            <a:r>
              <a:rPr lang="en-US" dirty="0" err="1"/>
              <a:t>phền</a:t>
            </a:r>
            <a:r>
              <a:rPr lang="en-US" dirty="0"/>
              <a:t> </a:t>
            </a:r>
            <a:r>
              <a:rPr lang="en-US" dirty="0" err="1"/>
              <a:t>mềm</a:t>
            </a:r>
            <a:r>
              <a:rPr lang="en-US" dirty="0"/>
              <a:t> </a:t>
            </a:r>
            <a:r>
              <a:rPr lang="en-US" dirty="0" err="1"/>
              <a:t>hoặc</a:t>
            </a:r>
            <a:r>
              <a:rPr lang="en-US" dirty="0"/>
              <a:t> </a:t>
            </a:r>
            <a:r>
              <a:rPr lang="en-US" dirty="0" err="1"/>
              <a:t>cấu</a:t>
            </a:r>
            <a:r>
              <a:rPr lang="en-US" dirty="0"/>
              <a:t> </a:t>
            </a:r>
            <a:r>
              <a:rPr lang="en-US" dirty="0" err="1"/>
              <a:t>trúc</a:t>
            </a:r>
            <a:r>
              <a:rPr lang="en-US" dirty="0"/>
              <a:t> </a:t>
            </a:r>
            <a:r>
              <a:rPr lang="en-US" dirty="0" err="1"/>
              <a:t>chương</a:t>
            </a:r>
            <a:r>
              <a:rPr lang="en-US" dirty="0"/>
              <a:t> </a:t>
            </a:r>
            <a:r>
              <a:rPr lang="en-US" dirty="0" err="1"/>
              <a:t>trình</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dùng</a:t>
            </a:r>
            <a:r>
              <a:rPr lang="en-US" dirty="0"/>
              <a:t> </a:t>
            </a:r>
            <a:r>
              <a:rPr lang="en-US" dirty="0" err="1"/>
              <a:t>để</a:t>
            </a:r>
            <a:r>
              <a:rPr lang="en-US" dirty="0"/>
              <a:t> </a:t>
            </a:r>
            <a:r>
              <a:rPr lang="en-US" dirty="0" err="1"/>
              <a:t>hướng</a:t>
            </a:r>
            <a:r>
              <a:rPr lang="en-US" dirty="0"/>
              <a:t> </a:t>
            </a:r>
            <a:r>
              <a:rPr lang="en-US" dirty="0" err="1"/>
              <a:t>dẫn</a:t>
            </a:r>
            <a:r>
              <a:rPr lang="en-US" dirty="0"/>
              <a:t> </a:t>
            </a:r>
            <a:r>
              <a:rPr lang="en-US" dirty="0" err="1"/>
              <a:t>việc</a:t>
            </a:r>
            <a:r>
              <a:rPr lang="en-US" dirty="0"/>
              <a:t> </a:t>
            </a:r>
            <a:r>
              <a:rPr lang="en-US" dirty="0" err="1"/>
              <a:t>kiểm</a:t>
            </a:r>
            <a:r>
              <a:rPr lang="en-US" dirty="0"/>
              <a:t> </a:t>
            </a:r>
            <a:r>
              <a:rPr lang="en-US" dirty="0" err="1"/>
              <a:t>thử</a:t>
            </a:r>
            <a:endParaRPr lang="en-US" dirty="0"/>
          </a:p>
          <a:p>
            <a:pPr lvl="2"/>
            <a:r>
              <a:rPr lang="en-US" dirty="0" err="1"/>
              <a:t>Phép</a:t>
            </a:r>
            <a:r>
              <a:rPr lang="en-US" dirty="0"/>
              <a:t> </a:t>
            </a:r>
            <a:r>
              <a:rPr lang="en-US" dirty="0" err="1"/>
              <a:t>đo</a:t>
            </a:r>
            <a:r>
              <a:rPr lang="en-US" dirty="0"/>
              <a:t> </a:t>
            </a:r>
            <a:r>
              <a:rPr lang="en-US" dirty="0" err="1"/>
              <a:t>có</a:t>
            </a:r>
            <a:r>
              <a:rPr lang="en-US" dirty="0"/>
              <a:t> </a:t>
            </a:r>
            <a:r>
              <a:rPr lang="en-US" dirty="0" err="1"/>
              <a:t>cấu</a:t>
            </a:r>
            <a:r>
              <a:rPr lang="en-US" dirty="0"/>
              <a:t> </a:t>
            </a:r>
            <a:r>
              <a:rPr lang="en-US" dirty="0" err="1"/>
              <a:t>trúc</a:t>
            </a:r>
            <a:r>
              <a:rPr lang="en-US" dirty="0"/>
              <a:t> </a:t>
            </a:r>
            <a:r>
              <a:rPr lang="en-US" dirty="0" err="1"/>
              <a:t>bao</a:t>
            </a:r>
            <a:r>
              <a:rPr lang="en-US" dirty="0"/>
              <a:t> </a:t>
            </a:r>
            <a:r>
              <a:rPr lang="en-US" dirty="0" err="1"/>
              <a:t>gồm</a:t>
            </a:r>
            <a:r>
              <a:rPr lang="en-US" dirty="0"/>
              <a:t> </a:t>
            </a:r>
            <a:r>
              <a:rPr lang="en-US" dirty="0" err="1"/>
              <a:t>các</a:t>
            </a:r>
            <a:r>
              <a:rPr lang="en-US" dirty="0"/>
              <a:t> </a:t>
            </a:r>
            <a:r>
              <a:rPr lang="en-US" dirty="0" err="1"/>
              <a:t>phép</a:t>
            </a:r>
            <a:r>
              <a:rPr lang="en-US" dirty="0"/>
              <a:t> </a:t>
            </a:r>
            <a:r>
              <a:rPr lang="en-US" dirty="0" err="1"/>
              <a:t>đo</a:t>
            </a:r>
            <a:r>
              <a:rPr lang="en-US" dirty="0"/>
              <a:t> </a:t>
            </a:r>
            <a:r>
              <a:rPr lang="en-US" dirty="0" err="1"/>
              <a:t>mà</a:t>
            </a:r>
            <a:r>
              <a:rPr lang="en-US" dirty="0"/>
              <a:t> </a:t>
            </a:r>
            <a:r>
              <a:rPr lang="en-US" dirty="0" err="1"/>
              <a:t>xác</a:t>
            </a:r>
            <a:r>
              <a:rPr lang="en-US" dirty="0"/>
              <a:t> </a:t>
            </a:r>
            <a:r>
              <a:rPr lang="en-US" dirty="0" err="1"/>
              <a:t>định</a:t>
            </a:r>
            <a:r>
              <a:rPr lang="en-US" dirty="0"/>
              <a:t> </a:t>
            </a:r>
            <a:r>
              <a:rPr lang="en-US" dirty="0" err="1"/>
              <a:t>tần</a:t>
            </a:r>
            <a:r>
              <a:rPr lang="en-US" dirty="0"/>
              <a:t> </a:t>
            </a:r>
            <a:r>
              <a:rPr lang="en-US" dirty="0" err="1"/>
              <a:t>xuất</a:t>
            </a:r>
            <a:r>
              <a:rPr lang="en-US" dirty="0"/>
              <a:t> </a:t>
            </a:r>
            <a:r>
              <a:rPr lang="en-US" dirty="0" err="1"/>
              <a:t>một</a:t>
            </a:r>
            <a:r>
              <a:rPr lang="en-US" dirty="0"/>
              <a:t> module </a:t>
            </a:r>
            <a:r>
              <a:rPr lang="en-US" dirty="0" err="1"/>
              <a:t>gọi</a:t>
            </a:r>
            <a:r>
              <a:rPr lang="en-US" dirty="0"/>
              <a:t> </a:t>
            </a:r>
            <a:r>
              <a:rPr lang="en-US" dirty="0" err="1"/>
              <a:t>một</a:t>
            </a:r>
            <a:r>
              <a:rPr lang="en-US" dirty="0"/>
              <a:t> module </a:t>
            </a:r>
            <a:r>
              <a:rPr lang="en-US" dirty="0" err="1"/>
              <a:t>khác</a:t>
            </a:r>
            <a:endParaRPr lang="en-US" dirty="0"/>
          </a:p>
          <a:p>
            <a:pPr lvl="1"/>
            <a:r>
              <a:rPr lang="en-US" dirty="0" err="1"/>
              <a:t>Các</a:t>
            </a:r>
            <a:r>
              <a:rPr lang="en-US" dirty="0"/>
              <a:t> </a:t>
            </a:r>
            <a:r>
              <a:rPr lang="en-US" dirty="0" err="1"/>
              <a:t>loại</a:t>
            </a:r>
            <a:r>
              <a:rPr lang="en-US" dirty="0"/>
              <a:t> </a:t>
            </a:r>
            <a:r>
              <a:rPr lang="en-US" dirty="0" err="1"/>
              <a:t>lỗi</a:t>
            </a:r>
            <a:r>
              <a:rPr lang="en-US" dirty="0"/>
              <a:t>, </a:t>
            </a:r>
            <a:r>
              <a:rPr lang="en-US" dirty="0" err="1"/>
              <a:t>phân</a:t>
            </a:r>
            <a:r>
              <a:rPr lang="en-US" dirty="0"/>
              <a:t> </a:t>
            </a:r>
            <a:r>
              <a:rPr lang="en-US" dirty="0" err="1"/>
              <a:t>loại</a:t>
            </a:r>
            <a:r>
              <a:rPr lang="en-US" dirty="0"/>
              <a:t> </a:t>
            </a:r>
            <a:r>
              <a:rPr lang="en-US" dirty="0" err="1"/>
              <a:t>và</a:t>
            </a:r>
            <a:r>
              <a:rPr lang="en-US" dirty="0"/>
              <a:t> </a:t>
            </a:r>
            <a:r>
              <a:rPr lang="en-US" dirty="0" err="1"/>
              <a:t>thống</a:t>
            </a:r>
            <a:r>
              <a:rPr lang="en-US" dirty="0"/>
              <a:t> </a:t>
            </a:r>
            <a:r>
              <a:rPr lang="en-US" dirty="0" err="1"/>
              <a:t>kê</a:t>
            </a:r>
            <a:endParaRPr lang="en-US" dirty="0"/>
          </a:p>
          <a:p>
            <a:pPr lvl="2"/>
            <a:r>
              <a:rPr lang="en-US" dirty="0" err="1"/>
              <a:t>Kiểm</a:t>
            </a:r>
            <a:r>
              <a:rPr lang="en-US" dirty="0"/>
              <a:t> </a:t>
            </a:r>
            <a:r>
              <a:rPr lang="en-US" dirty="0" err="1"/>
              <a:t>thử</a:t>
            </a:r>
            <a:r>
              <a:rPr lang="en-US" dirty="0"/>
              <a:t> </a:t>
            </a:r>
            <a:r>
              <a:rPr lang="en-US" dirty="0" err="1"/>
              <a:t>đa</a:t>
            </a:r>
            <a:r>
              <a:rPr lang="en-US" dirty="0"/>
              <a:t> </a:t>
            </a:r>
            <a:r>
              <a:rPr lang="en-US" dirty="0" err="1"/>
              <a:t>dạng</a:t>
            </a:r>
            <a:r>
              <a:rPr lang="en-US" dirty="0"/>
              <a:t> </a:t>
            </a:r>
            <a:r>
              <a:rPr lang="en-US" dirty="0" err="1"/>
              <a:t>trong</a:t>
            </a:r>
            <a:r>
              <a:rPr lang="en-US" dirty="0"/>
              <a:t> </a:t>
            </a:r>
            <a:r>
              <a:rPr lang="en-US" dirty="0" err="1"/>
              <a:t>phép</a:t>
            </a:r>
            <a:r>
              <a:rPr lang="en-US" dirty="0"/>
              <a:t> </a:t>
            </a:r>
            <a:r>
              <a:rPr lang="en-US" dirty="0" err="1"/>
              <a:t>phân</a:t>
            </a:r>
            <a:r>
              <a:rPr lang="en-US" dirty="0"/>
              <a:t> </a:t>
            </a:r>
            <a:r>
              <a:rPr lang="en-US" dirty="0" err="1"/>
              <a:t>loại</a:t>
            </a:r>
            <a:r>
              <a:rPr lang="en-US" dirty="0"/>
              <a:t> </a:t>
            </a:r>
            <a:r>
              <a:rPr lang="en-US" dirty="0" err="1"/>
              <a:t>và</a:t>
            </a:r>
            <a:r>
              <a:rPr lang="en-US" dirty="0"/>
              <a:t> </a:t>
            </a:r>
            <a:r>
              <a:rPr lang="en-US" dirty="0" err="1"/>
              <a:t>sự</a:t>
            </a:r>
            <a:r>
              <a:rPr lang="en-US" dirty="0"/>
              <a:t> </a:t>
            </a:r>
            <a:r>
              <a:rPr lang="en-US" dirty="0" err="1"/>
              <a:t>phân</a:t>
            </a:r>
            <a:r>
              <a:rPr lang="en-US" dirty="0"/>
              <a:t> </a:t>
            </a:r>
            <a:r>
              <a:rPr lang="en-US" dirty="0" err="1"/>
              <a:t>loại</a:t>
            </a:r>
            <a:r>
              <a:rPr lang="en-US" dirty="0"/>
              <a:t> </a:t>
            </a:r>
            <a:r>
              <a:rPr lang="en-US" dirty="0" err="1"/>
              <a:t>lỗi</a:t>
            </a:r>
            <a:endParaRPr lang="en-US" dirty="0"/>
          </a:p>
          <a:p>
            <a:pPr lvl="2"/>
            <a:r>
              <a:rPr lang="en-US" dirty="0" err="1"/>
              <a:t>Để</a:t>
            </a:r>
            <a:r>
              <a:rPr lang="en-US" dirty="0"/>
              <a:t> </a:t>
            </a:r>
            <a:r>
              <a:rPr lang="en-US" dirty="0" err="1"/>
              <a:t>kiểm</a:t>
            </a:r>
            <a:r>
              <a:rPr lang="en-US" dirty="0"/>
              <a:t> </a:t>
            </a:r>
            <a:r>
              <a:rPr lang="en-US" dirty="0" err="1"/>
              <a:t>thử</a:t>
            </a:r>
            <a:r>
              <a:rPr lang="en-US" dirty="0"/>
              <a:t> </a:t>
            </a:r>
            <a:r>
              <a:rPr lang="en-US" dirty="0" err="1"/>
              <a:t>hiệu</a:t>
            </a:r>
            <a:r>
              <a:rPr lang="en-US" dirty="0"/>
              <a:t> </a:t>
            </a:r>
            <a:r>
              <a:rPr lang="en-US" dirty="0" err="1"/>
              <a:t>quả</a:t>
            </a:r>
            <a:r>
              <a:rPr lang="en-US" dirty="0"/>
              <a:t> </a:t>
            </a:r>
            <a:r>
              <a:rPr lang="en-US" dirty="0" err="1"/>
              <a:t>hơn</a:t>
            </a:r>
            <a:r>
              <a:rPr lang="en-US" dirty="0"/>
              <a:t>: </a:t>
            </a:r>
            <a:r>
              <a:rPr lang="en-US" dirty="0" err="1"/>
              <a:t>biết</a:t>
            </a:r>
            <a:r>
              <a:rPr lang="en-US" dirty="0"/>
              <a:t> </a:t>
            </a:r>
            <a:r>
              <a:rPr lang="en-US" dirty="0" err="1"/>
              <a:t>được</a:t>
            </a:r>
            <a:r>
              <a:rPr lang="en-US" dirty="0"/>
              <a:t> </a:t>
            </a:r>
            <a:r>
              <a:rPr lang="en-US" dirty="0" err="1"/>
              <a:t>lỗi</a:t>
            </a:r>
            <a:r>
              <a:rPr lang="en-US" dirty="0"/>
              <a:t> </a:t>
            </a:r>
            <a:r>
              <a:rPr lang="en-US" dirty="0" err="1"/>
              <a:t>có</a:t>
            </a:r>
            <a:r>
              <a:rPr lang="en-US" dirty="0"/>
              <a:t> </a:t>
            </a:r>
            <a:r>
              <a:rPr lang="en-US" dirty="0" err="1"/>
              <a:t>thể</a:t>
            </a:r>
            <a:r>
              <a:rPr lang="en-US" dirty="0"/>
              <a:t> </a:t>
            </a:r>
            <a:r>
              <a:rPr lang="en-US" dirty="0" err="1"/>
              <a:t>tìm</a:t>
            </a:r>
            <a:r>
              <a:rPr lang="en-US" dirty="0"/>
              <a:t> </a:t>
            </a:r>
            <a:r>
              <a:rPr lang="en-US" dirty="0" err="1"/>
              <a:t>thấy</a:t>
            </a:r>
            <a:r>
              <a:rPr lang="en-US" dirty="0"/>
              <a:t> </a:t>
            </a:r>
            <a:r>
              <a:rPr lang="en-US" dirty="0" err="1"/>
              <a:t>khi</a:t>
            </a:r>
            <a:r>
              <a:rPr lang="en-US" dirty="0"/>
              <a:t> </a:t>
            </a:r>
            <a:r>
              <a:rPr lang="en-US" dirty="0" err="1"/>
              <a:t>kiểm</a:t>
            </a:r>
            <a:r>
              <a:rPr lang="en-US" dirty="0"/>
              <a:t> </a:t>
            </a:r>
            <a:r>
              <a:rPr lang="en-US" dirty="0" err="1"/>
              <a:t>thử</a:t>
            </a:r>
            <a:r>
              <a:rPr lang="en-US" dirty="0"/>
              <a:t> </a:t>
            </a:r>
            <a:r>
              <a:rPr lang="en-US" dirty="0" err="1"/>
              <a:t>và</a:t>
            </a:r>
            <a:r>
              <a:rPr lang="en-US" dirty="0"/>
              <a:t> </a:t>
            </a:r>
            <a:r>
              <a:rPr lang="en-US" dirty="0" err="1"/>
              <a:t>tỉ</a:t>
            </a:r>
            <a:r>
              <a:rPr lang="en-US" dirty="0"/>
              <a:t> </a:t>
            </a:r>
            <a:r>
              <a:rPr lang="en-US" dirty="0" err="1"/>
              <a:t>lệ</a:t>
            </a:r>
            <a:r>
              <a:rPr lang="en-US" dirty="0"/>
              <a:t> </a:t>
            </a:r>
            <a:r>
              <a:rPr lang="en-US" dirty="0" err="1"/>
              <a:t>tương</a:t>
            </a:r>
            <a:r>
              <a:rPr lang="en-US" dirty="0"/>
              <a:t> </a:t>
            </a:r>
            <a:r>
              <a:rPr lang="en-US" dirty="0" err="1"/>
              <a:t>đối</a:t>
            </a:r>
            <a:r>
              <a:rPr lang="en-US" dirty="0"/>
              <a:t> </a:t>
            </a:r>
            <a:r>
              <a:rPr lang="en-US" dirty="0" err="1"/>
              <a:t>lỗi</a:t>
            </a:r>
            <a:r>
              <a:rPr lang="en-US" dirty="0"/>
              <a:t> </a:t>
            </a:r>
            <a:r>
              <a:rPr lang="en-US" dirty="0" err="1"/>
              <a:t>đã</a:t>
            </a:r>
            <a:r>
              <a:rPr lang="en-US" dirty="0"/>
              <a:t> </a:t>
            </a:r>
            <a:r>
              <a:rPr lang="en-US" dirty="0" err="1"/>
              <a:t>từng</a:t>
            </a:r>
            <a:r>
              <a:rPr lang="en-US" dirty="0"/>
              <a:t> </a:t>
            </a:r>
            <a:r>
              <a:rPr lang="en-US" dirty="0" err="1"/>
              <a:t>xảy</a:t>
            </a:r>
            <a:r>
              <a:rPr lang="en-US" dirty="0"/>
              <a:t> </a:t>
            </a:r>
            <a:r>
              <a:rPr lang="en-US" dirty="0" err="1"/>
              <a:t>ra</a:t>
            </a:r>
            <a:endParaRPr lang="en-US" dirty="0"/>
          </a:p>
          <a:p>
            <a:pPr lvl="1"/>
            <a:r>
              <a:rPr lang="en-US" dirty="0" err="1"/>
              <a:t>Tỉ</a:t>
            </a:r>
            <a:r>
              <a:rPr lang="en-US" dirty="0"/>
              <a:t> </a:t>
            </a:r>
            <a:r>
              <a:rPr lang="en-US" dirty="0" err="1"/>
              <a:t>trọng</a:t>
            </a:r>
            <a:r>
              <a:rPr lang="en-US" dirty="0"/>
              <a:t> </a:t>
            </a:r>
            <a:r>
              <a:rPr lang="en-US" dirty="0" err="1"/>
              <a:t>lỗi</a:t>
            </a:r>
            <a:endParaRPr lang="en-US" dirty="0"/>
          </a:p>
          <a:p>
            <a:pPr lvl="2"/>
            <a:r>
              <a:rPr lang="en-US" dirty="0" err="1"/>
              <a:t>Một</a:t>
            </a:r>
            <a:r>
              <a:rPr lang="en-US" dirty="0"/>
              <a:t> </a:t>
            </a:r>
            <a:r>
              <a:rPr lang="en-US" dirty="0" err="1"/>
              <a:t>chương</a:t>
            </a:r>
            <a:r>
              <a:rPr lang="en-US" dirty="0"/>
              <a:t> </a:t>
            </a:r>
            <a:r>
              <a:rPr lang="en-US" dirty="0" err="1"/>
              <a:t>trình</a:t>
            </a:r>
            <a:r>
              <a:rPr lang="en-US" dirty="0"/>
              <a:t> </a:t>
            </a:r>
            <a:r>
              <a:rPr lang="en-US" dirty="0" err="1"/>
              <a:t>được</a:t>
            </a:r>
            <a:r>
              <a:rPr lang="en-US" dirty="0"/>
              <a:t> </a:t>
            </a:r>
            <a:r>
              <a:rPr lang="en-US" dirty="0" err="1"/>
              <a:t>kiểm</a:t>
            </a:r>
            <a:r>
              <a:rPr lang="en-US" dirty="0"/>
              <a:t> </a:t>
            </a:r>
            <a:r>
              <a:rPr lang="en-US" dirty="0" err="1"/>
              <a:t>thử</a:t>
            </a:r>
            <a:r>
              <a:rPr lang="en-US" dirty="0"/>
              <a:t> </a:t>
            </a:r>
            <a:r>
              <a:rPr lang="en-US" dirty="0" err="1"/>
              <a:t>có</a:t>
            </a:r>
            <a:r>
              <a:rPr lang="en-US" dirty="0"/>
              <a:t> </a:t>
            </a:r>
            <a:r>
              <a:rPr lang="en-US" dirty="0" err="1"/>
              <a:t>thế</a:t>
            </a:r>
            <a:r>
              <a:rPr lang="en-US" dirty="0"/>
              <a:t>  </a:t>
            </a:r>
            <a:r>
              <a:rPr lang="en-US" dirty="0" err="1"/>
              <a:t>được</a:t>
            </a:r>
            <a:r>
              <a:rPr lang="en-US" dirty="0"/>
              <a:t> </a:t>
            </a:r>
            <a:r>
              <a:rPr lang="en-US" dirty="0" err="1"/>
              <a:t>đánh</a:t>
            </a:r>
            <a:r>
              <a:rPr lang="en-US" dirty="0"/>
              <a:t> </a:t>
            </a:r>
            <a:r>
              <a:rPr lang="en-US" dirty="0" err="1"/>
              <a:t>giá</a:t>
            </a:r>
            <a:r>
              <a:rPr lang="en-US" dirty="0"/>
              <a:t> </a:t>
            </a:r>
            <a:r>
              <a:rPr lang="en-US" dirty="0" err="1"/>
              <a:t>bằng</a:t>
            </a:r>
            <a:r>
              <a:rPr lang="en-US" dirty="0"/>
              <a:t> </a:t>
            </a:r>
            <a:r>
              <a:rPr lang="en-US" dirty="0" err="1"/>
              <a:t>tỉ</a:t>
            </a:r>
            <a:r>
              <a:rPr lang="en-US" dirty="0"/>
              <a:t> </a:t>
            </a:r>
            <a:r>
              <a:rPr lang="en-US" dirty="0" err="1"/>
              <a:t>lệ</a:t>
            </a:r>
            <a:r>
              <a:rPr lang="en-US" dirty="0"/>
              <a:t> </a:t>
            </a:r>
            <a:r>
              <a:rPr lang="en-US" dirty="0" err="1"/>
              <a:t>lỗi</a:t>
            </a:r>
            <a:r>
              <a:rPr lang="en-US" dirty="0"/>
              <a:t> </a:t>
            </a:r>
            <a:r>
              <a:rPr lang="en-US" dirty="0" err="1"/>
              <a:t>được</a:t>
            </a:r>
            <a:r>
              <a:rPr lang="en-US" dirty="0"/>
              <a:t> </a:t>
            </a:r>
            <a:r>
              <a:rPr lang="en-US" dirty="0" err="1"/>
              <a:t>phát</a:t>
            </a:r>
            <a:r>
              <a:rPr lang="en-US" dirty="0"/>
              <a:t> </a:t>
            </a:r>
            <a:r>
              <a:rPr lang="en-US" dirty="0" err="1"/>
              <a:t>hiện</a:t>
            </a:r>
            <a:r>
              <a:rPr lang="en-US" dirty="0"/>
              <a:t> </a:t>
            </a:r>
            <a:r>
              <a:rPr lang="en-US" dirty="0" err="1"/>
              <a:t>và</a:t>
            </a:r>
            <a:r>
              <a:rPr lang="en-US" dirty="0"/>
              <a:t> </a:t>
            </a:r>
            <a:r>
              <a:rPr lang="en-US" dirty="0" err="1"/>
              <a:t>kích</a:t>
            </a:r>
            <a:r>
              <a:rPr lang="en-US" dirty="0"/>
              <a:t> </a:t>
            </a:r>
            <a:r>
              <a:rPr lang="en-US" dirty="0" err="1"/>
              <a:t>thước</a:t>
            </a:r>
            <a:r>
              <a:rPr lang="en-US" dirty="0"/>
              <a:t> </a:t>
            </a:r>
            <a:r>
              <a:rPr lang="en-US" dirty="0" err="1"/>
              <a:t>của</a:t>
            </a:r>
            <a:r>
              <a:rPr lang="en-US" dirty="0"/>
              <a:t> </a:t>
            </a:r>
            <a:r>
              <a:rPr lang="en-US" dirty="0" err="1"/>
              <a:t>chương</a:t>
            </a:r>
            <a:r>
              <a:rPr lang="en-US" dirty="0"/>
              <a:t> </a:t>
            </a:r>
            <a:r>
              <a:rPr lang="en-US" dirty="0" err="1"/>
              <a:t>trình</a:t>
            </a:r>
            <a:endParaRPr lang="en-US" dirty="0"/>
          </a:p>
          <a:p>
            <a:endParaRPr lang="en-US" dirty="0"/>
          </a:p>
        </p:txBody>
      </p:sp>
    </p:spTree>
    <p:extLst>
      <p:ext uri="{BB962C8B-B14F-4D97-AF65-F5344CB8AC3E}">
        <p14:creationId xmlns:p14="http://schemas.microsoft.com/office/powerpoint/2010/main" val="27994610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Phép</a:t>
            </a:r>
            <a:r>
              <a:rPr lang="en-US" dirty="0" smtClean="0"/>
              <a:t> </a:t>
            </a:r>
            <a:r>
              <a:rPr lang="en-US" dirty="0" err="1" smtClean="0"/>
              <a:t>đo</a:t>
            </a:r>
            <a:r>
              <a:rPr lang="en-US" dirty="0" smtClean="0"/>
              <a:t> </a:t>
            </a:r>
            <a:r>
              <a:rPr lang="en-US" dirty="0" err="1" smtClean="0"/>
              <a:t>liên</a:t>
            </a:r>
            <a:r>
              <a:rPr lang="en-US" dirty="0" smtClean="0"/>
              <a:t> </a:t>
            </a:r>
            <a:r>
              <a:rPr lang="en-US" dirty="0" err="1"/>
              <a:t>quan</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r>
              <a:rPr lang="en-US" dirty="0" err="1"/>
              <a:t>Sự</a:t>
            </a:r>
            <a:r>
              <a:rPr lang="en-US" dirty="0"/>
              <a:t> </a:t>
            </a:r>
            <a:r>
              <a:rPr lang="en-US" dirty="0" err="1"/>
              <a:t>đánh</a:t>
            </a:r>
            <a:r>
              <a:rPr lang="en-US" dirty="0"/>
              <a:t> </a:t>
            </a:r>
            <a:r>
              <a:rPr lang="en-US" dirty="0" err="1"/>
              <a:t>giá</a:t>
            </a:r>
            <a:r>
              <a:rPr lang="en-US" dirty="0"/>
              <a:t> </a:t>
            </a:r>
            <a:r>
              <a:rPr lang="en-US" dirty="0" err="1"/>
              <a:t>chương</a:t>
            </a:r>
            <a:r>
              <a:rPr lang="en-US" dirty="0"/>
              <a:t> </a:t>
            </a:r>
            <a:r>
              <a:rPr lang="en-US" dirty="0" err="1"/>
              <a:t>trình</a:t>
            </a:r>
            <a:r>
              <a:rPr lang="en-US" dirty="0"/>
              <a:t> </a:t>
            </a:r>
            <a:r>
              <a:rPr lang="en-US" dirty="0" err="1"/>
              <a:t>đang</a:t>
            </a:r>
            <a:r>
              <a:rPr lang="en-US" dirty="0"/>
              <a:t> </a:t>
            </a:r>
            <a:r>
              <a:rPr lang="en-US" dirty="0" err="1"/>
              <a:t>kiểm</a:t>
            </a:r>
            <a:r>
              <a:rPr lang="en-US" dirty="0"/>
              <a:t> </a:t>
            </a:r>
            <a:r>
              <a:rPr lang="en-US" dirty="0" err="1" smtClean="0"/>
              <a:t>thử</a:t>
            </a:r>
            <a:endParaRPr lang="en-US" dirty="0"/>
          </a:p>
          <a:p>
            <a:pPr lvl="1"/>
            <a:r>
              <a:rPr lang="en-US" dirty="0" err="1"/>
              <a:t>Đ</a:t>
            </a:r>
            <a:r>
              <a:rPr lang="en-US" dirty="0" err="1" smtClean="0"/>
              <a:t>ánh</a:t>
            </a:r>
            <a:r>
              <a:rPr lang="en-US" dirty="0" smtClean="0"/>
              <a:t> </a:t>
            </a:r>
            <a:r>
              <a:rPr lang="en-US" dirty="0" err="1"/>
              <a:t>giá</a:t>
            </a:r>
            <a:r>
              <a:rPr lang="en-US" dirty="0"/>
              <a:t> </a:t>
            </a:r>
            <a:r>
              <a:rPr lang="en-US" dirty="0" err="1" smtClean="0"/>
              <a:t>độ</a:t>
            </a:r>
            <a:r>
              <a:rPr lang="en-US" dirty="0" smtClean="0"/>
              <a:t> </a:t>
            </a:r>
            <a:r>
              <a:rPr lang="en-US" dirty="0"/>
              <a:t>tin </a:t>
            </a:r>
            <a:r>
              <a:rPr lang="en-US" dirty="0" err="1"/>
              <a:t>cậy</a:t>
            </a:r>
            <a:endParaRPr lang="en-US" dirty="0"/>
          </a:p>
          <a:p>
            <a:pPr lvl="2"/>
            <a:r>
              <a:rPr lang="en-US" dirty="0" err="1"/>
              <a:t>Thông</a:t>
            </a:r>
            <a:r>
              <a:rPr lang="en-US" dirty="0"/>
              <a:t> qua </a:t>
            </a:r>
            <a:r>
              <a:rPr lang="en-US" dirty="0" err="1"/>
              <a:t>theo</a:t>
            </a:r>
            <a:r>
              <a:rPr lang="en-US" dirty="0"/>
              <a:t> </a:t>
            </a:r>
            <a:r>
              <a:rPr lang="en-US" dirty="0" err="1"/>
              <a:t>dõi</a:t>
            </a:r>
            <a:r>
              <a:rPr lang="en-US" dirty="0"/>
              <a:t> </a:t>
            </a:r>
            <a:r>
              <a:rPr lang="en-US" dirty="0" err="1"/>
              <a:t>độ</a:t>
            </a:r>
            <a:r>
              <a:rPr lang="en-US" dirty="0"/>
              <a:t> tin </a:t>
            </a:r>
            <a:r>
              <a:rPr lang="en-US" dirty="0" err="1"/>
              <a:t>cậy</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số</a:t>
            </a:r>
            <a:r>
              <a:rPr lang="en-US" dirty="0"/>
              <a:t> </a:t>
            </a:r>
            <a:r>
              <a:rPr lang="en-US" dirty="0" err="1"/>
              <a:t>liệu</a:t>
            </a:r>
            <a:r>
              <a:rPr lang="en-US" dirty="0"/>
              <a:t> </a:t>
            </a:r>
            <a:r>
              <a:rPr lang="en-US" dirty="0" err="1"/>
              <a:t>thống</a:t>
            </a:r>
            <a:r>
              <a:rPr lang="en-US" dirty="0"/>
              <a:t> </a:t>
            </a:r>
            <a:r>
              <a:rPr lang="en-US" dirty="0" err="1"/>
              <a:t>kê</a:t>
            </a:r>
            <a:r>
              <a:rPr lang="en-US" dirty="0"/>
              <a:t> </a:t>
            </a:r>
            <a:r>
              <a:rPr lang="en-US" dirty="0" err="1"/>
              <a:t>này</a:t>
            </a:r>
            <a:r>
              <a:rPr lang="en-US" dirty="0"/>
              <a:t> </a:t>
            </a:r>
            <a:r>
              <a:rPr lang="en-US" dirty="0" err="1"/>
              <a:t>có</a:t>
            </a:r>
            <a:r>
              <a:rPr lang="en-US" dirty="0"/>
              <a:t> </a:t>
            </a:r>
            <a:r>
              <a:rPr lang="en-US" dirty="0" err="1"/>
              <a:t>đánh</a:t>
            </a:r>
            <a:r>
              <a:rPr lang="en-US" dirty="0"/>
              <a:t> </a:t>
            </a:r>
            <a:r>
              <a:rPr lang="en-US" dirty="0" err="1"/>
              <a:t>giá</a:t>
            </a:r>
            <a:r>
              <a:rPr lang="en-US" dirty="0"/>
              <a:t> </a:t>
            </a:r>
            <a:r>
              <a:rPr lang="en-US" dirty="0" err="1"/>
              <a:t>sản</a:t>
            </a:r>
            <a:r>
              <a:rPr lang="en-US" dirty="0"/>
              <a:t> </a:t>
            </a:r>
            <a:r>
              <a:rPr lang="en-US" dirty="0" err="1"/>
              <a:t>phẩm</a:t>
            </a:r>
            <a:r>
              <a:rPr lang="en-US" dirty="0"/>
              <a:t> </a:t>
            </a:r>
            <a:r>
              <a:rPr lang="en-US" dirty="0" err="1"/>
              <a:t>phần</a:t>
            </a:r>
            <a:r>
              <a:rPr lang="en-US" dirty="0"/>
              <a:t> </a:t>
            </a:r>
            <a:r>
              <a:rPr lang="en-US" dirty="0" err="1"/>
              <a:t>mềm</a:t>
            </a:r>
            <a:r>
              <a:rPr lang="en-US" dirty="0"/>
              <a:t> </a:t>
            </a:r>
            <a:r>
              <a:rPr lang="en-US" dirty="0" err="1"/>
              <a:t>và</a:t>
            </a:r>
            <a:r>
              <a:rPr lang="en-US" dirty="0"/>
              <a:t> </a:t>
            </a:r>
            <a:r>
              <a:rPr lang="en-US" dirty="0" err="1"/>
              <a:t>quyết</a:t>
            </a:r>
            <a:r>
              <a:rPr lang="en-US" dirty="0"/>
              <a:t> </a:t>
            </a:r>
            <a:r>
              <a:rPr lang="en-US" dirty="0" err="1"/>
              <a:t>định</a:t>
            </a:r>
            <a:r>
              <a:rPr lang="en-US" dirty="0"/>
              <a:t> </a:t>
            </a:r>
            <a:r>
              <a:rPr lang="en-US" dirty="0" err="1"/>
              <a:t>việc</a:t>
            </a:r>
            <a:r>
              <a:rPr lang="en-US" dirty="0"/>
              <a:t> </a:t>
            </a:r>
            <a:r>
              <a:rPr lang="en-US" dirty="0" err="1"/>
              <a:t>kiểm</a:t>
            </a:r>
            <a:r>
              <a:rPr lang="en-US" dirty="0"/>
              <a:t> </a:t>
            </a:r>
            <a:r>
              <a:rPr lang="en-US" dirty="0" err="1"/>
              <a:t>thử</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dừng</a:t>
            </a:r>
            <a:r>
              <a:rPr lang="en-US" dirty="0"/>
              <a:t> </a:t>
            </a:r>
            <a:r>
              <a:rPr lang="en-US" dirty="0" err="1"/>
              <a:t>lại</a:t>
            </a:r>
            <a:r>
              <a:rPr lang="en-US" dirty="0"/>
              <a:t> hay </a:t>
            </a:r>
            <a:r>
              <a:rPr lang="en-US" dirty="0" err="1"/>
              <a:t>không</a:t>
            </a:r>
            <a:endParaRPr lang="en-US" dirty="0"/>
          </a:p>
          <a:p>
            <a:pPr lvl="1"/>
            <a:r>
              <a:rPr lang="en-US" dirty="0" err="1"/>
              <a:t>Mô</a:t>
            </a:r>
            <a:r>
              <a:rPr lang="en-US" dirty="0"/>
              <a:t> </a:t>
            </a:r>
            <a:r>
              <a:rPr lang="en-US" dirty="0" err="1"/>
              <a:t>hình</a:t>
            </a:r>
            <a:r>
              <a:rPr lang="en-US" dirty="0"/>
              <a:t> </a:t>
            </a:r>
            <a:r>
              <a:rPr lang="en-US" dirty="0" err="1"/>
              <a:t>phát</a:t>
            </a:r>
            <a:r>
              <a:rPr lang="en-US" dirty="0"/>
              <a:t> </a:t>
            </a:r>
            <a:r>
              <a:rPr lang="en-US" dirty="0" err="1"/>
              <a:t>triển</a:t>
            </a:r>
            <a:r>
              <a:rPr lang="en-US" dirty="0"/>
              <a:t> tin </a:t>
            </a:r>
            <a:r>
              <a:rPr lang="en-US" dirty="0" err="1"/>
              <a:t>cậy</a:t>
            </a:r>
            <a:endParaRPr lang="en-US" dirty="0"/>
          </a:p>
          <a:p>
            <a:pPr lvl="2"/>
            <a:r>
              <a:rPr lang="en-US" dirty="0" err="1"/>
              <a:t>Những</a:t>
            </a:r>
            <a:r>
              <a:rPr lang="en-US" dirty="0"/>
              <a:t> </a:t>
            </a:r>
            <a:r>
              <a:rPr lang="en-US" dirty="0" err="1"/>
              <a:t>mô</a:t>
            </a:r>
            <a:r>
              <a:rPr lang="en-US" dirty="0"/>
              <a:t> </a:t>
            </a:r>
            <a:r>
              <a:rPr lang="en-US" dirty="0" err="1"/>
              <a:t>hình</a:t>
            </a:r>
            <a:r>
              <a:rPr lang="en-US" dirty="0"/>
              <a:t> </a:t>
            </a:r>
            <a:r>
              <a:rPr lang="en-US" dirty="0" err="1"/>
              <a:t>này</a:t>
            </a:r>
            <a:r>
              <a:rPr lang="en-US" dirty="0"/>
              <a:t>  </a:t>
            </a:r>
            <a:r>
              <a:rPr lang="en-US" dirty="0" err="1"/>
              <a:t>đưa</a:t>
            </a:r>
            <a:r>
              <a:rPr lang="en-US" dirty="0"/>
              <a:t> </a:t>
            </a:r>
            <a:r>
              <a:rPr lang="en-US" dirty="0" err="1"/>
              <a:t>ra</a:t>
            </a:r>
            <a:r>
              <a:rPr lang="en-US" dirty="0"/>
              <a:t> </a:t>
            </a:r>
            <a:r>
              <a:rPr lang="en-US" dirty="0" err="1"/>
              <a:t>dự</a:t>
            </a:r>
            <a:r>
              <a:rPr lang="en-US" dirty="0"/>
              <a:t> </a:t>
            </a:r>
            <a:r>
              <a:rPr lang="en-US" dirty="0" err="1"/>
              <a:t>đoán</a:t>
            </a:r>
            <a:r>
              <a:rPr lang="en-US" dirty="0"/>
              <a:t> </a:t>
            </a:r>
            <a:r>
              <a:rPr lang="en-US" dirty="0" err="1"/>
              <a:t>độ</a:t>
            </a:r>
            <a:r>
              <a:rPr lang="en-US" dirty="0"/>
              <a:t> tin </a:t>
            </a:r>
            <a:r>
              <a:rPr lang="en-US" dirty="0" err="1"/>
              <a:t>cậy</a:t>
            </a:r>
            <a:r>
              <a:rPr lang="en-US" dirty="0"/>
              <a:t> </a:t>
            </a:r>
            <a:r>
              <a:rPr lang="en-US" dirty="0" err="1"/>
              <a:t>dựa</a:t>
            </a:r>
            <a:r>
              <a:rPr lang="en-US" dirty="0"/>
              <a:t> </a:t>
            </a:r>
            <a:r>
              <a:rPr lang="en-US" dirty="0" err="1"/>
              <a:t>trên</a:t>
            </a:r>
            <a:r>
              <a:rPr lang="en-US" dirty="0"/>
              <a:t> </a:t>
            </a:r>
            <a:r>
              <a:rPr lang="en-US" dirty="0" err="1"/>
              <a:t>các</a:t>
            </a:r>
            <a:r>
              <a:rPr lang="en-US" dirty="0"/>
              <a:t> </a:t>
            </a:r>
            <a:r>
              <a:rPr lang="en-US" dirty="0" err="1" smtClean="0"/>
              <a:t>lỗi</a:t>
            </a:r>
            <a:endParaRPr lang="en-US" dirty="0" smtClean="0"/>
          </a:p>
          <a:p>
            <a:pPr lvl="2"/>
            <a:r>
              <a:rPr lang="en-US" dirty="0" err="1" smtClean="0"/>
              <a:t>Có</a:t>
            </a:r>
            <a:r>
              <a:rPr lang="en-US" dirty="0" smtClean="0"/>
              <a:t> </a:t>
            </a:r>
            <a:r>
              <a:rPr lang="en-US" dirty="0" err="1" smtClean="0"/>
              <a:t>thể</a:t>
            </a:r>
            <a:r>
              <a:rPr lang="en-US" dirty="0" smtClean="0"/>
              <a:t> chia </a:t>
            </a:r>
            <a:r>
              <a:rPr lang="en-US" dirty="0" err="1" smtClean="0"/>
              <a:t>là</a:t>
            </a:r>
            <a:r>
              <a:rPr lang="en-US" dirty="0" smtClean="0"/>
              <a:t> 2 </a:t>
            </a:r>
            <a:r>
              <a:rPr lang="en-US" dirty="0" err="1" smtClean="0"/>
              <a:t>mô</a:t>
            </a:r>
            <a:r>
              <a:rPr lang="en-US" dirty="0" smtClean="0"/>
              <a:t> </a:t>
            </a:r>
            <a:r>
              <a:rPr lang="en-US" dirty="0" err="1" smtClean="0"/>
              <a:t>hình</a:t>
            </a:r>
            <a:r>
              <a:rPr lang="en-US" dirty="0" smtClean="0"/>
              <a:t> </a:t>
            </a:r>
            <a:r>
              <a:rPr lang="en-US" dirty="0" err="1" smtClean="0"/>
              <a:t>cụ</a:t>
            </a:r>
            <a:r>
              <a:rPr lang="en-US" dirty="0" smtClean="0"/>
              <a:t> </a:t>
            </a:r>
            <a:r>
              <a:rPr lang="en-US" dirty="0" err="1" smtClean="0"/>
              <a:t>thể</a:t>
            </a:r>
            <a:r>
              <a:rPr lang="en-US" dirty="0" smtClean="0"/>
              <a:t>: </a:t>
            </a:r>
          </a:p>
          <a:p>
            <a:pPr lvl="3"/>
            <a:r>
              <a:rPr lang="en-US" dirty="0" err="1" smtClean="0"/>
              <a:t>Đếm</a:t>
            </a:r>
            <a:r>
              <a:rPr lang="en-US" dirty="0" smtClean="0"/>
              <a:t> </a:t>
            </a:r>
            <a:r>
              <a:rPr lang="en-US" dirty="0" err="1" smtClean="0"/>
              <a:t>lỗi</a:t>
            </a:r>
            <a:r>
              <a:rPr lang="en-US" dirty="0" smtClean="0"/>
              <a:t>: </a:t>
            </a:r>
            <a:r>
              <a:rPr lang="en-US" dirty="0" err="1" smtClean="0"/>
              <a:t>dự</a:t>
            </a:r>
            <a:r>
              <a:rPr lang="en-US" dirty="0" smtClean="0"/>
              <a:t> </a:t>
            </a:r>
            <a:r>
              <a:rPr lang="en-US" dirty="0" err="1" smtClean="0"/>
              <a:t>đoán</a:t>
            </a:r>
            <a:r>
              <a:rPr lang="en-US" dirty="0" smtClean="0"/>
              <a:t> </a:t>
            </a:r>
            <a:r>
              <a:rPr lang="en-US" dirty="0" err="1" smtClean="0"/>
              <a:t>số</a:t>
            </a:r>
            <a:r>
              <a:rPr lang="en-US" dirty="0" smtClean="0"/>
              <a:t> </a:t>
            </a:r>
            <a:r>
              <a:rPr lang="en-US" dirty="0" err="1" smtClean="0"/>
              <a:t>lỗi</a:t>
            </a:r>
            <a:r>
              <a:rPr lang="en-US" dirty="0" smtClean="0"/>
              <a:t> </a:t>
            </a:r>
            <a:r>
              <a:rPr lang="en-US" dirty="0" err="1" smtClean="0"/>
              <a:t>trong</a:t>
            </a:r>
            <a:r>
              <a:rPr lang="en-US" dirty="0" smtClean="0"/>
              <a:t> </a:t>
            </a:r>
            <a:r>
              <a:rPr lang="en-US" dirty="0" err="1" smtClean="0"/>
              <a:t>khoảng</a:t>
            </a:r>
            <a:r>
              <a:rPr lang="en-US" dirty="0" smtClean="0"/>
              <a:t> </a:t>
            </a:r>
            <a:r>
              <a:rPr lang="en-US" dirty="0" err="1" smtClean="0"/>
              <a:t>kiểm</a:t>
            </a:r>
            <a:r>
              <a:rPr lang="en-US" dirty="0" smtClean="0"/>
              <a:t> </a:t>
            </a:r>
            <a:r>
              <a:rPr lang="en-US" dirty="0" err="1" smtClean="0"/>
              <a:t>thử</a:t>
            </a:r>
            <a:r>
              <a:rPr lang="en-US" dirty="0" smtClean="0"/>
              <a:t> </a:t>
            </a:r>
          </a:p>
          <a:p>
            <a:pPr lvl="3"/>
            <a:r>
              <a:rPr lang="en-US" dirty="0" err="1" smtClean="0"/>
              <a:t>Thời</a:t>
            </a:r>
            <a:r>
              <a:rPr lang="en-US" dirty="0" smtClean="0"/>
              <a:t> </a:t>
            </a:r>
            <a:r>
              <a:rPr lang="en-US" dirty="0" err="1" smtClean="0"/>
              <a:t>gian</a:t>
            </a:r>
            <a:r>
              <a:rPr lang="en-US" dirty="0" smtClean="0"/>
              <a:t> </a:t>
            </a:r>
            <a:r>
              <a:rPr lang="en-US" dirty="0" err="1" smtClean="0"/>
              <a:t>gữa</a:t>
            </a:r>
            <a:r>
              <a:rPr lang="en-US" dirty="0" smtClean="0"/>
              <a:t> </a:t>
            </a:r>
            <a:r>
              <a:rPr lang="en-US" dirty="0" err="1" smtClean="0"/>
              <a:t>các</a:t>
            </a:r>
            <a:r>
              <a:rPr lang="en-US" dirty="0" smtClean="0"/>
              <a:t> </a:t>
            </a:r>
            <a:r>
              <a:rPr lang="en-US" dirty="0" err="1" smtClean="0"/>
              <a:t>lỗi</a:t>
            </a:r>
            <a:r>
              <a:rPr lang="en-US" dirty="0" smtClean="0"/>
              <a:t>: </a:t>
            </a:r>
            <a:r>
              <a:rPr lang="en-US" dirty="0" err="1" smtClean="0"/>
              <a:t>dự</a:t>
            </a:r>
            <a:r>
              <a:rPr lang="en-US" dirty="0" smtClean="0"/>
              <a:t> </a:t>
            </a:r>
            <a:r>
              <a:rPr lang="en-US" dirty="0" err="1" smtClean="0"/>
              <a:t>đoán</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lần</a:t>
            </a:r>
            <a:r>
              <a:rPr lang="en-US" dirty="0" smtClean="0"/>
              <a:t> </a:t>
            </a:r>
            <a:r>
              <a:rPr lang="en-US" dirty="0" err="1" smtClean="0"/>
              <a:t>có</a:t>
            </a:r>
            <a:r>
              <a:rPr lang="en-US" dirty="0" smtClean="0"/>
              <a:t> </a:t>
            </a:r>
            <a:r>
              <a:rPr lang="en-US" dirty="0" err="1" smtClean="0"/>
              <a:t>lỗi</a:t>
            </a:r>
            <a:r>
              <a:rPr lang="en-US" dirty="0" smtClean="0"/>
              <a:t> </a:t>
            </a:r>
            <a:r>
              <a:rPr lang="en-US" dirty="0" err="1" smtClean="0"/>
              <a:t>xảy</a:t>
            </a:r>
            <a:r>
              <a:rPr lang="en-US" dirty="0" smtClean="0"/>
              <a:t> </a:t>
            </a:r>
            <a:r>
              <a:rPr lang="en-US" dirty="0" err="1" smtClean="0"/>
              <a:t>ra</a:t>
            </a:r>
            <a:endParaRPr lang="en-US" dirty="0"/>
          </a:p>
          <a:p>
            <a:endParaRPr lang="en-US" dirty="0"/>
          </a:p>
        </p:txBody>
      </p:sp>
    </p:spTree>
    <p:extLst>
      <p:ext uri="{BB962C8B-B14F-4D97-AF65-F5344CB8AC3E}">
        <p14:creationId xmlns:p14="http://schemas.microsoft.com/office/powerpoint/2010/main" val="14686936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Phép</a:t>
            </a:r>
            <a:r>
              <a:rPr lang="en-US" dirty="0" smtClean="0"/>
              <a:t> </a:t>
            </a:r>
            <a:r>
              <a:rPr lang="en-US" dirty="0" err="1"/>
              <a:t>đoliên</a:t>
            </a:r>
            <a:r>
              <a:rPr lang="en-US" dirty="0"/>
              <a:t> </a:t>
            </a:r>
            <a:r>
              <a:rPr lang="en-US" dirty="0" err="1"/>
              <a:t>quan</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normAutofit lnSpcReduction="10000"/>
          </a:bodyPr>
          <a:lstStyle/>
          <a:p>
            <a:r>
              <a:rPr lang="en-US" dirty="0" err="1"/>
              <a:t>Đánh</a:t>
            </a:r>
            <a:r>
              <a:rPr lang="en-US" dirty="0"/>
              <a:t> </a:t>
            </a:r>
            <a:r>
              <a:rPr lang="en-US" dirty="0" err="1"/>
              <a:t>giá</a:t>
            </a:r>
            <a:r>
              <a:rPr lang="en-US" dirty="0"/>
              <a:t> </a:t>
            </a:r>
            <a:r>
              <a:rPr lang="en-US" dirty="0" err="1"/>
              <a:t>các</a:t>
            </a:r>
            <a:r>
              <a:rPr lang="en-US" dirty="0"/>
              <a:t> </a:t>
            </a:r>
            <a:r>
              <a:rPr lang="en-US" dirty="0" err="1"/>
              <a:t>thử</a:t>
            </a:r>
            <a:r>
              <a:rPr lang="en-US" dirty="0"/>
              <a:t> </a:t>
            </a:r>
            <a:r>
              <a:rPr lang="en-US" dirty="0" err="1"/>
              <a:t>nghiệm</a:t>
            </a:r>
            <a:r>
              <a:rPr lang="en-US" dirty="0"/>
              <a:t> </a:t>
            </a:r>
            <a:r>
              <a:rPr lang="en-US" dirty="0" err="1"/>
              <a:t>được</a:t>
            </a:r>
            <a:r>
              <a:rPr lang="en-US" dirty="0"/>
              <a:t> </a:t>
            </a:r>
            <a:r>
              <a:rPr lang="en-US" dirty="0" err="1"/>
              <a:t>thực</a:t>
            </a:r>
            <a:r>
              <a:rPr lang="en-US" dirty="0"/>
              <a:t> </a:t>
            </a:r>
            <a:r>
              <a:rPr lang="en-US" dirty="0" err="1"/>
              <a:t>hiện</a:t>
            </a:r>
            <a:endParaRPr lang="en-US" dirty="0"/>
          </a:p>
          <a:p>
            <a:pPr lvl="1"/>
            <a:r>
              <a:rPr lang="en-US" dirty="0" err="1"/>
              <a:t>Các</a:t>
            </a:r>
            <a:r>
              <a:rPr lang="en-US" dirty="0"/>
              <a:t> </a:t>
            </a:r>
            <a:r>
              <a:rPr lang="en-US" dirty="0" err="1"/>
              <a:t>phép</a:t>
            </a:r>
            <a:r>
              <a:rPr lang="en-US" dirty="0"/>
              <a:t> </a:t>
            </a:r>
            <a:r>
              <a:rPr lang="en-US" dirty="0" err="1" smtClean="0"/>
              <a:t>phủ</a:t>
            </a:r>
            <a:r>
              <a:rPr lang="en-US" dirty="0" smtClean="0"/>
              <a:t> </a:t>
            </a:r>
            <a:r>
              <a:rPr lang="en-US" dirty="0" err="1" smtClean="0"/>
              <a:t>hoặc</a:t>
            </a:r>
            <a:r>
              <a:rPr lang="en-US" dirty="0" smtClean="0"/>
              <a:t> </a:t>
            </a:r>
            <a:r>
              <a:rPr lang="en-US" dirty="0" err="1" smtClean="0"/>
              <a:t>toàn</a:t>
            </a:r>
            <a:r>
              <a:rPr lang="en-US" dirty="0" smtClean="0"/>
              <a:t> </a:t>
            </a:r>
            <a:r>
              <a:rPr lang="en-US" dirty="0" err="1" smtClean="0"/>
              <a:t>vẹn</a:t>
            </a:r>
            <a:endParaRPr lang="en-US" dirty="0" smtClean="0"/>
          </a:p>
          <a:p>
            <a:pPr lvl="2"/>
            <a:r>
              <a:rPr lang="en-US" dirty="0" err="1" smtClean="0"/>
              <a:t>Một</a:t>
            </a:r>
            <a:r>
              <a:rPr lang="en-US" dirty="0" smtClean="0"/>
              <a:t> </a:t>
            </a:r>
            <a:r>
              <a:rPr lang="en-US" dirty="0" err="1" smtClean="0"/>
              <a:t>số</a:t>
            </a:r>
            <a:r>
              <a:rPr lang="en-US" dirty="0" smtClean="0"/>
              <a:t> </a:t>
            </a:r>
            <a:r>
              <a:rPr lang="en-US" dirty="0" err="1" smtClean="0"/>
              <a:t>tiêu</a:t>
            </a:r>
            <a:r>
              <a:rPr lang="en-US" dirty="0" smtClean="0"/>
              <a:t> </a:t>
            </a:r>
            <a:r>
              <a:rPr lang="en-US" dirty="0" err="1" smtClean="0"/>
              <a:t>chí</a:t>
            </a:r>
            <a:r>
              <a:rPr lang="en-US" dirty="0" smtClean="0"/>
              <a:t> </a:t>
            </a:r>
            <a:r>
              <a:rPr lang="en-US" dirty="0" err="1" smtClean="0"/>
              <a:t>yêu</a:t>
            </a:r>
            <a:r>
              <a:rPr lang="en-US" dirty="0" smtClean="0"/>
              <a:t> </a:t>
            </a:r>
            <a:r>
              <a:rPr lang="en-US" dirty="0" err="1" smtClean="0"/>
              <a:t>cầu</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các</a:t>
            </a:r>
            <a:r>
              <a:rPr lang="en-US" dirty="0" smtClean="0"/>
              <a:t> </a:t>
            </a:r>
            <a:r>
              <a:rPr lang="en-US" dirty="0" err="1" smtClean="0"/>
              <a:t>yếu</a:t>
            </a:r>
            <a:r>
              <a:rPr lang="en-US" dirty="0" smtClean="0"/>
              <a:t> </a:t>
            </a:r>
            <a:r>
              <a:rPr lang="en-US" dirty="0" err="1" smtClean="0"/>
              <a:t>tố</a:t>
            </a:r>
            <a:r>
              <a:rPr lang="en-US" dirty="0" smtClean="0"/>
              <a:t> </a:t>
            </a:r>
            <a:r>
              <a:rPr lang="en-US" dirty="0" err="1" smtClean="0"/>
              <a:t>trong</a:t>
            </a:r>
            <a:r>
              <a:rPr lang="en-US" dirty="0" smtClean="0"/>
              <a:t> </a:t>
            </a:r>
            <a:r>
              <a:rPr lang="en-US" dirty="0" err="1" smtClean="0"/>
              <a:t>chương</a:t>
            </a:r>
            <a:r>
              <a:rPr lang="en-US" dirty="0" smtClean="0"/>
              <a:t> </a:t>
            </a:r>
            <a:r>
              <a:rPr lang="en-US" dirty="0" err="1" smtClean="0"/>
              <a:t>trình</a:t>
            </a:r>
            <a:r>
              <a:rPr lang="en-US" dirty="0" smtClean="0"/>
              <a:t> </a:t>
            </a:r>
          </a:p>
          <a:p>
            <a:pPr lvl="2"/>
            <a:r>
              <a:rPr lang="en-US" dirty="0" err="1" smtClean="0"/>
              <a:t>Để</a:t>
            </a:r>
            <a:r>
              <a:rPr lang="en-US" dirty="0" smtClean="0"/>
              <a:t> </a:t>
            </a:r>
            <a:r>
              <a:rPr lang="en-US" dirty="0" err="1" smtClean="0"/>
              <a:t>đánh</a:t>
            </a:r>
            <a:r>
              <a:rPr lang="en-US" dirty="0" smtClean="0"/>
              <a:t> </a:t>
            </a:r>
            <a:r>
              <a:rPr lang="en-US" dirty="0" err="1" smtClean="0"/>
              <a:t>giá</a:t>
            </a:r>
            <a:r>
              <a:rPr lang="en-US" dirty="0" smtClean="0"/>
              <a:t> </a:t>
            </a:r>
            <a:r>
              <a:rPr lang="en-US" dirty="0" err="1" smtClean="0"/>
              <a:t>tính</a:t>
            </a:r>
            <a:r>
              <a:rPr lang="en-US" dirty="0" smtClean="0"/>
              <a:t> </a:t>
            </a:r>
            <a:r>
              <a:rPr lang="en-US" dirty="0" err="1" smtClean="0"/>
              <a:t>toàn</a:t>
            </a:r>
            <a:r>
              <a:rPr lang="en-US" dirty="0" smtClean="0"/>
              <a:t> </a:t>
            </a:r>
            <a:r>
              <a:rPr lang="en-US" dirty="0" err="1" smtClean="0"/>
              <a:t>vẹn</a:t>
            </a:r>
            <a:r>
              <a:rPr lang="en-US" dirty="0" smtClean="0"/>
              <a:t> </a:t>
            </a:r>
            <a:r>
              <a:rPr lang="en-US" dirty="0" err="1" smtClean="0"/>
              <a:t>của</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được</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thì</a:t>
            </a:r>
            <a:r>
              <a:rPr lang="en-US" dirty="0" smtClean="0"/>
              <a:t> </a:t>
            </a:r>
            <a:r>
              <a:rPr lang="en-US" dirty="0" err="1" smtClean="0"/>
              <a:t>kỹ</a:t>
            </a:r>
            <a:r>
              <a:rPr lang="en-US" dirty="0" smtClean="0"/>
              <a:t> </a:t>
            </a:r>
            <a:r>
              <a:rPr lang="en-US" dirty="0" err="1" smtClean="0"/>
              <a:t>sư</a:t>
            </a:r>
            <a:r>
              <a:rPr lang="en-US" dirty="0" smtClean="0"/>
              <a:t> </a:t>
            </a:r>
            <a:r>
              <a:rPr lang="en-US" dirty="0" err="1" smtClean="0"/>
              <a:t>sẽ</a:t>
            </a:r>
            <a:r>
              <a:rPr lang="en-US" dirty="0" smtClean="0"/>
              <a:t> </a:t>
            </a:r>
            <a:r>
              <a:rPr lang="en-US" dirty="0" err="1" smtClean="0"/>
              <a:t>theo</a:t>
            </a:r>
            <a:r>
              <a:rPr lang="en-US" dirty="0" smtClean="0"/>
              <a:t> </a:t>
            </a:r>
            <a:r>
              <a:rPr lang="en-US" dirty="0" err="1" smtClean="0"/>
              <a:t>dõi</a:t>
            </a:r>
            <a:r>
              <a:rPr lang="en-US" dirty="0" smtClean="0"/>
              <a:t> </a:t>
            </a:r>
            <a:r>
              <a:rPr lang="en-US" dirty="0" err="1" smtClean="0"/>
              <a:t>các</a:t>
            </a:r>
            <a:r>
              <a:rPr lang="en-US" dirty="0" smtClean="0"/>
              <a:t> </a:t>
            </a:r>
            <a:r>
              <a:rPr lang="en-US" dirty="0" err="1" smtClean="0"/>
              <a:t>yếu</a:t>
            </a:r>
            <a:r>
              <a:rPr lang="en-US" dirty="0" smtClean="0"/>
              <a:t> </a:t>
            </a:r>
            <a:r>
              <a:rPr lang="en-US" dirty="0" err="1" smtClean="0"/>
              <a:t>tố</a:t>
            </a:r>
            <a:r>
              <a:rPr lang="en-US" dirty="0" smtClean="0"/>
              <a:t> </a:t>
            </a:r>
            <a:r>
              <a:rPr lang="en-US" dirty="0" err="1" smtClean="0"/>
              <a:t>được</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để</a:t>
            </a:r>
            <a:r>
              <a:rPr lang="en-US" dirty="0" smtClean="0"/>
              <a:t> </a:t>
            </a:r>
            <a:r>
              <a:rPr lang="en-US" dirty="0" err="1" smtClean="0"/>
              <a:t>tính</a:t>
            </a:r>
            <a:r>
              <a:rPr lang="en-US" dirty="0" smtClean="0"/>
              <a:t> </a:t>
            </a:r>
            <a:r>
              <a:rPr lang="en-US" dirty="0" err="1" smtClean="0"/>
              <a:t>toán</a:t>
            </a:r>
            <a:r>
              <a:rPr lang="en-US" dirty="0" smtClean="0"/>
              <a:t> </a:t>
            </a:r>
            <a:r>
              <a:rPr lang="en-US" dirty="0" err="1" smtClean="0"/>
              <a:t>tỉ</a:t>
            </a:r>
            <a:r>
              <a:rPr lang="en-US" dirty="0" smtClean="0"/>
              <a:t> </a:t>
            </a:r>
            <a:r>
              <a:rPr lang="en-US" dirty="0" err="1" smtClean="0"/>
              <a:t>lệ</a:t>
            </a:r>
            <a:r>
              <a:rPr lang="en-US" dirty="0" smtClean="0"/>
              <a:t>  </a:t>
            </a:r>
            <a:r>
              <a:rPr lang="en-US" dirty="0" err="1" smtClean="0"/>
              <a:t>bảo</a:t>
            </a:r>
            <a:r>
              <a:rPr lang="en-US" dirty="0" smtClean="0"/>
              <a:t> </a:t>
            </a:r>
            <a:r>
              <a:rPr lang="en-US" dirty="0" err="1" smtClean="0"/>
              <a:t>phủ</a:t>
            </a:r>
            <a:r>
              <a:rPr lang="en-US" dirty="0" smtClean="0"/>
              <a:t> </a:t>
            </a:r>
            <a:endParaRPr lang="en-US" dirty="0"/>
          </a:p>
          <a:p>
            <a:pPr lvl="1"/>
            <a:r>
              <a:rPr lang="en-US" dirty="0" err="1"/>
              <a:t>Lỗi</a:t>
            </a:r>
            <a:r>
              <a:rPr lang="en-US" dirty="0"/>
              <a:t> </a:t>
            </a:r>
            <a:r>
              <a:rPr lang="en-US" dirty="0" err="1"/>
              <a:t>báo</a:t>
            </a:r>
            <a:r>
              <a:rPr lang="en-US" dirty="0"/>
              <a:t> </a:t>
            </a:r>
            <a:r>
              <a:rPr lang="en-US" dirty="0" err="1"/>
              <a:t>trước</a:t>
            </a:r>
            <a:endParaRPr lang="en-US" dirty="0"/>
          </a:p>
          <a:p>
            <a:pPr lvl="2"/>
            <a:r>
              <a:rPr lang="en-US" dirty="0" err="1"/>
              <a:t>Một</a:t>
            </a:r>
            <a:r>
              <a:rPr lang="en-US" dirty="0"/>
              <a:t> </a:t>
            </a:r>
            <a:r>
              <a:rPr lang="en-US" dirty="0" err="1"/>
              <a:t>số</a:t>
            </a:r>
            <a:r>
              <a:rPr lang="en-US" dirty="0"/>
              <a:t> </a:t>
            </a:r>
            <a:r>
              <a:rPr lang="en-US" dirty="0" err="1"/>
              <a:t>lỗi</a:t>
            </a:r>
            <a:r>
              <a:rPr lang="en-US" dirty="0"/>
              <a:t> </a:t>
            </a:r>
            <a:r>
              <a:rPr lang="en-US" dirty="0" err="1"/>
              <a:t>sẽ</a:t>
            </a:r>
            <a:r>
              <a:rPr lang="en-US" dirty="0"/>
              <a:t> </a:t>
            </a:r>
            <a:r>
              <a:rPr lang="en-US" dirty="0" err="1"/>
              <a:t>được</a:t>
            </a:r>
            <a:r>
              <a:rPr lang="en-US" dirty="0"/>
              <a:t> </a:t>
            </a:r>
            <a:r>
              <a:rPr lang="en-US" dirty="0" err="1"/>
              <a:t>dự</a:t>
            </a:r>
            <a:r>
              <a:rPr lang="en-US" dirty="0"/>
              <a:t> </a:t>
            </a:r>
            <a:r>
              <a:rPr lang="en-US" dirty="0" err="1"/>
              <a:t>báo</a:t>
            </a:r>
            <a:r>
              <a:rPr lang="en-US" dirty="0"/>
              <a:t> </a:t>
            </a:r>
            <a:r>
              <a:rPr lang="en-US" dirty="0" err="1"/>
              <a:t>trước</a:t>
            </a:r>
            <a:r>
              <a:rPr lang="en-US" dirty="0"/>
              <a:t> </a:t>
            </a:r>
            <a:r>
              <a:rPr lang="en-US" dirty="0" err="1"/>
              <a:t>khi</a:t>
            </a:r>
            <a:r>
              <a:rPr lang="en-US" dirty="0"/>
              <a:t> </a:t>
            </a:r>
            <a:r>
              <a:rPr lang="en-US" dirty="0" err="1"/>
              <a:t>kiểm</a:t>
            </a:r>
            <a:r>
              <a:rPr lang="en-US" dirty="0"/>
              <a:t> </a:t>
            </a:r>
            <a:r>
              <a:rPr lang="en-US" dirty="0" err="1"/>
              <a:t>thử</a:t>
            </a:r>
            <a:r>
              <a:rPr lang="en-US" dirty="0"/>
              <a:t> </a:t>
            </a:r>
          </a:p>
          <a:p>
            <a:pPr lvl="1"/>
            <a:r>
              <a:rPr lang="en-US" dirty="0" err="1"/>
              <a:t>Điểm</a:t>
            </a:r>
            <a:r>
              <a:rPr lang="en-US" dirty="0"/>
              <a:t> </a:t>
            </a:r>
            <a:r>
              <a:rPr lang="en-US" dirty="0" err="1" smtClean="0"/>
              <a:t>biến</a:t>
            </a:r>
            <a:r>
              <a:rPr lang="en-US" dirty="0" smtClean="0"/>
              <a:t> </a:t>
            </a:r>
            <a:r>
              <a:rPr lang="en-US" dirty="0" err="1" smtClean="0"/>
              <a:t>dị</a:t>
            </a:r>
            <a:endParaRPr lang="en-US" dirty="0" smtClean="0"/>
          </a:p>
          <a:p>
            <a:pPr lvl="2"/>
            <a:r>
              <a:rPr lang="en-US" dirty="0" err="1" smtClean="0"/>
              <a:t>Tỉ</a:t>
            </a:r>
            <a:r>
              <a:rPr lang="en-US" dirty="0" smtClean="0"/>
              <a:t> </a:t>
            </a:r>
            <a:r>
              <a:rPr lang="en-US" dirty="0" err="1" smtClean="0"/>
              <a:t>lệ</a:t>
            </a:r>
            <a:r>
              <a:rPr lang="en-US" dirty="0" smtClean="0"/>
              <a:t> </a:t>
            </a:r>
            <a:r>
              <a:rPr lang="en-US" dirty="0" err="1" smtClean="0"/>
              <a:t>biến</a:t>
            </a:r>
            <a:r>
              <a:rPr lang="en-US" dirty="0" smtClean="0"/>
              <a:t> </a:t>
            </a:r>
            <a:r>
              <a:rPr lang="en-US" dirty="0" err="1" smtClean="0"/>
              <a:t>dị</a:t>
            </a:r>
            <a:r>
              <a:rPr lang="en-US" dirty="0" smtClean="0"/>
              <a:t> </a:t>
            </a:r>
            <a:r>
              <a:rPr lang="en-US" dirty="0" err="1" smtClean="0"/>
              <a:t>bị</a:t>
            </a:r>
            <a:r>
              <a:rPr lang="en-US" dirty="0" smtClean="0"/>
              <a:t> </a:t>
            </a:r>
            <a:r>
              <a:rPr lang="en-US" dirty="0" err="1" smtClean="0"/>
              <a:t>hủy</a:t>
            </a:r>
            <a:r>
              <a:rPr lang="en-US" dirty="0" smtClean="0"/>
              <a:t> </a:t>
            </a:r>
            <a:r>
              <a:rPr lang="en-US" dirty="0" err="1" smtClean="0"/>
              <a:t>sẽ</a:t>
            </a:r>
            <a:r>
              <a:rPr lang="en-US" dirty="0" smtClean="0"/>
              <a:t> </a:t>
            </a:r>
            <a:r>
              <a:rPr lang="en-US" dirty="0" err="1" smtClean="0"/>
              <a:t>đánh</a:t>
            </a:r>
            <a:r>
              <a:rPr lang="en-US" dirty="0" smtClean="0"/>
              <a:t> </a:t>
            </a:r>
            <a:r>
              <a:rPr lang="en-US" dirty="0" err="1" smtClean="0"/>
              <a:t>giá</a:t>
            </a:r>
            <a:r>
              <a:rPr lang="en-US" dirty="0" smtClean="0"/>
              <a:t> </a:t>
            </a:r>
            <a:r>
              <a:rPr lang="en-US" dirty="0" err="1" smtClean="0"/>
              <a:t>hiệu</a:t>
            </a:r>
            <a:r>
              <a:rPr lang="en-US" dirty="0" smtClean="0"/>
              <a:t> </a:t>
            </a:r>
            <a:r>
              <a:rPr lang="en-US" dirty="0" err="1" smtClean="0"/>
              <a:t>quả</a:t>
            </a:r>
            <a:r>
              <a:rPr lang="en-US" dirty="0" smtClean="0"/>
              <a:t> </a:t>
            </a:r>
            <a:r>
              <a:rPr lang="en-US" dirty="0" err="1" smtClean="0"/>
              <a:t>của</a:t>
            </a:r>
            <a:r>
              <a:rPr lang="en-US" dirty="0" smtClean="0"/>
              <a:t> </a:t>
            </a:r>
            <a:r>
              <a:rPr lang="en-US" dirty="0" err="1" smtClean="0"/>
              <a:t>việc</a:t>
            </a:r>
            <a:r>
              <a:rPr lang="en-US" dirty="0" smtClean="0"/>
              <a:t> </a:t>
            </a:r>
            <a:r>
              <a:rPr lang="en-US" dirty="0" err="1" smtClean="0"/>
              <a:t>kiểm</a:t>
            </a:r>
            <a:r>
              <a:rPr lang="en-US" dirty="0" smtClean="0"/>
              <a:t> </a:t>
            </a:r>
            <a:r>
              <a:rPr lang="en-US" dirty="0" err="1" smtClean="0"/>
              <a:t>thử</a:t>
            </a:r>
            <a:endParaRPr lang="en-US" dirty="0"/>
          </a:p>
          <a:p>
            <a:pPr lvl="1"/>
            <a:r>
              <a:rPr lang="en-US" dirty="0"/>
              <a:t>So </a:t>
            </a:r>
            <a:r>
              <a:rPr lang="en-US" dirty="0" err="1"/>
              <a:t>sánh</a:t>
            </a:r>
            <a:r>
              <a:rPr lang="en-US" dirty="0"/>
              <a:t> </a:t>
            </a:r>
            <a:r>
              <a:rPr lang="en-US" dirty="0" err="1"/>
              <a:t>và</a:t>
            </a:r>
            <a:r>
              <a:rPr lang="en-US" dirty="0"/>
              <a:t> </a:t>
            </a:r>
            <a:r>
              <a:rPr lang="en-US" dirty="0" err="1"/>
              <a:t>hiệu</a:t>
            </a:r>
            <a:r>
              <a:rPr lang="en-US" dirty="0"/>
              <a:t> </a:t>
            </a:r>
            <a:r>
              <a:rPr lang="en-US" dirty="0" err="1"/>
              <a:t>quả</a:t>
            </a:r>
            <a:r>
              <a:rPr lang="en-US" dirty="0"/>
              <a:t> </a:t>
            </a:r>
            <a:r>
              <a:rPr lang="en-US" dirty="0" err="1"/>
              <a:t>tương</a:t>
            </a:r>
            <a:r>
              <a:rPr lang="en-US" dirty="0"/>
              <a:t> </a:t>
            </a:r>
            <a:r>
              <a:rPr lang="en-US" dirty="0" err="1"/>
              <a:t>đối</a:t>
            </a:r>
            <a:r>
              <a:rPr lang="en-US" dirty="0"/>
              <a:t> </a:t>
            </a:r>
            <a:r>
              <a:rPr lang="en-US" dirty="0" err="1"/>
              <a:t>của</a:t>
            </a:r>
            <a:r>
              <a:rPr lang="en-US" dirty="0"/>
              <a:t> </a:t>
            </a:r>
            <a:r>
              <a:rPr lang="en-US" dirty="0" err="1"/>
              <a:t>các</a:t>
            </a:r>
            <a:r>
              <a:rPr lang="en-US" dirty="0"/>
              <a:t> </a:t>
            </a:r>
            <a:r>
              <a:rPr lang="en-US" dirty="0" err="1"/>
              <a:t>kỹ</a:t>
            </a:r>
            <a:r>
              <a:rPr lang="en-US" dirty="0"/>
              <a:t> </a:t>
            </a:r>
            <a:r>
              <a:rPr lang="en-US" dirty="0" err="1"/>
              <a:t>thuật</a:t>
            </a:r>
            <a:r>
              <a:rPr lang="en-US" dirty="0"/>
              <a:t> </a:t>
            </a:r>
            <a:r>
              <a:rPr lang="en-US" dirty="0" err="1"/>
              <a:t>khác</a:t>
            </a:r>
            <a:r>
              <a:rPr lang="en-US" dirty="0"/>
              <a:t> </a:t>
            </a:r>
            <a:r>
              <a:rPr lang="en-US" dirty="0" err="1" smtClean="0"/>
              <a:t>nhau</a:t>
            </a:r>
            <a:endParaRPr lang="en-US" dirty="0" smtClean="0"/>
          </a:p>
          <a:p>
            <a:pPr lvl="2"/>
            <a:r>
              <a:rPr lang="en-US" dirty="0" err="1" smtClean="0"/>
              <a:t>Hiệu</a:t>
            </a:r>
            <a:r>
              <a:rPr lang="en-US" dirty="0" smtClean="0"/>
              <a:t> </a:t>
            </a:r>
            <a:r>
              <a:rPr lang="en-US" dirty="0" err="1" smtClean="0"/>
              <a:t>quả</a:t>
            </a:r>
            <a:r>
              <a:rPr lang="en-US" dirty="0" smtClean="0"/>
              <a:t>: </a:t>
            </a:r>
            <a:r>
              <a:rPr lang="en-US" dirty="0" err="1" smtClean="0"/>
              <a:t>sổ</a:t>
            </a:r>
            <a:r>
              <a:rPr lang="en-US" dirty="0" smtClean="0"/>
              <a:t> </a:t>
            </a:r>
            <a:r>
              <a:rPr lang="en-US" dirty="0" err="1" smtClean="0"/>
              <a:t>lượng</a:t>
            </a:r>
            <a:r>
              <a:rPr lang="en-US" dirty="0" smtClean="0"/>
              <a:t> </a:t>
            </a:r>
            <a:r>
              <a:rPr lang="en-US" dirty="0" err="1" smtClean="0"/>
              <a:t>lần</a:t>
            </a:r>
            <a:r>
              <a:rPr lang="en-US" dirty="0" smtClean="0"/>
              <a:t> </a:t>
            </a:r>
            <a:r>
              <a:rPr lang="en-US" dirty="0" err="1" smtClean="0"/>
              <a:t>thử</a:t>
            </a:r>
            <a:r>
              <a:rPr lang="en-US" dirty="0" smtClean="0"/>
              <a:t> </a:t>
            </a:r>
            <a:r>
              <a:rPr lang="en-US" dirty="0" err="1" smtClean="0"/>
              <a:t>để</a:t>
            </a:r>
            <a:r>
              <a:rPr lang="en-US" dirty="0" smtClean="0"/>
              <a:t> </a:t>
            </a:r>
            <a:r>
              <a:rPr lang="en-US" dirty="0" err="1" smtClean="0"/>
              <a:t>tìm</a:t>
            </a:r>
            <a:r>
              <a:rPr lang="en-US" dirty="0" smtClean="0"/>
              <a:t> </a:t>
            </a:r>
            <a:r>
              <a:rPr lang="en-US" dirty="0" err="1" smtClean="0"/>
              <a:t>lỗi</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tỉ</a:t>
            </a:r>
            <a:r>
              <a:rPr lang="en-US" dirty="0" smtClean="0"/>
              <a:t> </a:t>
            </a:r>
            <a:r>
              <a:rPr lang="en-US" dirty="0" err="1" smtClean="0"/>
              <a:t>lệ</a:t>
            </a:r>
            <a:r>
              <a:rPr lang="en-US" dirty="0" smtClean="0"/>
              <a:t> </a:t>
            </a:r>
            <a:r>
              <a:rPr lang="en-US" dirty="0" err="1" smtClean="0"/>
              <a:t>lỗi</a:t>
            </a:r>
            <a:r>
              <a:rPr lang="en-US" dirty="0" smtClean="0"/>
              <a:t> </a:t>
            </a:r>
            <a:r>
              <a:rPr lang="en-US" dirty="0" err="1" smtClean="0"/>
              <a:t>tìm</a:t>
            </a:r>
            <a:r>
              <a:rPr lang="en-US" dirty="0" smtClean="0"/>
              <a:t> </a:t>
            </a:r>
            <a:r>
              <a:rPr lang="en-US" dirty="0" err="1" smtClean="0"/>
              <a:t>được</a:t>
            </a:r>
            <a:r>
              <a:rPr lang="en-US" dirty="0" smtClean="0"/>
              <a:t> </a:t>
            </a:r>
            <a:r>
              <a:rPr lang="en-US" dirty="0" err="1" smtClean="0"/>
              <a:t>khi</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và</a:t>
            </a:r>
            <a:r>
              <a:rPr lang="en-US" dirty="0" smtClean="0"/>
              <a:t> </a:t>
            </a:r>
            <a:r>
              <a:rPr lang="en-US" dirty="0" err="1" smtClean="0"/>
              <a:t>tổng</a:t>
            </a:r>
            <a:r>
              <a:rPr lang="en-US" dirty="0" smtClean="0"/>
              <a:t> </a:t>
            </a:r>
            <a:r>
              <a:rPr lang="en-US" dirty="0" err="1" smtClean="0"/>
              <a:t>số</a:t>
            </a:r>
            <a:r>
              <a:rPr lang="en-US" dirty="0" smtClean="0"/>
              <a:t> </a:t>
            </a:r>
            <a:r>
              <a:rPr lang="en-US" dirty="0" err="1" smtClean="0"/>
              <a:t>lỗi</a:t>
            </a:r>
            <a:r>
              <a:rPr lang="en-US" dirty="0" smtClean="0"/>
              <a:t> </a:t>
            </a:r>
            <a:r>
              <a:rPr lang="en-US" dirty="0" err="1" smtClean="0"/>
              <a:t>trong</a:t>
            </a:r>
            <a:r>
              <a:rPr lang="en-US" dirty="0" smtClean="0"/>
              <a:t> </a:t>
            </a:r>
            <a:r>
              <a:rPr lang="en-US" dirty="0" err="1" smtClean="0"/>
              <a:t>và</a:t>
            </a:r>
            <a:r>
              <a:rPr lang="en-US" dirty="0" smtClean="0"/>
              <a:t> </a:t>
            </a:r>
            <a:r>
              <a:rPr lang="en-US" dirty="0" err="1" smtClean="0"/>
              <a:t>sau</a:t>
            </a:r>
            <a:r>
              <a:rPr lang="en-US" dirty="0" smtClean="0"/>
              <a:t> </a:t>
            </a:r>
            <a:r>
              <a:rPr lang="en-US" dirty="0" err="1" smtClean="0"/>
              <a:t>khi</a:t>
            </a:r>
            <a:r>
              <a:rPr lang="en-US" dirty="0" smtClean="0"/>
              <a:t> </a:t>
            </a:r>
            <a:r>
              <a:rPr lang="en-US" dirty="0" err="1" smtClean="0"/>
              <a:t>kiểm</a:t>
            </a:r>
            <a:r>
              <a:rPr lang="en-US" dirty="0" smtClean="0"/>
              <a:t> </a:t>
            </a:r>
            <a:r>
              <a:rPr lang="en-US" dirty="0" err="1" smtClean="0"/>
              <a:t>thử</a:t>
            </a:r>
            <a:endParaRPr lang="en-US" dirty="0" smtClean="0"/>
          </a:p>
          <a:p>
            <a:pPr lvl="2"/>
            <a:r>
              <a:rPr lang="en-US" dirty="0" err="1" smtClean="0"/>
              <a:t>Dựa</a:t>
            </a:r>
            <a:r>
              <a:rPr lang="en-US" dirty="0" smtClean="0"/>
              <a:t> </a:t>
            </a:r>
            <a:r>
              <a:rPr lang="en-US" dirty="0" err="1" smtClean="0"/>
              <a:t>vào</a:t>
            </a:r>
            <a:r>
              <a:rPr lang="en-US" dirty="0" smtClean="0"/>
              <a:t> </a:t>
            </a:r>
            <a:r>
              <a:rPr lang="en-US" dirty="0" err="1" smtClean="0"/>
              <a:t>hiệu</a:t>
            </a:r>
            <a:r>
              <a:rPr lang="en-US" dirty="0" smtClean="0"/>
              <a:t> </a:t>
            </a:r>
            <a:r>
              <a:rPr lang="en-US" dirty="0" err="1" smtClean="0"/>
              <a:t>quả</a:t>
            </a:r>
            <a:r>
              <a:rPr lang="en-US" dirty="0" smtClean="0"/>
              <a:t> ta </a:t>
            </a:r>
            <a:r>
              <a:rPr lang="en-US" dirty="0" err="1" smtClean="0"/>
              <a:t>sẽ</a:t>
            </a:r>
            <a:r>
              <a:rPr lang="en-US" dirty="0" smtClean="0"/>
              <a:t> </a:t>
            </a:r>
            <a:r>
              <a:rPr lang="en-US" dirty="0" err="1" smtClean="0"/>
              <a:t>có</a:t>
            </a:r>
            <a:r>
              <a:rPr lang="en-US" dirty="0" smtClean="0"/>
              <a:t> </a:t>
            </a:r>
            <a:r>
              <a:rPr lang="en-US" dirty="0" err="1" smtClean="0"/>
              <a:t>phép</a:t>
            </a:r>
            <a:r>
              <a:rPr lang="en-US" dirty="0" smtClean="0"/>
              <a:t> so </a:t>
            </a:r>
            <a:r>
              <a:rPr lang="en-US" dirty="0" err="1" smtClean="0"/>
              <a:t>sánh</a:t>
            </a:r>
            <a:r>
              <a:rPr lang="en-US" dirty="0" smtClean="0"/>
              <a:t> </a:t>
            </a:r>
            <a:r>
              <a:rPr lang="en-US" dirty="0" err="1" smtClean="0"/>
              <a:t>các</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kiểm</a:t>
            </a:r>
            <a:r>
              <a:rPr lang="en-US" dirty="0" smtClean="0"/>
              <a:t> </a:t>
            </a:r>
            <a:r>
              <a:rPr lang="en-US" dirty="0" err="1" smtClean="0"/>
              <a:t>thửu</a:t>
            </a:r>
            <a:endParaRPr lang="en-US" dirty="0"/>
          </a:p>
          <a:p>
            <a:endParaRPr lang="en-US" dirty="0"/>
          </a:p>
        </p:txBody>
      </p:sp>
    </p:spTree>
    <p:extLst>
      <p:ext uri="{BB962C8B-B14F-4D97-AF65-F5344CB8AC3E}">
        <p14:creationId xmlns:p14="http://schemas.microsoft.com/office/powerpoint/2010/main" val="5946251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4: Software Testing</a:t>
            </a:r>
            <a:endParaRPr lang="en-US" dirty="0"/>
          </a:p>
        </p:txBody>
      </p:sp>
      <p:graphicFrame>
        <p:nvGraphicFramePr>
          <p:cNvPr id="4" name="Diagram 3"/>
          <p:cNvGraphicFramePr/>
          <p:nvPr>
            <p:extLst>
              <p:ext uri="{D42A27DB-BD31-4B8C-83A1-F6EECF244321}">
                <p14:modId xmlns:p14="http://schemas.microsoft.com/office/powerpoint/2010/main" val="192578624"/>
              </p:ext>
            </p:extLst>
          </p:nvPr>
        </p:nvGraphicFramePr>
        <p:xfrm>
          <a:off x="301752" y="1397000"/>
          <a:ext cx="8613648" cy="485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32494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 Test </a:t>
            </a:r>
            <a:r>
              <a:rPr lang="en-US" dirty="0" smtClean="0"/>
              <a:t>process</a:t>
            </a:r>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just">
              <a:buClr>
                <a:schemeClr val="accent1"/>
              </a:buClr>
              <a:buSzPct val="85000"/>
              <a:buNone/>
            </a:pPr>
            <a:r>
              <a:rPr lang="en-US" b="1" dirty="0">
                <a:latin typeface="Arial" panose="020B0604020202020204" pitchFamily="34" charset="0"/>
                <a:cs typeface="Arial" panose="020B0604020202020204" pitchFamily="34" charset="0"/>
              </a:rPr>
              <a:t>5.1. Practical Considerations</a:t>
            </a:r>
          </a:p>
          <a:p>
            <a:pPr marL="0" lvl="1" indent="0" algn="just">
              <a:buClr>
                <a:schemeClr val="accent1"/>
              </a:buClr>
              <a:buSzPct val="85000"/>
              <a:buNone/>
            </a:pPr>
            <a:r>
              <a:rPr lang="en-US" b="1" dirty="0">
                <a:latin typeface="Arial" panose="020B0604020202020204" pitchFamily="34" charset="0"/>
                <a:cs typeface="Arial" panose="020B0604020202020204" pitchFamily="34" charset="0"/>
              </a:rPr>
              <a:t>5.1.1. Attitudes / Egoless </a:t>
            </a:r>
            <a:r>
              <a:rPr lang="en-US" b="1" dirty="0" smtClean="0">
                <a:latin typeface="Arial" panose="020B0604020202020204" pitchFamily="34" charset="0"/>
                <a:cs typeface="Arial" panose="020B0604020202020204" pitchFamily="34" charset="0"/>
              </a:rPr>
              <a:t>Programming</a:t>
            </a:r>
            <a:endParaRPr lang="en-US" b="1" dirty="0"/>
          </a:p>
          <a:p>
            <a:pPr algn="just"/>
            <a:r>
              <a:rPr lang="en-US" sz="2000" dirty="0" err="1" smtClean="0">
                <a:latin typeface="Arial" panose="020B0604020202020204" pitchFamily="34" charset="0"/>
                <a:cs typeface="Arial" panose="020B0604020202020204" pitchFamily="34" charset="0"/>
              </a:rPr>
              <a:t>Thái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độ</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hợp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trong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phần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mềm</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đảm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bảo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chất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lượng</a:t>
            </a:r>
            <a:r>
              <a:rPr lang="en-US" sz="2000" dirty="0" smtClean="0">
                <a:latin typeface="Arial" panose="020B0604020202020204" pitchFamily="34" charset="0"/>
                <a:cs typeface="Arial" panose="020B0604020202020204" pitchFamily="34" charset="0"/>
              </a:rPr>
              <a:t>.</a:t>
            </a:r>
          </a:p>
          <a:p>
            <a:pPr algn="just"/>
            <a:r>
              <a:rPr lang="en-US" sz="2000" dirty="0" err="1" smtClean="0">
                <a:latin typeface="Arial" panose="020B0604020202020204" pitchFamily="34" charset="0"/>
                <a:cs typeface="Arial" panose="020B0604020202020204" pitchFamily="34" charset="0"/>
              </a:rPr>
              <a:t>Người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quản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lý</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đóng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vai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trò</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quan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trọng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trong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việc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hướng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tới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phát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hiện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lỗi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sửa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chữa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trong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quá</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trình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phát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triển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bảo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trì</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phần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mềm</a:t>
            </a:r>
            <a:r>
              <a:rPr lang="en-US" sz="2000" dirty="0" smtClean="0">
                <a:latin typeface="Arial" panose="020B0604020202020204" pitchFamily="34" charset="0"/>
                <a:cs typeface="Arial" panose="020B0604020202020204" pitchFamily="34" charset="0"/>
              </a:rPr>
              <a:t>.</a:t>
            </a:r>
          </a:p>
          <a:p>
            <a:pPr algn="just"/>
            <a:r>
              <a:rPr lang="en-US" sz="2000" dirty="0" err="1" smtClean="0">
                <a:latin typeface="Arial" panose="020B0604020202020204" pitchFamily="34" charset="0"/>
                <a:cs typeface="Arial" panose="020B0604020202020204" pitchFamily="34" charset="0"/>
              </a:rPr>
              <a:t>Lập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trình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giảm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thiểu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tôi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yếu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tố</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nhân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cần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được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giảm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thiểu</a:t>
            </a:r>
            <a:endParaRPr lang="en-US" sz="2000" dirty="0" smtClean="0">
              <a:latin typeface="Arial" panose="020B0604020202020204" pitchFamily="34" charset="0"/>
              <a:cs typeface="Arial" panose="020B0604020202020204" pitchFamily="34" charset="0"/>
            </a:endParaRPr>
          </a:p>
          <a:p>
            <a:pPr marL="0" lvl="1" indent="0" algn="just">
              <a:buClr>
                <a:schemeClr val="accent1"/>
              </a:buClr>
              <a:buSzPct val="85000"/>
              <a:buNone/>
            </a:pPr>
            <a:r>
              <a:rPr lang="en-US" b="1" dirty="0">
                <a:latin typeface="Arial" panose="020B0604020202020204" pitchFamily="34" charset="0"/>
                <a:cs typeface="Arial" panose="020B0604020202020204" pitchFamily="34" charset="0"/>
              </a:rPr>
              <a:t>5.1.2. Test Guides </a:t>
            </a:r>
          </a:p>
          <a:p>
            <a:pPr algn="just"/>
            <a:r>
              <a:rPr lang="en-US" sz="2000" dirty="0" err="1" smtClean="0">
                <a:latin typeface="Arial" panose="020B0604020202020204" pitchFamily="34" charset="0"/>
                <a:cs typeface="Arial" panose="020B0604020202020204" pitchFamily="34" charset="0"/>
              </a:rPr>
              <a:t>Mỗi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giai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đoạn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có</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thể</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có</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hướng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dẫn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khác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nhau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bởi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mục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tiêu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khác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nhau</a:t>
            </a:r>
            <a:r>
              <a:rPr lang="en-US" sz="2000" dirty="0" smtClean="0">
                <a:latin typeface="Arial" panose="020B0604020202020204" pitchFamily="34" charset="0"/>
                <a:cs typeface="Arial" panose="020B0604020202020204" pitchFamily="34" charset="0"/>
              </a:rPr>
              <a:t>.</a:t>
            </a:r>
          </a:p>
          <a:p>
            <a:pPr marL="0" lvl="1" indent="0" algn="just">
              <a:buClr>
                <a:schemeClr val="accent1"/>
              </a:buClr>
              <a:buSzPct val="85000"/>
              <a:buNone/>
            </a:pPr>
            <a:r>
              <a:rPr lang="en-US" b="1" dirty="0">
                <a:latin typeface="Arial" panose="020B0604020202020204" pitchFamily="34" charset="0"/>
                <a:cs typeface="Arial" panose="020B0604020202020204" pitchFamily="34" charset="0"/>
              </a:rPr>
              <a:t>5.1.3. Test Process Management</a:t>
            </a:r>
          </a:p>
          <a:p>
            <a:pPr marL="274320" lvl="1" algn="just">
              <a:buClr>
                <a:schemeClr val="accent1"/>
              </a:buClr>
              <a:buSzPct val="85000"/>
              <a:buFont typeface="Wingdings 2"/>
              <a:buChar char=""/>
            </a:pP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hoạt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động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tiến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hành</a:t>
            </a:r>
            <a:r>
              <a:rPr lang="en-US" sz="2000" dirty="0">
                <a:solidFill>
                  <a:schemeClr val="tx1"/>
                </a:solidFill>
                <a:latin typeface="Arial" panose="020B0604020202020204" pitchFamily="34" charset="0"/>
                <a:cs typeface="Arial" panose="020B0604020202020204" pitchFamily="34" charset="0"/>
              </a:rPr>
              <a:t> ở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cấp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độ</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khác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nhau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phải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tổ</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chức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lại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với</a:t>
            </a:r>
            <a:r>
              <a:rPr lang="en-US" sz="2000"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nhau</a:t>
            </a:r>
            <a:r>
              <a:rPr lang="en-US" sz="2000" dirty="0" smtClean="0">
                <a:solidFill>
                  <a:schemeClr val="tx1"/>
                </a:solidFill>
                <a:latin typeface="Arial" panose="020B0604020202020204" pitchFamily="34" charset="0"/>
                <a:cs typeface="Arial" panose="020B0604020202020204" pitchFamily="34" charset="0"/>
              </a:rPr>
              <a:t> thanh </a:t>
            </a:r>
            <a:r>
              <a:rPr lang="en-US" sz="2000" dirty="0" err="1" smtClean="0">
                <a:solidFill>
                  <a:schemeClr val="tx1"/>
                </a:solidFill>
                <a:latin typeface="Arial" panose="020B0604020202020204" pitchFamily="34" charset="0"/>
                <a:cs typeface="Arial" panose="020B0604020202020204" pitchFamily="34" charset="0"/>
              </a:rPr>
              <a:t>một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quá</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trình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xác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định</a:t>
            </a:r>
            <a:r>
              <a:rPr lang="en-US" sz="2000" dirty="0" smtClean="0">
                <a:solidFill>
                  <a:schemeClr val="tx1"/>
                </a:solidFill>
                <a:latin typeface="Arial" panose="020B0604020202020204" pitchFamily="34" charset="0"/>
                <a:cs typeface="Arial" panose="020B0604020202020204" pitchFamily="34" charset="0"/>
              </a:rPr>
              <a:t>.</a:t>
            </a:r>
            <a:endParaRPr lang="en-US" sz="2000" dirty="0">
              <a:solidFill>
                <a:schemeClr val="tx1"/>
              </a:solidFill>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14915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 Test </a:t>
            </a:r>
            <a:r>
              <a:rPr lang="en-US" dirty="0" smtClean="0"/>
              <a:t>process</a:t>
            </a:r>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buClr>
                <a:schemeClr val="accent1"/>
              </a:buClr>
              <a:buSzPct val="85000"/>
              <a:buNone/>
            </a:pPr>
            <a:r>
              <a:rPr lang="en-US" b="1" dirty="0">
                <a:latin typeface="Arial" panose="020B0604020202020204" pitchFamily="34" charset="0"/>
                <a:cs typeface="Arial" panose="020B0604020202020204" pitchFamily="34" charset="0"/>
              </a:rPr>
              <a:t>5.1. Practical Considerations</a:t>
            </a:r>
          </a:p>
          <a:p>
            <a:pPr marL="0" lvl="1" indent="0" algn="just">
              <a:buNone/>
            </a:pPr>
            <a:r>
              <a:rPr lang="en-US" b="1" dirty="0">
                <a:latin typeface="Arial" panose="020B0604020202020204" pitchFamily="34" charset="0"/>
                <a:cs typeface="Arial" panose="020B0604020202020204" pitchFamily="34" charset="0"/>
              </a:rPr>
              <a:t>5.1.4. Test Documentation and Work Products</a:t>
            </a:r>
            <a:endParaRPr lang="en-US" dirty="0">
              <a:latin typeface="Arial" panose="020B0604020202020204" pitchFamily="34" charset="0"/>
              <a:cs typeface="Arial" panose="020B0604020202020204" pitchFamily="34" charset="0"/>
            </a:endParaRPr>
          </a:p>
          <a:p>
            <a:pPr algn="just"/>
            <a:r>
              <a:rPr lang="en-US" sz="2000" dirty="0" smtClean="0">
                <a:latin typeface="Arial" panose="020B0604020202020204" pitchFamily="34" charset="0"/>
                <a:cs typeface="Arial" panose="020B0604020202020204" pitchFamily="34" charset="0"/>
              </a:rPr>
              <a:t>Tài </a:t>
            </a:r>
            <a:r>
              <a:rPr lang="en-US" sz="2000" dirty="0" err="1" smtClean="0">
                <a:latin typeface="Arial" panose="020B0604020202020204" pitchFamily="34" charset="0"/>
                <a:cs typeface="Arial" panose="020B0604020202020204" pitchFamily="34" charset="0"/>
              </a:rPr>
              <a:t>liệu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một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phần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không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thể</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thiếu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trong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quá</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trình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Nó</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được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tạo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ra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cập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nhật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liên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tục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như</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tài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liệu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khác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trong</a:t>
            </a:r>
            <a:r>
              <a:rPr lang="en-US" sz="2000" dirty="0" smtClean="0">
                <a:latin typeface="Arial" panose="020B0604020202020204" pitchFamily="34" charset="0"/>
                <a:cs typeface="Arial" panose="020B0604020202020204" pitchFamily="34" charset="0"/>
              </a:rPr>
              <a:t> CNPM.</a:t>
            </a:r>
          </a:p>
          <a:p>
            <a:pPr algn="just"/>
            <a:r>
              <a:rPr lang="en-US" sz="2000" dirty="0">
                <a:latin typeface="Arial" panose="020B0604020202020204" pitchFamily="34" charset="0"/>
                <a:cs typeface="Arial" panose="020B0604020202020204" pitchFamily="34" charset="0"/>
              </a:rPr>
              <a:t>T</a:t>
            </a:r>
            <a:r>
              <a:rPr lang="en-US" sz="2000" dirty="0" smtClean="0">
                <a:latin typeface="Arial" panose="020B0604020202020204" pitchFamily="34" charset="0"/>
                <a:cs typeface="Arial" panose="020B0604020202020204" pitchFamily="34" charset="0"/>
              </a:rPr>
              <a:t>ài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bao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gồm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phẩm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việc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cung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cấp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tài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hướng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dẫn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người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đào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tạo</a:t>
            </a:r>
            <a:r>
              <a:rPr lang="en-US" sz="2000" dirty="0">
                <a:latin typeface="Arial" panose="020B0604020202020204" pitchFamily="34" charset="0"/>
                <a:cs typeface="Arial" panose="020B0604020202020204" pitchFamily="34" charset="0"/>
              </a:rPr>
              <a:t>.</a:t>
            </a:r>
          </a:p>
          <a:p>
            <a:pPr marL="0" lvl="1" indent="0" algn="just">
              <a:buNone/>
            </a:pPr>
            <a:r>
              <a:rPr lang="en-US" b="1" dirty="0">
                <a:latin typeface="Arial" panose="020B0604020202020204" pitchFamily="34" charset="0"/>
                <a:cs typeface="Arial" panose="020B0604020202020204" pitchFamily="34" charset="0"/>
              </a:rPr>
              <a:t>5.1.5. Test-Driven Development</a:t>
            </a:r>
          </a:p>
          <a:p>
            <a:pPr algn="just"/>
            <a:r>
              <a:rPr lang="en-US" sz="2000" dirty="0">
                <a:latin typeface="Arial" panose="020B0604020202020204" pitchFamily="34" charset="0"/>
                <a:cs typeface="Arial" panose="020B0604020202020204" pitchFamily="34" charset="0"/>
              </a:rPr>
              <a:t>L</a:t>
            </a:r>
            <a:r>
              <a:rPr lang="vi-VN" sz="2000" dirty="0" smtClean="0">
                <a:latin typeface="Arial" panose="020B0604020202020204" pitchFamily="34" charset="0"/>
                <a:cs typeface="Arial" panose="020B0604020202020204" pitchFamily="34" charset="0"/>
              </a:rPr>
              <a:t>à </a:t>
            </a:r>
            <a:r>
              <a:rPr lang="vi-VN" sz="2000" dirty="0">
                <a:latin typeface="Arial" panose="020B0604020202020204" pitchFamily="34" charset="0"/>
                <a:cs typeface="Arial" panose="020B0604020202020204" pitchFamily="34" charset="0"/>
              </a:rPr>
              <a:t>mô hình phát triển với trọng tâm hướng về việc kiểm </a:t>
            </a:r>
            <a:r>
              <a:rPr lang="vi-VN" sz="2000" dirty="0"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a:t>
            </a:r>
          </a:p>
          <a:p>
            <a:pPr algn="just"/>
            <a:r>
              <a:rPr lang="en-US" sz="2000" dirty="0" smtClean="0">
                <a:latin typeface="Arial" panose="020B0604020202020204" pitchFamily="34" charset="0"/>
                <a:cs typeface="Arial" panose="020B0604020202020204" pitchFamily="34" charset="0"/>
              </a:rPr>
              <a:t>TDD </a:t>
            </a:r>
            <a:r>
              <a:rPr lang="en-US" sz="2000" dirty="0" err="1" smtClean="0">
                <a:latin typeface="Arial" panose="020B0604020202020204" pitchFamily="34" charset="0"/>
                <a:cs typeface="Arial" panose="020B0604020202020204" pitchFamily="34" charset="0"/>
              </a:rPr>
              <a:t>xây</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dựng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theo</a:t>
            </a:r>
            <a:r>
              <a:rPr lang="en-US" sz="2000" dirty="0" smtClean="0">
                <a:latin typeface="Arial" panose="020B0604020202020204" pitchFamily="34" charset="0"/>
                <a:cs typeface="Arial" panose="020B0604020202020204" pitchFamily="34" charset="0"/>
              </a:rPr>
              <a:t> 2 </a:t>
            </a:r>
            <a:r>
              <a:rPr lang="en-US" sz="2000" dirty="0" err="1" smtClean="0">
                <a:latin typeface="Arial" panose="020B0604020202020204" pitchFamily="34" charset="0"/>
                <a:cs typeface="Arial" panose="020B0604020202020204" pitchFamily="34" charset="0"/>
              </a:rPr>
              <a:t>tiêu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chí</a:t>
            </a:r>
            <a:r>
              <a:rPr lang="en-US" sz="2000" dirty="0" smtClean="0">
                <a:latin typeface="Arial" panose="020B0604020202020204" pitchFamily="34" charset="0"/>
                <a:cs typeface="Arial" panose="020B0604020202020204" pitchFamily="34" charset="0"/>
              </a:rPr>
              <a:t>: Test-first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trước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và</a:t>
            </a:r>
            <a:r>
              <a:rPr lang="en-US" sz="2000" dirty="0" smtClean="0">
                <a:latin typeface="Arial" panose="020B0604020202020204" pitchFamily="34" charset="0"/>
                <a:cs typeface="Arial" panose="020B0604020202020204" pitchFamily="34" charset="0"/>
              </a:rPr>
              <a:t> Refactoring (</a:t>
            </a:r>
            <a:r>
              <a:rPr lang="en-US" sz="2000" dirty="0" err="1" smtClean="0">
                <a:latin typeface="Arial" panose="020B0604020202020204" pitchFamily="34" charset="0"/>
                <a:cs typeface="Arial" panose="020B0604020202020204" pitchFamily="34" charset="0"/>
              </a:rPr>
              <a:t>điều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chỉnh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mã</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nguồn</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marL="0" lvl="1" indent="0" algn="just">
              <a:buNone/>
            </a:pPr>
            <a:r>
              <a:rPr lang="en-US" b="1" dirty="0">
                <a:latin typeface="Arial" panose="020B0604020202020204" pitchFamily="34" charset="0"/>
                <a:cs typeface="Arial" panose="020B0604020202020204" pitchFamily="34" charset="0"/>
              </a:rPr>
              <a:t>5.1.6. Internal vs. Independent Test Team </a:t>
            </a:r>
          </a:p>
          <a:p>
            <a:pPr marL="274320" lvl="1" algn="just">
              <a:buClr>
                <a:schemeClr val="accent1"/>
              </a:buClr>
              <a:buSzPct val="85000"/>
              <a:buFont typeface="Wingdings 2"/>
              <a:buChar char=""/>
            </a:pPr>
            <a:r>
              <a:rPr lang="en-US" sz="2000" dirty="0" err="1" smtClean="0">
                <a:solidFill>
                  <a:schemeClr val="tx1"/>
                </a:solidFill>
                <a:latin typeface="Arial" panose="020B0604020202020204" pitchFamily="34" charset="0"/>
                <a:cs typeface="Arial" panose="020B0604020202020204" pitchFamily="34" charset="0"/>
              </a:rPr>
              <a:t>Tổ</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chức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đội</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kiểm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có</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thể</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gồm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các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thành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viên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nội</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bộ</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hoặc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bên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ngoài</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hoặc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cả</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hai</a:t>
            </a:r>
            <a:r>
              <a:rPr lang="en-US" sz="2000" dirty="0" smtClean="0">
                <a:solidFill>
                  <a:schemeClr val="tx1"/>
                </a:solidFill>
                <a:latin typeface="Arial" panose="020B0604020202020204" pitchFamily="34" charset="0"/>
                <a:cs typeface="Arial" panose="020B0604020202020204" pitchFamily="34" charset="0"/>
              </a:rPr>
              <a:t>.</a:t>
            </a:r>
            <a:endParaRPr lang="en-US" sz="2000" dirty="0">
              <a:solidFill>
                <a:schemeClr val="tx1"/>
              </a:solidFill>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07514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 Test </a:t>
            </a:r>
            <a:r>
              <a:rPr lang="en-US" dirty="0" smtClean="0"/>
              <a:t>process</a:t>
            </a:r>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just">
              <a:buClr>
                <a:schemeClr val="accent1"/>
              </a:buClr>
              <a:buSzPct val="85000"/>
              <a:buNone/>
            </a:pPr>
            <a:r>
              <a:rPr lang="en-US" b="1" dirty="0">
                <a:latin typeface="Arial" panose="020B0604020202020204" pitchFamily="34" charset="0"/>
                <a:cs typeface="Arial" panose="020B0604020202020204" pitchFamily="34" charset="0"/>
              </a:rPr>
              <a:t>5.1. Practical Considerations</a:t>
            </a:r>
          </a:p>
          <a:p>
            <a:pPr marL="0" lvl="1" indent="0" algn="just">
              <a:buNone/>
            </a:pPr>
            <a:r>
              <a:rPr lang="en-US" b="1" dirty="0">
                <a:latin typeface="Arial" panose="020B0604020202020204" pitchFamily="34" charset="0"/>
                <a:cs typeface="Arial" panose="020B0604020202020204" pitchFamily="34" charset="0"/>
              </a:rPr>
              <a:t>5.1.7. Cost/Effort Estimation and Test Process Measures</a:t>
            </a:r>
          </a:p>
          <a:p>
            <a:pPr algn="just"/>
            <a:r>
              <a:rPr lang="en-US" sz="2000" dirty="0" err="1" smtClean="0">
                <a:latin typeface="Arial" panose="020B0604020202020204" pitchFamily="34" charset="0"/>
                <a:cs typeface="Arial" panose="020B0604020202020204" pitchFamily="34" charset="0"/>
              </a:rPr>
              <a:t>Thẩm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định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đánh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giá</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quá</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trình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 so </a:t>
            </a:r>
            <a:r>
              <a:rPr lang="en-US" sz="2000" dirty="0" err="1" smtClean="0">
                <a:latin typeface="Arial" panose="020B0604020202020204" pitchFamily="34" charset="0"/>
                <a:cs typeface="Arial" panose="020B0604020202020204" pitchFamily="34" charset="0"/>
              </a:rPr>
              <a:t>sánh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kết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quả</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với</a:t>
            </a:r>
            <a:r>
              <a:rPr lang="en-US" sz="2000" dirty="0" smtClean="0">
                <a:latin typeface="Arial" panose="020B0604020202020204" pitchFamily="34" charset="0"/>
                <a:cs typeface="Arial" panose="020B0604020202020204" pitchFamily="34" charset="0"/>
              </a:rPr>
              <a:t> chi </a:t>
            </a:r>
            <a:r>
              <a:rPr lang="en-US" sz="2000" dirty="0" err="1" smtClean="0">
                <a:latin typeface="Arial" panose="020B0604020202020204" pitchFamily="34" charset="0"/>
                <a:cs typeface="Arial" panose="020B0604020202020204" pitchFamily="34" charset="0"/>
              </a:rPr>
              <a:t>phí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nguồn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tài</a:t>
            </a:r>
            <a:r>
              <a:rPr lang="en-US" sz="2000" dirty="0" smtClean="0">
                <a:latin typeface="Arial" panose="020B0604020202020204" pitchFamily="34" charset="0"/>
                <a:cs typeface="Arial" panose="020B0604020202020204" pitchFamily="34" charset="0"/>
              </a:rPr>
              <a:t> nguyen </a:t>
            </a:r>
            <a:r>
              <a:rPr lang="en-US" sz="2000" dirty="0" err="1" smtClean="0">
                <a:latin typeface="Arial" panose="020B0604020202020204" pitchFamily="34" charset="0"/>
                <a:cs typeface="Arial" panose="020B0604020202020204" pitchFamily="34" charset="0"/>
              </a:rPr>
              <a:t>dành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việc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a:t>
            </a:r>
          </a:p>
          <a:p>
            <a:pPr algn="just"/>
            <a:r>
              <a:rPr lang="en-US" sz="2000" dirty="0" err="1" smtClean="0">
                <a:latin typeface="Arial" panose="020B0604020202020204" pitchFamily="34" charset="0"/>
                <a:cs typeface="Arial" panose="020B0604020202020204" pitchFamily="34" charset="0"/>
              </a:rPr>
              <a:t>Mục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đích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để</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soát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cải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thiện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quá</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trình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marL="0" lvl="1" indent="0" algn="just">
              <a:buNone/>
            </a:pPr>
            <a:r>
              <a:rPr lang="en-US" b="1" dirty="0">
                <a:latin typeface="Arial" panose="020B0604020202020204" pitchFamily="34" charset="0"/>
                <a:cs typeface="Arial" panose="020B0604020202020204" pitchFamily="34" charset="0"/>
              </a:rPr>
              <a:t>5.1.8. Termination </a:t>
            </a:r>
          </a:p>
          <a:p>
            <a:pPr algn="just"/>
            <a:r>
              <a:rPr lang="en-US" sz="2000" dirty="0" err="1" smtClean="0">
                <a:latin typeface="Arial" panose="020B0604020202020204" pitchFamily="34" charset="0"/>
                <a:cs typeface="Arial" panose="020B0604020202020204" pitchFamily="34" charset="0"/>
              </a:rPr>
              <a:t>Xác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định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việc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khi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nào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đủ</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khi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nào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thì</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kết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thúc</a:t>
            </a:r>
            <a:r>
              <a:rPr lang="en-US" sz="2000" dirty="0" smtClean="0">
                <a:latin typeface="Arial" panose="020B0604020202020204" pitchFamily="34" charset="0"/>
                <a:cs typeface="Arial" panose="020B0604020202020204" pitchFamily="34" charset="0"/>
              </a:rPr>
              <a:t>.</a:t>
            </a:r>
          </a:p>
          <a:p>
            <a:pPr algn="just"/>
            <a:r>
              <a:rPr lang="en-US" sz="2000" dirty="0" err="1" smtClean="0">
                <a:latin typeface="Arial" panose="020B0604020202020204" pitchFamily="34" charset="0"/>
                <a:cs typeface="Arial" panose="020B0604020202020204" pitchFamily="34" charset="0"/>
              </a:rPr>
              <a:t>Xem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xét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thêm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về</a:t>
            </a:r>
            <a:r>
              <a:rPr lang="en-US" sz="2000" dirty="0" smtClean="0">
                <a:latin typeface="Arial" panose="020B0604020202020204" pitchFamily="34" charset="0"/>
                <a:cs typeface="Arial" panose="020B0604020202020204" pitchFamily="34" charset="0"/>
              </a:rPr>
              <a:t> chi </a:t>
            </a:r>
            <a:r>
              <a:rPr lang="en-US" sz="2000" dirty="0" err="1" smtClean="0">
                <a:latin typeface="Arial" panose="020B0604020202020204" pitchFamily="34" charset="0"/>
                <a:cs typeface="Arial" panose="020B0604020202020204" pitchFamily="34" charset="0"/>
              </a:rPr>
              <a:t>phí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rủi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ro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phát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sinh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bởi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sự</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thất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bại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còn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có</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thể</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xảy</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ra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như</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trái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ngược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với</a:t>
            </a:r>
            <a:r>
              <a:rPr lang="en-US" sz="2000" dirty="0" smtClean="0">
                <a:latin typeface="Arial" panose="020B0604020202020204" pitchFamily="34" charset="0"/>
                <a:cs typeface="Arial" panose="020B0604020202020204" pitchFamily="34" charset="0"/>
              </a:rPr>
              <a:t> chi </a:t>
            </a:r>
            <a:r>
              <a:rPr lang="en-US" sz="2000" dirty="0" err="1" smtClean="0">
                <a:latin typeface="Arial" panose="020B0604020202020204" pitchFamily="34" charset="0"/>
                <a:cs typeface="Arial" panose="020B0604020202020204" pitchFamily="34" charset="0"/>
              </a:rPr>
              <a:t>phí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bằng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cách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tiếp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tục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marL="0" lvl="1" indent="0" algn="just">
              <a:buNone/>
            </a:pPr>
            <a:r>
              <a:rPr lang="en-US" b="1" dirty="0">
                <a:latin typeface="Arial" panose="020B0604020202020204" pitchFamily="34" charset="0"/>
                <a:cs typeface="Arial" panose="020B0604020202020204" pitchFamily="34" charset="0"/>
              </a:rPr>
              <a:t>5.1.9. Test Reuse and Test Patterns</a:t>
            </a:r>
          </a:p>
          <a:p>
            <a:pPr marL="274320" lvl="1" algn="just">
              <a:buClr>
                <a:schemeClr val="accent1"/>
              </a:buClr>
              <a:buSzPct val="85000"/>
              <a:buFont typeface="Wingdings 2"/>
              <a:buChar char=""/>
            </a:pPr>
            <a:r>
              <a:rPr lang="en-US" sz="2000" dirty="0" err="1" smtClean="0">
                <a:solidFill>
                  <a:schemeClr val="tx1"/>
                </a:solidFill>
                <a:latin typeface="Arial" panose="020B0604020202020204" pitchFamily="34" charset="0"/>
                <a:cs typeface="Arial" panose="020B0604020202020204" pitchFamily="34" charset="0"/>
              </a:rPr>
              <a:t>Các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kiểm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từng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phần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của</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phần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mềm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nên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được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tái</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sử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dụng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một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cách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hệ</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thống</a:t>
            </a:r>
            <a:r>
              <a:rPr lang="en-US" sz="2000" dirty="0" smtClean="0">
                <a:solidFill>
                  <a:schemeClr val="tx1"/>
                </a:solidFill>
                <a:latin typeface="Arial" panose="020B0604020202020204" pitchFamily="34" charset="0"/>
                <a:cs typeface="Arial" panose="020B0604020202020204" pitchFamily="34" charset="0"/>
              </a:rPr>
              <a:t>.</a:t>
            </a:r>
          </a:p>
          <a:p>
            <a:pPr marL="274320" lvl="1" algn="just">
              <a:buClr>
                <a:schemeClr val="accent1"/>
              </a:buClr>
              <a:buSzPct val="85000"/>
              <a:buFont typeface="Wingdings 2"/>
              <a:buChar char=""/>
            </a:pPr>
            <a:r>
              <a:rPr lang="en-US" sz="2000" dirty="0" err="1" smtClean="0">
                <a:solidFill>
                  <a:schemeClr val="tx1"/>
                </a:solidFill>
                <a:latin typeface="Arial" panose="020B0604020202020204" pitchFamily="34" charset="0"/>
                <a:cs typeface="Arial" panose="020B0604020202020204" pitchFamily="34" charset="0"/>
              </a:rPr>
              <a:t>Xây</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dựng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mô</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hình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và</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tái</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sử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dụng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trong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các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dự</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án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tương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tự</a:t>
            </a:r>
            <a:r>
              <a:rPr lang="en-US" sz="2000" dirty="0" smtClean="0">
                <a:solidFill>
                  <a:schemeClr val="tx1"/>
                </a:solidFill>
                <a:latin typeface="Arial" panose="020B0604020202020204" pitchFamily="34" charset="0"/>
                <a:cs typeface="Arial" panose="020B0604020202020204" pitchFamily="34" charset="0"/>
              </a:rPr>
              <a:t>. </a:t>
            </a:r>
            <a:endParaRPr lang="en-US" sz="2000" dirty="0">
              <a:solidFill>
                <a:schemeClr val="tx1"/>
              </a:solidFill>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8565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 Test </a:t>
            </a:r>
            <a:r>
              <a:rPr lang="en-US" dirty="0" smtClean="0"/>
              <a:t>process</a:t>
            </a:r>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just">
              <a:buNone/>
            </a:pPr>
            <a:r>
              <a:rPr lang="en-US" b="1" dirty="0">
                <a:latin typeface="Arial" panose="020B0604020202020204" pitchFamily="34" charset="0"/>
                <a:cs typeface="Arial" panose="020B0604020202020204" pitchFamily="34" charset="0"/>
              </a:rPr>
              <a:t>5.2. Test Activities</a:t>
            </a:r>
          </a:p>
          <a:p>
            <a:pPr marL="0" lvl="1" indent="0" algn="just">
              <a:buNone/>
            </a:pPr>
            <a:r>
              <a:rPr lang="en-US" b="1" dirty="0">
                <a:latin typeface="Arial" panose="020B0604020202020204" pitchFamily="34" charset="0"/>
                <a:cs typeface="Arial" panose="020B0604020202020204" pitchFamily="34" charset="0"/>
              </a:rPr>
              <a:t>5.2.1. Planning </a:t>
            </a:r>
          </a:p>
          <a:p>
            <a:pPr algn="just"/>
            <a:r>
              <a:rPr lang="en-US" sz="2000" dirty="0" err="1" smtClean="0">
                <a:latin typeface="Arial" panose="020B0604020202020204" pitchFamily="34" charset="0"/>
                <a:cs typeface="Arial" panose="020B0604020202020204" pitchFamily="34" charset="0"/>
              </a:rPr>
              <a:t>Các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hoạt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động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phải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được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lập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kế</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hoạch</a:t>
            </a:r>
            <a:r>
              <a:rPr lang="en-US" sz="2000" dirty="0" smtClean="0">
                <a:latin typeface="Arial" panose="020B0604020202020204" pitchFamily="34" charset="0"/>
                <a:cs typeface="Arial" panose="020B0604020202020204" pitchFamily="34" charset="0"/>
              </a:rPr>
              <a:t>.</a:t>
            </a:r>
          </a:p>
          <a:p>
            <a:pPr marL="0" lvl="1" indent="0" algn="just">
              <a:buNone/>
            </a:pPr>
            <a:r>
              <a:rPr lang="en-US" b="1" dirty="0">
                <a:latin typeface="Arial" panose="020B0604020202020204" pitchFamily="34" charset="0"/>
                <a:cs typeface="Arial" panose="020B0604020202020204" pitchFamily="34" charset="0"/>
              </a:rPr>
              <a:t>5.2.2. Test-Case Generation</a:t>
            </a:r>
          </a:p>
          <a:p>
            <a:pPr algn="just"/>
            <a:r>
              <a:rPr lang="en-US" sz="2000" dirty="0" err="1">
                <a:latin typeface="Arial" panose="020B0604020202020204" pitchFamily="34" charset="0"/>
                <a:cs typeface="Arial" panose="020B0604020202020204" pitchFamily="34" charset="0"/>
              </a:rPr>
              <a:t>T</a:t>
            </a:r>
            <a:r>
              <a:rPr lang="en-US" sz="2000" dirty="0" err="1" smtClean="0">
                <a:latin typeface="Arial" panose="020B0604020202020204" pitchFamily="34" charset="0"/>
                <a:cs typeface="Arial" panose="020B0604020202020204" pitchFamily="34" charset="0"/>
              </a:rPr>
              <a:t>ạo</a:t>
            </a:r>
            <a:r>
              <a:rPr lang="en-US" sz="2000" dirty="0" smtClean="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trường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hợp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dựa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mức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kỹ</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thuật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cụ</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thể</a:t>
            </a:r>
            <a:r>
              <a:rPr lang="en-US" sz="2000" dirty="0" smtClean="0">
                <a:latin typeface="Arial" panose="020B0604020202020204" pitchFamily="34" charset="0"/>
                <a:cs typeface="Arial" panose="020B0604020202020204" pitchFamily="34" charset="0"/>
              </a:rPr>
              <a:t>.</a:t>
            </a:r>
          </a:p>
          <a:p>
            <a:pPr marL="0" lvl="1" indent="0" algn="just">
              <a:buNone/>
            </a:pPr>
            <a:r>
              <a:rPr lang="en-US" b="1" dirty="0">
                <a:latin typeface="Arial" panose="020B0604020202020204" pitchFamily="34" charset="0"/>
                <a:cs typeface="Arial" panose="020B0604020202020204" pitchFamily="34" charset="0"/>
              </a:rPr>
              <a:t>5.2.3. Test Environment Development</a:t>
            </a:r>
            <a:endParaRPr lang="en-US" dirty="0">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dirty="0" err="1">
                <a:solidFill>
                  <a:schemeClr val="tx1"/>
                </a:solidFill>
                <a:latin typeface="Arial" panose="020B0604020202020204" pitchFamily="34" charset="0"/>
                <a:cs typeface="Arial" panose="020B0604020202020204" pitchFamily="34" charset="0"/>
              </a:rPr>
              <a:t>Môi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trường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sử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dụng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cần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sự</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tương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thích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với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công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cụ</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phần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mềm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đề</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nghị</a:t>
            </a:r>
            <a:r>
              <a:rPr lang="en-US" sz="2000" dirty="0">
                <a:solidFill>
                  <a:schemeClr val="tx1"/>
                </a:solidFill>
                <a:latin typeface="Arial" panose="020B0604020202020204" pitchFamily="34" charset="0"/>
                <a:cs typeface="Arial" panose="020B0604020202020204" pitchFamily="34" charset="0"/>
              </a:rPr>
              <a:t>. </a:t>
            </a:r>
            <a:endParaRPr lang="en-US" sz="2000" dirty="0" smtClean="0">
              <a:solidFill>
                <a:schemeClr val="tx1"/>
              </a:solidFill>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dirty="0" err="1">
                <a:solidFill>
                  <a:schemeClr val="tx1"/>
                </a:solidFill>
                <a:latin typeface="Arial" panose="020B0604020202020204" pitchFamily="34" charset="0"/>
                <a:cs typeface="Arial" panose="020B0604020202020204" pitchFamily="34" charset="0"/>
              </a:rPr>
              <a:t>Nó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tạo</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điều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kiện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phát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triển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soát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trường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hợp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cũng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giống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như</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ghi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lại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phục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hồi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kết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quả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mong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đợi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kịch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bản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tài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liệu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khác</a:t>
            </a:r>
            <a:r>
              <a:rPr lang="en-US" sz="2000"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727473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 Test </a:t>
            </a:r>
            <a:r>
              <a:rPr lang="en-US" dirty="0" smtClean="0"/>
              <a:t>process</a:t>
            </a:r>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just">
              <a:buNone/>
            </a:pPr>
            <a:r>
              <a:rPr lang="en-US" b="1" dirty="0">
                <a:latin typeface="Arial" panose="020B0604020202020204" pitchFamily="34" charset="0"/>
                <a:cs typeface="Arial" panose="020B0604020202020204" pitchFamily="34" charset="0"/>
              </a:rPr>
              <a:t>5.2. Test Activities</a:t>
            </a:r>
          </a:p>
          <a:p>
            <a:pPr marL="0" lvl="1" indent="0" algn="just">
              <a:buNone/>
            </a:pPr>
            <a:r>
              <a:rPr lang="en-US" b="1" dirty="0">
                <a:latin typeface="Arial" panose="020B0604020202020204" pitchFamily="34" charset="0"/>
                <a:cs typeface="Arial" panose="020B0604020202020204" pitchFamily="34" charset="0"/>
              </a:rPr>
              <a:t>5.2.4. Execution</a:t>
            </a:r>
          </a:p>
          <a:p>
            <a:pPr marL="274320" lvl="1" algn="just">
              <a:buClr>
                <a:schemeClr val="accent1"/>
              </a:buClr>
              <a:buSzPct val="85000"/>
              <a:buFont typeface="Wingdings 2"/>
              <a:buChar char=""/>
            </a:pPr>
            <a:r>
              <a:rPr lang="en-US" sz="2000" dirty="0" err="1">
                <a:solidFill>
                  <a:schemeClr val="tx1"/>
                </a:solidFill>
                <a:latin typeface="Arial" panose="020B0604020202020204" pitchFamily="34" charset="0"/>
                <a:cs typeface="Arial" panose="020B0604020202020204" pitchFamily="34" charset="0"/>
              </a:rPr>
              <a:t>T</a:t>
            </a:r>
            <a:r>
              <a:rPr lang="en-US" sz="2000" dirty="0" err="1" smtClean="0">
                <a:solidFill>
                  <a:schemeClr val="tx1"/>
                </a:solidFill>
                <a:latin typeface="Arial" panose="020B0604020202020204" pitchFamily="34" charset="0"/>
                <a:cs typeface="Arial" panose="020B0604020202020204" pitchFamily="34" charset="0"/>
              </a:rPr>
              <a:t>ất</a:t>
            </a:r>
            <a:r>
              <a:rPr lang="en-US" sz="2000" dirty="0" smtClean="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mọi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thứ</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hiện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trong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quá</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trình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nên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hiện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ghi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chép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rõ</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ràng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đủ</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người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khác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nhân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rộng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kết</a:t>
            </a:r>
            <a:r>
              <a:rPr lang="en-US" sz="2000"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quả</a:t>
            </a:r>
            <a:r>
              <a:rPr lang="en-US" sz="2000" dirty="0" smtClean="0">
                <a:solidFill>
                  <a:schemeClr val="tx1"/>
                </a:solidFill>
                <a:latin typeface="Arial" panose="020B0604020202020204" pitchFamily="34" charset="0"/>
                <a:cs typeface="Arial" panose="020B0604020202020204" pitchFamily="34" charset="0"/>
              </a:rPr>
              <a:t>.</a:t>
            </a:r>
            <a:endParaRPr lang="en-US" sz="2000" dirty="0">
              <a:solidFill>
                <a:schemeClr val="tx1"/>
              </a:solidFill>
              <a:latin typeface="Arial" panose="020B0604020202020204" pitchFamily="34" charset="0"/>
              <a:cs typeface="Arial" panose="020B0604020202020204" pitchFamily="34" charset="0"/>
            </a:endParaRPr>
          </a:p>
          <a:p>
            <a:pPr marL="0" lvl="1" indent="0" algn="just">
              <a:buNone/>
            </a:pPr>
            <a:r>
              <a:rPr lang="en-US" b="1" dirty="0">
                <a:latin typeface="Arial" panose="020B0604020202020204" pitchFamily="34" charset="0"/>
                <a:cs typeface="Arial" panose="020B0604020202020204" pitchFamily="34" charset="0"/>
              </a:rPr>
              <a:t>5.2.5. Test Results Evaluation </a:t>
            </a:r>
          </a:p>
          <a:p>
            <a:pPr marL="274320" lvl="1" algn="just">
              <a:buClr>
                <a:schemeClr val="accent1"/>
              </a:buClr>
              <a:buSzPct val="85000"/>
              <a:buFont typeface="Wingdings 2"/>
              <a:buChar char=""/>
            </a:pPr>
            <a:r>
              <a:rPr lang="en-US" sz="2000" dirty="0" err="1" smtClean="0">
                <a:solidFill>
                  <a:schemeClr val="tx1"/>
                </a:solidFill>
                <a:latin typeface="Arial" panose="020B0604020202020204" pitchFamily="34" charset="0"/>
                <a:cs typeface="Arial" panose="020B0604020202020204" pitchFamily="34" charset="0"/>
              </a:rPr>
              <a:t>Kết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quả</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kiểm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cần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được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đánh</a:t>
            </a:r>
            <a:r>
              <a:rPr lang="en-US" sz="2000" dirty="0" smtClean="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giá</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xác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định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việc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thành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công</a:t>
            </a:r>
            <a:r>
              <a:rPr lang="en-US" sz="2000" dirty="0">
                <a:solidFill>
                  <a:schemeClr val="tx1"/>
                </a:solidFill>
                <a:latin typeface="Arial" panose="020B0604020202020204" pitchFamily="34" charset="0"/>
                <a:cs typeface="Arial" panose="020B0604020202020204" pitchFamily="34" charset="0"/>
              </a:rPr>
              <a:t> hay </a:t>
            </a:r>
            <a:r>
              <a:rPr lang="en-US" sz="2000" dirty="0" err="1" smtClean="0">
                <a:solidFill>
                  <a:schemeClr val="tx1"/>
                </a:solidFill>
                <a:latin typeface="Arial" panose="020B0604020202020204" pitchFamily="34" charset="0"/>
                <a:cs typeface="Arial" panose="020B0604020202020204" pitchFamily="34" charset="0"/>
              </a:rPr>
              <a:t>không</a:t>
            </a:r>
            <a:r>
              <a:rPr lang="en-US" sz="2000" dirty="0" smtClean="0">
                <a:solidFill>
                  <a:schemeClr val="tx1"/>
                </a:solidFill>
                <a:latin typeface="Arial" panose="020B0604020202020204" pitchFamily="34" charset="0"/>
                <a:cs typeface="Arial" panose="020B0604020202020204" pitchFamily="34" charset="0"/>
              </a:rPr>
              <a:t>.</a:t>
            </a:r>
            <a:endParaRPr lang="en-US" sz="2000" dirty="0">
              <a:solidFill>
                <a:schemeClr val="tx1"/>
              </a:solidFill>
              <a:latin typeface="Arial" panose="020B0604020202020204" pitchFamily="34" charset="0"/>
              <a:cs typeface="Arial" panose="020B0604020202020204" pitchFamily="34" charset="0"/>
            </a:endParaRPr>
          </a:p>
          <a:p>
            <a:pPr marL="0" lvl="1" indent="0" algn="just">
              <a:buNone/>
            </a:pPr>
            <a:r>
              <a:rPr lang="en-US" b="1" dirty="0">
                <a:latin typeface="Arial" panose="020B0604020202020204" pitchFamily="34" charset="0"/>
                <a:cs typeface="Arial" panose="020B0604020202020204" pitchFamily="34" charset="0"/>
              </a:rPr>
              <a:t>5.2.6. Problem Reporting / Test Log</a:t>
            </a:r>
          </a:p>
          <a:p>
            <a:pPr marL="274320" lvl="1" algn="just">
              <a:buClr>
                <a:schemeClr val="accent1"/>
              </a:buClr>
              <a:buSzPct val="85000"/>
              <a:buFont typeface="Wingdings 2"/>
              <a:buChar char=""/>
            </a:pPr>
            <a:r>
              <a:rPr lang="en-US" sz="2000" dirty="0" err="1" smtClean="0">
                <a:solidFill>
                  <a:schemeClr val="tx1"/>
                </a:solidFill>
                <a:latin typeface="Arial" panose="020B0604020202020204" pitchFamily="34" charset="0"/>
                <a:cs typeface="Arial" panose="020B0604020202020204" pitchFamily="34" charset="0"/>
              </a:rPr>
              <a:t>Sử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dụng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nhật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ký</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để</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kiểm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tra</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các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vấn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đề</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liên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quan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đến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quá</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trình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kiểm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xác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định</a:t>
            </a:r>
            <a:r>
              <a:rPr lang="en-US" sz="2000" dirty="0" smtClean="0">
                <a:solidFill>
                  <a:schemeClr val="tx1"/>
                </a:solidFill>
                <a:latin typeface="Arial" panose="020B0604020202020204" pitchFamily="34" charset="0"/>
                <a:cs typeface="Arial" panose="020B0604020202020204" pitchFamily="34" charset="0"/>
              </a:rPr>
              <a:t> chi </a:t>
            </a:r>
            <a:r>
              <a:rPr lang="en-US" sz="2000" dirty="0" err="1" smtClean="0">
                <a:solidFill>
                  <a:schemeClr val="tx1"/>
                </a:solidFill>
                <a:latin typeface="Arial" panose="020B0604020202020204" pitchFamily="34" charset="0"/>
                <a:cs typeface="Arial" panose="020B0604020202020204" pitchFamily="34" charset="0"/>
              </a:rPr>
              <a:t>tiết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một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kiểm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đã</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được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tiến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hành</a:t>
            </a:r>
            <a:r>
              <a:rPr lang="en-US" sz="2000" dirty="0" smtClean="0">
                <a:solidFill>
                  <a:schemeClr val="tx1"/>
                </a:solidFill>
                <a:latin typeface="Arial" panose="020B0604020202020204" pitchFamily="34" charset="0"/>
                <a:cs typeface="Arial" panose="020B0604020202020204" pitchFamily="34" charset="0"/>
              </a:rPr>
              <a:t>,…</a:t>
            </a:r>
          </a:p>
          <a:p>
            <a:pPr marL="0" lvl="1" indent="0" algn="just">
              <a:buNone/>
            </a:pPr>
            <a:r>
              <a:rPr lang="en-US" b="1" dirty="0">
                <a:latin typeface="Arial" panose="020B0604020202020204" pitchFamily="34" charset="0"/>
                <a:cs typeface="Arial" panose="020B0604020202020204" pitchFamily="34" charset="0"/>
              </a:rPr>
              <a:t>5.2.7. Defect Tracking </a:t>
            </a:r>
          </a:p>
          <a:p>
            <a:pPr marL="274320" lvl="1" algn="just">
              <a:buClr>
                <a:schemeClr val="accent1"/>
              </a:buClr>
              <a:buSzPct val="85000"/>
              <a:buFont typeface="Wingdings 2"/>
              <a:buChar char=""/>
            </a:pPr>
            <a:r>
              <a:rPr lang="en-US" sz="2000" dirty="0" smtClean="0">
                <a:solidFill>
                  <a:schemeClr val="tx1"/>
                </a:solidFill>
                <a:latin typeface="Arial" panose="020B0604020202020204" pitchFamily="34" charset="0"/>
                <a:cs typeface="Arial" panose="020B0604020202020204" pitchFamily="34" charset="0"/>
              </a:rPr>
              <a:t>Theo </a:t>
            </a:r>
            <a:r>
              <a:rPr lang="en-US" sz="2000" dirty="0" err="1" smtClean="0">
                <a:solidFill>
                  <a:schemeClr val="tx1"/>
                </a:solidFill>
                <a:latin typeface="Arial" panose="020B0604020202020204" pitchFamily="34" charset="0"/>
                <a:cs typeface="Arial" panose="020B0604020202020204" pitchFamily="34" charset="0"/>
              </a:rPr>
              <a:t>dõi</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các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khiếm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khuyết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lỗi</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cú</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pháp</a:t>
            </a:r>
            <a:r>
              <a:rPr lang="en-US" sz="2000" dirty="0" smtClean="0">
                <a:solidFill>
                  <a:schemeClr val="tx1"/>
                </a:solidFill>
                <a:latin typeface="Arial" panose="020B0604020202020204" pitchFamily="34" charset="0"/>
                <a:cs typeface="Arial" panose="020B0604020202020204" pitchFamily="34" charset="0"/>
              </a:rPr>
              <a:t>, khai </a:t>
            </a:r>
            <a:r>
              <a:rPr lang="en-US" sz="2000" dirty="0" err="1" smtClean="0">
                <a:solidFill>
                  <a:schemeClr val="tx1"/>
                </a:solidFill>
                <a:latin typeface="Arial" panose="020B0604020202020204" pitchFamily="34" charset="0"/>
                <a:cs typeface="Arial" panose="020B0604020202020204" pitchFamily="34" charset="0"/>
              </a:rPr>
              <a:t>báo</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không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đúng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để</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xác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định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những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khía</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cạnh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của</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vấn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đề</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kiểm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và</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cải</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thiện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về</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sau</a:t>
            </a:r>
            <a:r>
              <a:rPr lang="en-US" sz="2000" dirty="0" smtClean="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0005917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6. Software Testing Tools</a:t>
            </a:r>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just">
              <a:buNone/>
            </a:pPr>
            <a:r>
              <a:rPr lang="en-US" b="1" dirty="0">
                <a:latin typeface="Arial" panose="020B0604020202020204" pitchFamily="34" charset="0"/>
                <a:cs typeface="Arial" panose="020B0604020202020204" pitchFamily="34" charset="0"/>
              </a:rPr>
              <a:t>6.1. Testing Tool Support </a:t>
            </a:r>
          </a:p>
          <a:p>
            <a:pPr marL="0" lvl="1" indent="0" algn="just">
              <a:buNone/>
            </a:pPr>
            <a:r>
              <a:rPr lang="en-US" b="1" dirty="0" smtClean="0">
                <a:latin typeface="Arial" panose="020B0604020202020204" pitchFamily="34" charset="0"/>
                <a:cs typeface="Arial" panose="020B0604020202020204" pitchFamily="34" charset="0"/>
              </a:rPr>
              <a:t>6.2</a:t>
            </a:r>
            <a:r>
              <a:rPr lang="en-US" b="1" dirty="0">
                <a:latin typeface="Arial" panose="020B0604020202020204" pitchFamily="34" charset="0"/>
                <a:cs typeface="Arial" panose="020B0604020202020204" pitchFamily="34" charset="0"/>
              </a:rPr>
              <a:t>. Categories of Tools 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8271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a:t>
            </a:r>
            <a:endParaRPr lang="en-US"/>
          </a:p>
        </p:txBody>
      </p:sp>
      <p:sp>
        <p:nvSpPr>
          <p:cNvPr id="3" name="Content Placeholder 2"/>
          <p:cNvSpPr>
            <a:spLocks noGrp="1"/>
          </p:cNvSpPr>
          <p:nvPr>
            <p:ph sz="quarter" idx="1"/>
          </p:nvPr>
        </p:nvSpPr>
        <p:spPr/>
        <p:txBody>
          <a:bodyPr>
            <a:normAutofit fontScale="92500" lnSpcReduction="10000"/>
          </a:bodyPr>
          <a:lstStyle/>
          <a:p>
            <a:r>
              <a:rPr lang="en-US"/>
              <a:t>Kiểm thử phần mềm bao gồm việc kiểm chứng động (dynamic), đó là một chương trình cung cấp các hành vi dự kiến trên một tập hữu hạn các trường hợp thử nghiệm, phù hợp được lựa chọn từ các miền thực hiện thường là vô hạn.</a:t>
            </a:r>
          </a:p>
          <a:p>
            <a:r>
              <a:rPr lang="en-US"/>
              <a:t>Các vấn đề quan trọng trong việc mô tả các kiến thức kiểm thử phần </a:t>
            </a:r>
            <a:r>
              <a:rPr lang="en-US" smtClean="0"/>
              <a:t>mềm:</a:t>
            </a:r>
          </a:p>
          <a:p>
            <a:pPr>
              <a:buFontTx/>
              <a:buChar char="-"/>
            </a:pPr>
            <a:r>
              <a:rPr lang="en-US" smtClean="0"/>
              <a:t>Dynamic</a:t>
            </a:r>
          </a:p>
          <a:p>
            <a:pPr>
              <a:buFontTx/>
              <a:buChar char="-"/>
            </a:pPr>
            <a:r>
              <a:rPr lang="en-US" smtClean="0"/>
              <a:t>Finite</a:t>
            </a:r>
          </a:p>
          <a:p>
            <a:pPr>
              <a:buFontTx/>
              <a:buChar char="-"/>
            </a:pPr>
            <a:r>
              <a:rPr lang="en-US" smtClean="0"/>
              <a:t>Selected</a:t>
            </a:r>
          </a:p>
          <a:p>
            <a:pPr>
              <a:buFontTx/>
              <a:buChar char="-"/>
            </a:pPr>
            <a:r>
              <a:rPr lang="en-US" smtClean="0"/>
              <a:t>Expected</a:t>
            </a:r>
          </a:p>
          <a:p>
            <a:pPr>
              <a:buFontTx/>
              <a:buChar char="-"/>
            </a:pP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6. Software Testing Tools</a:t>
            </a:r>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just">
              <a:buNone/>
            </a:pPr>
            <a:r>
              <a:rPr lang="en-US" b="1" dirty="0">
                <a:latin typeface="Arial" panose="020B0604020202020204" pitchFamily="34" charset="0"/>
                <a:cs typeface="Arial" panose="020B0604020202020204" pitchFamily="34" charset="0"/>
              </a:rPr>
              <a:t>6.1. Testing Tool Support </a:t>
            </a:r>
          </a:p>
          <a:p>
            <a:pPr marL="0" lvl="1" indent="0" algn="just">
              <a:buNone/>
            </a:pPr>
            <a:r>
              <a:rPr lang="en-US" b="1" dirty="0">
                <a:latin typeface="Arial" panose="020B0604020202020204" pitchFamily="34" charset="0"/>
                <a:cs typeface="Arial" panose="020B0604020202020204" pitchFamily="34" charset="0"/>
              </a:rPr>
              <a:t>6.1.1. Selecting Tools </a:t>
            </a:r>
          </a:p>
          <a:p>
            <a:pPr marL="274320" lvl="1" algn="just">
              <a:buClr>
                <a:schemeClr val="accent1"/>
              </a:buClr>
              <a:buSzPct val="85000"/>
              <a:buFont typeface="Wingdings 2"/>
              <a:buChar char=""/>
            </a:pPr>
            <a:r>
              <a:rPr lang="en-US" sz="2000" dirty="0" err="1" smtClean="0">
                <a:solidFill>
                  <a:schemeClr val="tx1"/>
                </a:solidFill>
                <a:latin typeface="Arial" panose="020B0604020202020204" pitchFamily="34" charset="0"/>
                <a:cs typeface="Arial" panose="020B0604020202020204" pitchFamily="34" charset="0"/>
              </a:rPr>
              <a:t>Việc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lựa</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chọn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một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công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cụ</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kiểm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là</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rất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quan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trọng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ảnh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hưởng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trực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tiếp</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đến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hiệu</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quả</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của</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quá</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trình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kiểm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thử</a:t>
            </a:r>
            <a:r>
              <a:rPr lang="en-US" sz="2000" dirty="0" smtClean="0">
                <a:solidFill>
                  <a:schemeClr val="tx1"/>
                </a:solidFill>
                <a:latin typeface="Arial" panose="020B0604020202020204" pitchFamily="34" charset="0"/>
                <a:cs typeface="Arial" panose="020B0604020202020204" pitchFamily="34" charset="0"/>
              </a:rPr>
              <a:t>.</a:t>
            </a:r>
          </a:p>
          <a:p>
            <a:pPr marL="274320" lvl="1" algn="just">
              <a:buClr>
                <a:schemeClr val="accent1"/>
              </a:buClr>
              <a:buSzPct val="85000"/>
              <a:buFont typeface="Wingdings 2"/>
              <a:buChar char=""/>
            </a:pPr>
            <a:r>
              <a:rPr lang="en-US" sz="2000" dirty="0" err="1">
                <a:solidFill>
                  <a:schemeClr val="tx1"/>
                </a:solidFill>
                <a:latin typeface="Arial" panose="020B0604020202020204" pitchFamily="34" charset="0"/>
                <a:cs typeface="Arial" panose="020B0604020202020204" pitchFamily="34" charset="0"/>
              </a:rPr>
              <a:t>Việc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lựa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chọn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công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cụ</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phụ</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thuộc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vào</a:t>
            </a:r>
            <a:r>
              <a:rPr lang="en-US" sz="2000"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các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dấu</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hiệu</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khác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nhau</a:t>
            </a:r>
            <a:r>
              <a:rPr lang="en-US" sz="2000" dirty="0" smtClean="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chẳng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hạn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như</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lựa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chọn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phát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triển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mục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tiêu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đánh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giá</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cơ</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sở</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hiện</a:t>
            </a:r>
            <a:r>
              <a:rPr lang="en-US" sz="2000" dirty="0" smtClean="0">
                <a:solidFill>
                  <a:schemeClr val="tx1"/>
                </a:solidFill>
                <a:latin typeface="Arial" panose="020B0604020202020204" pitchFamily="34" charset="0"/>
                <a:cs typeface="Arial" panose="020B0604020202020204" pitchFamily="34" charset="0"/>
              </a:rPr>
              <a:t>,…</a:t>
            </a:r>
          </a:p>
          <a:p>
            <a:pPr marL="274320" lvl="1" algn="just">
              <a:buClr>
                <a:schemeClr val="accent1"/>
              </a:buClr>
              <a:buSzPct val="85000"/>
              <a:buFont typeface="Wingdings 2"/>
              <a:buChar char=""/>
            </a:pPr>
            <a:r>
              <a:rPr lang="en-US" sz="2000" dirty="0" err="1" smtClean="0">
                <a:solidFill>
                  <a:schemeClr val="tx1"/>
                </a:solidFill>
                <a:latin typeface="Arial" panose="020B0604020202020204" pitchFamily="34" charset="0"/>
                <a:cs typeface="Arial" panose="020B0604020202020204" pitchFamily="34" charset="0"/>
              </a:rPr>
              <a:t>Một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bộ</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công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cụ</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có</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thể</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là</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một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lựa</a:t>
            </a:r>
            <a:r>
              <a:rPr lang="en-US" sz="2000"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chọn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thích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hợp</a:t>
            </a:r>
            <a:r>
              <a:rPr lang="en-US" sz="2000" dirty="0" smtClean="0">
                <a:solidFill>
                  <a:schemeClr val="tx1"/>
                </a:solidFill>
                <a:latin typeface="Arial" panose="020B0604020202020204" pitchFamily="34" charset="0"/>
                <a:cs typeface="Arial" panose="020B0604020202020204" pitchFamily="34" charset="0"/>
              </a:rPr>
              <a:t>.</a:t>
            </a:r>
            <a:endParaRPr lang="en-US"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15942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6. Software Testing Tools</a:t>
            </a:r>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just">
              <a:buNone/>
            </a:pPr>
            <a:r>
              <a:rPr lang="en-US" b="1" dirty="0">
                <a:latin typeface="Arial" panose="020B0604020202020204" pitchFamily="34" charset="0"/>
                <a:cs typeface="Arial" panose="020B0604020202020204" pitchFamily="34" charset="0"/>
              </a:rPr>
              <a:t>6.2. Categories of Tools </a:t>
            </a:r>
            <a:endParaRPr lang="en-US" dirty="0">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b="1" dirty="0">
                <a:solidFill>
                  <a:schemeClr val="tx1"/>
                </a:solidFill>
                <a:latin typeface="Arial" panose="020B0604020202020204" pitchFamily="34" charset="0"/>
                <a:cs typeface="Arial" panose="020B0604020202020204" pitchFamily="34" charset="0"/>
              </a:rPr>
              <a:t>Test </a:t>
            </a:r>
            <a:r>
              <a:rPr lang="en-US" sz="2000" b="1" dirty="0" smtClean="0">
                <a:solidFill>
                  <a:schemeClr val="tx1"/>
                </a:solidFill>
                <a:latin typeface="Arial" panose="020B0604020202020204" pitchFamily="34" charset="0"/>
                <a:cs typeface="Arial" panose="020B0604020202020204" pitchFamily="34" charset="0"/>
              </a:rPr>
              <a:t>harnesses (drivers, stubs</a:t>
            </a:r>
            <a:r>
              <a:rPr lang="en-US" sz="2000" b="1"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cung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cấp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một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môi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trường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điều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khiển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trong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việc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hiện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kết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quả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đầu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ra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ghi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lại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hiện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phần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của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một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chương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trình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drivers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stubs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cung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cấp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mô</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phỏng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cuộc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gọi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gọi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mô</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đun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một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tương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ứng</a:t>
            </a:r>
            <a:r>
              <a:rPr lang="en-US" sz="2000" dirty="0">
                <a:solidFill>
                  <a:schemeClr val="tx1"/>
                </a:solidFill>
                <a:latin typeface="Arial" panose="020B0604020202020204" pitchFamily="34" charset="0"/>
                <a:cs typeface="Arial" panose="020B0604020202020204" pitchFamily="34" charset="0"/>
              </a:rPr>
              <a:t>.</a:t>
            </a:r>
          </a:p>
          <a:p>
            <a:pPr marL="274320" lvl="1" algn="just">
              <a:buClr>
                <a:schemeClr val="accent1"/>
              </a:buClr>
              <a:buSzPct val="85000"/>
              <a:buFont typeface="Wingdings 2"/>
              <a:buChar char=""/>
            </a:pPr>
            <a:r>
              <a:rPr lang="en-US" sz="2000" b="1" dirty="0">
                <a:solidFill>
                  <a:schemeClr val="tx1"/>
                </a:solidFill>
                <a:latin typeface="Arial" panose="020B0604020202020204" pitchFamily="34" charset="0"/>
                <a:cs typeface="Arial" panose="020B0604020202020204" pitchFamily="34" charset="0"/>
              </a:rPr>
              <a:t>Test generators: </a:t>
            </a:r>
            <a:r>
              <a:rPr lang="en-US" sz="2000" dirty="0" err="1">
                <a:solidFill>
                  <a:schemeClr val="tx1"/>
                </a:solidFill>
                <a:latin typeface="Arial" panose="020B0604020202020204" pitchFamily="34" charset="0"/>
                <a:cs typeface="Arial" panose="020B0604020202020204" pitchFamily="34" charset="0"/>
              </a:rPr>
              <a:t>cung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cấp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hỗ</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trong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trường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hợp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thế</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hệ</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thế</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hệ</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ngẫu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nhiên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dựa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trên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tìm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đường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dựa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trên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mô</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hình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hoặc</a:t>
            </a:r>
            <a:r>
              <a:rPr lang="en-US" sz="2000"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hỗn</a:t>
            </a:r>
            <a:r>
              <a:rPr lang="en-US" sz="2000" dirty="0" smtClean="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hợp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của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chúng</a:t>
            </a:r>
            <a:r>
              <a:rPr lang="en-US" sz="2000" dirty="0">
                <a:solidFill>
                  <a:schemeClr val="tx1"/>
                </a:solidFill>
                <a:latin typeface="Arial" panose="020B0604020202020204" pitchFamily="34" charset="0"/>
                <a:cs typeface="Arial" panose="020B0604020202020204" pitchFamily="34" charset="0"/>
              </a:rPr>
              <a:t>.</a:t>
            </a:r>
          </a:p>
          <a:p>
            <a:pPr marL="274320" lvl="1" algn="just">
              <a:buClr>
                <a:schemeClr val="accent1"/>
              </a:buClr>
              <a:buSzPct val="85000"/>
              <a:buFont typeface="Wingdings 2"/>
              <a:buChar char=""/>
            </a:pPr>
            <a:r>
              <a:rPr lang="en-US" sz="2000" b="1" dirty="0">
                <a:solidFill>
                  <a:schemeClr val="tx1"/>
                </a:solidFill>
                <a:latin typeface="Arial" panose="020B0604020202020204" pitchFamily="34" charset="0"/>
                <a:cs typeface="Arial" panose="020B0604020202020204" pitchFamily="34" charset="0"/>
              </a:rPr>
              <a:t>Capture/replay tools: </a:t>
            </a:r>
            <a:r>
              <a:rPr lang="en-US" sz="2000" dirty="0" err="1">
                <a:solidFill>
                  <a:schemeClr val="tx1"/>
                </a:solidFill>
                <a:latin typeface="Arial" panose="020B0604020202020204" pitchFamily="34" charset="0"/>
                <a:cs typeface="Arial" panose="020B0604020202020204" pitchFamily="34" charset="0"/>
              </a:rPr>
              <a:t>tự</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động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thi</a:t>
            </a:r>
            <a:r>
              <a:rPr lang="en-US" sz="2000"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lại</a:t>
            </a:r>
            <a:r>
              <a:rPr lang="en-US" sz="2000" dirty="0" smtClean="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hoặc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phát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lại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hiện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trước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ghi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lại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đầu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vào</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đầu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ra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dụ</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màn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hình</a:t>
            </a:r>
            <a:r>
              <a:rPr lang="en-US" sz="2000" dirty="0" smtClean="0">
                <a:solidFill>
                  <a:schemeClr val="tx1"/>
                </a:solidFill>
                <a:latin typeface="Arial" panose="020B0604020202020204" pitchFamily="34" charset="0"/>
                <a:cs typeface="Arial" panose="020B0604020202020204" pitchFamily="34" charset="0"/>
              </a:rPr>
              <a:t>).</a:t>
            </a:r>
          </a:p>
          <a:p>
            <a:pPr marL="274320" lvl="1" algn="just">
              <a:buClr>
                <a:schemeClr val="accent1"/>
              </a:buClr>
              <a:buSzPct val="85000"/>
              <a:buFont typeface="Wingdings 2"/>
              <a:buChar char=""/>
            </a:pPr>
            <a:r>
              <a:rPr lang="en-US" sz="2000" b="1" dirty="0">
                <a:solidFill>
                  <a:schemeClr val="tx1"/>
                </a:solidFill>
                <a:latin typeface="Arial" panose="020B0604020202020204" pitchFamily="34" charset="0"/>
                <a:cs typeface="Arial" panose="020B0604020202020204" pitchFamily="34" charset="0"/>
              </a:rPr>
              <a:t>Oracle/file comparators/assertion checking tools: </a:t>
            </a:r>
            <a:r>
              <a:rPr lang="en-US" sz="2000" dirty="0" err="1">
                <a:solidFill>
                  <a:schemeClr val="tx1"/>
                </a:solidFill>
                <a:latin typeface="Arial" panose="020B0604020202020204" pitchFamily="34" charset="0"/>
                <a:cs typeface="Arial" panose="020B0604020202020204" pitchFamily="34" charset="0"/>
              </a:rPr>
              <a:t>hỗ</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trog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việc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quyết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định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một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kết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quả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thành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công</a:t>
            </a:r>
            <a:r>
              <a:rPr lang="en-US" sz="2000" dirty="0">
                <a:solidFill>
                  <a:schemeClr val="tx1"/>
                </a:solidFill>
                <a:latin typeface="Arial" panose="020B0604020202020204" pitchFamily="34" charset="0"/>
                <a:cs typeface="Arial" panose="020B0604020202020204" pitchFamily="34" charset="0"/>
              </a:rPr>
              <a:t> hay </a:t>
            </a:r>
            <a:r>
              <a:rPr lang="en-US" sz="2000" dirty="0" err="1">
                <a:solidFill>
                  <a:schemeClr val="tx1"/>
                </a:solidFill>
                <a:latin typeface="Arial" panose="020B0604020202020204" pitchFamily="34" charset="0"/>
                <a:cs typeface="Arial" panose="020B0604020202020204" pitchFamily="34" charset="0"/>
              </a:rPr>
              <a:t>không</a:t>
            </a:r>
            <a:r>
              <a:rPr lang="en-US" sz="2000"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451518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6. Software Testing Tools</a:t>
            </a:r>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just">
              <a:buNone/>
            </a:pPr>
            <a:r>
              <a:rPr lang="en-US" b="1" dirty="0">
                <a:latin typeface="Arial" panose="020B0604020202020204" pitchFamily="34" charset="0"/>
                <a:cs typeface="Arial" panose="020B0604020202020204" pitchFamily="34" charset="0"/>
              </a:rPr>
              <a:t>6.2. Categories of Tools </a:t>
            </a:r>
            <a:endParaRPr lang="en-US" dirty="0">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b="1" dirty="0">
                <a:solidFill>
                  <a:schemeClr val="tx1"/>
                </a:solidFill>
                <a:latin typeface="Arial" panose="020B0604020202020204" pitchFamily="34" charset="0"/>
                <a:cs typeface="Arial" panose="020B0604020202020204" pitchFamily="34" charset="0"/>
              </a:rPr>
              <a:t>Coverage </a:t>
            </a:r>
            <a:r>
              <a:rPr lang="en-US" sz="2000" b="1" dirty="0" smtClean="0">
                <a:solidFill>
                  <a:schemeClr val="tx1"/>
                </a:solidFill>
                <a:latin typeface="Arial" panose="020B0604020202020204" pitchFamily="34" charset="0"/>
                <a:cs typeface="Arial" panose="020B0604020202020204" pitchFamily="34" charset="0"/>
              </a:rPr>
              <a:t>analyzers</a:t>
            </a:r>
            <a:r>
              <a:rPr lang="en-US" sz="2000" b="1" dirty="0">
                <a:solidFill>
                  <a:schemeClr val="tx1"/>
                </a:solidFill>
                <a:latin typeface="Arial" panose="020B0604020202020204" pitchFamily="34" charset="0"/>
                <a:cs typeface="Arial" panose="020B0604020202020204" pitchFamily="34" charset="0"/>
              </a:rPr>
              <a:t> </a:t>
            </a:r>
            <a:r>
              <a:rPr lang="en-US" sz="2000" b="1" dirty="0" smtClean="0">
                <a:solidFill>
                  <a:schemeClr val="tx1"/>
                </a:solidFill>
                <a:latin typeface="Arial" panose="020B0604020202020204" pitchFamily="34" charset="0"/>
                <a:cs typeface="Arial" panose="020B0604020202020204" pitchFamily="34" charset="0"/>
              </a:rPr>
              <a:t>and</a:t>
            </a:r>
            <a:r>
              <a:rPr lang="en-US" sz="2000" b="1" dirty="0">
                <a:solidFill>
                  <a:schemeClr val="tx1"/>
                </a:solidFill>
                <a:latin typeface="Arial" panose="020B0604020202020204" pitchFamily="34" charset="0"/>
                <a:cs typeface="Arial" panose="020B0604020202020204" pitchFamily="34" charset="0"/>
              </a:rPr>
              <a:t> </a:t>
            </a:r>
            <a:r>
              <a:rPr lang="en-US" sz="2000" b="1" dirty="0" err="1" smtClean="0">
                <a:solidFill>
                  <a:schemeClr val="tx1"/>
                </a:solidFill>
                <a:latin typeface="Arial" panose="020B0604020202020204" pitchFamily="34" charset="0"/>
                <a:cs typeface="Arial" panose="020B0604020202020204" pitchFamily="34" charset="0"/>
              </a:rPr>
              <a:t>instrumenters</a:t>
            </a:r>
            <a:r>
              <a:rPr lang="en-US" sz="2000" b="1"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làm</a:t>
            </a:r>
            <a:r>
              <a:rPr lang="en-US" sz="2000" dirty="0" smtClean="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việc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cùng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nhau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phân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tích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truy</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cập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theo</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vùng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bao</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nhiêu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của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đồ</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thị</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lưu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lượng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chương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trình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hiện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trong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tất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những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yêu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cầu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của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tiêu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chuẩn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vùng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lựa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chọn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phân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tích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hiện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nhờ</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vào</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công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cụ</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chương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trình</a:t>
            </a:r>
            <a:r>
              <a:rPr lang="en-US" sz="2000" dirty="0">
                <a:solidFill>
                  <a:schemeClr val="tx1"/>
                </a:solidFill>
                <a:latin typeface="Arial" panose="020B0604020202020204" pitchFamily="34" charset="0"/>
                <a:cs typeface="Arial" panose="020B0604020202020204" pitchFamily="34" charset="0"/>
              </a:rPr>
              <a:t>. </a:t>
            </a:r>
          </a:p>
          <a:p>
            <a:pPr marL="274320" lvl="1" algn="just">
              <a:buClr>
                <a:schemeClr val="accent1"/>
              </a:buClr>
              <a:buSzPct val="85000"/>
              <a:buFont typeface="Wingdings 2"/>
              <a:buChar char=""/>
            </a:pPr>
            <a:r>
              <a:rPr lang="en-US" sz="2000" b="1" dirty="0">
                <a:solidFill>
                  <a:schemeClr val="tx1"/>
                </a:solidFill>
                <a:latin typeface="Arial" panose="020B0604020202020204" pitchFamily="34" charset="0"/>
                <a:cs typeface="Arial" panose="020B0604020202020204" pitchFamily="34" charset="0"/>
              </a:rPr>
              <a:t>Tracers: </a:t>
            </a:r>
            <a:r>
              <a:rPr lang="en-US" sz="2000" dirty="0" err="1">
                <a:solidFill>
                  <a:schemeClr val="tx1"/>
                </a:solidFill>
                <a:latin typeface="Arial" panose="020B0604020202020204" pitchFamily="34" charset="0"/>
                <a:cs typeface="Arial" panose="020B0604020202020204" pitchFamily="34" charset="0"/>
              </a:rPr>
              <a:t>ghi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lại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lịch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sử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của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đường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dẫn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một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chương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trình</a:t>
            </a:r>
            <a:endParaRPr lang="en-US" sz="2000" dirty="0">
              <a:solidFill>
                <a:schemeClr val="tx1"/>
              </a:solidFill>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b="1" dirty="0">
                <a:solidFill>
                  <a:schemeClr val="tx1"/>
                </a:solidFill>
                <a:latin typeface="Arial" panose="020B0604020202020204" pitchFamily="34" charset="0"/>
                <a:cs typeface="Arial" panose="020B0604020202020204" pitchFamily="34" charset="0"/>
              </a:rPr>
              <a:t>Regression testing tools: </a:t>
            </a:r>
            <a:r>
              <a:rPr lang="en-US" sz="2000" dirty="0" err="1">
                <a:solidFill>
                  <a:schemeClr val="tx1"/>
                </a:solidFill>
                <a:latin typeface="Arial" panose="020B0604020202020204" pitchFamily="34" charset="0"/>
                <a:cs typeface="Arial" panose="020B0604020202020204" pitchFamily="34" charset="0"/>
              </a:rPr>
              <a:t>hỗ</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lại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của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một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bộ</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sau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khi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một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phần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của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phần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mềm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sửa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đổi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Công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cụ</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này</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cũng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giúp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đỡ</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chọn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một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tập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hợp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theo</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thay</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đổi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hiện</a:t>
            </a:r>
            <a:r>
              <a:rPr lang="en-US" sz="2000" dirty="0">
                <a:solidFill>
                  <a:schemeClr val="tx1"/>
                </a:solidFill>
                <a:latin typeface="Arial" panose="020B0604020202020204" pitchFamily="34" charset="0"/>
                <a:cs typeface="Arial" panose="020B0604020202020204" pitchFamily="34" charset="0"/>
              </a:rPr>
              <a:t>.</a:t>
            </a:r>
          </a:p>
          <a:p>
            <a:pPr marL="274320" lvl="1" algn="just">
              <a:buClr>
                <a:schemeClr val="accent1"/>
              </a:buClr>
              <a:buSzPct val="85000"/>
              <a:buFont typeface="Wingdings 2"/>
              <a:buChar char=""/>
            </a:pPr>
            <a:r>
              <a:rPr lang="en-US" sz="2000" b="1" dirty="0">
                <a:solidFill>
                  <a:schemeClr val="tx1"/>
                </a:solidFill>
                <a:latin typeface="Arial" panose="020B0604020202020204" pitchFamily="34" charset="0"/>
                <a:cs typeface="Arial" panose="020B0604020202020204" pitchFamily="34" charset="0"/>
              </a:rPr>
              <a:t>Reliability evaluation tools: </a:t>
            </a:r>
            <a:r>
              <a:rPr lang="en-US" sz="2000" dirty="0" err="1">
                <a:solidFill>
                  <a:schemeClr val="tx1"/>
                </a:solidFill>
                <a:latin typeface="Arial" panose="020B0604020202020204" pitchFamily="34" charset="0"/>
                <a:cs typeface="Arial" panose="020B0604020202020204" pitchFamily="34" charset="0"/>
              </a:rPr>
              <a:t>hỗ</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phân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tích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kết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quả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hiển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thị</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đồ</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họa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đánh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giá</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độ</a:t>
            </a:r>
            <a:r>
              <a:rPr lang="en-US" sz="2000" dirty="0">
                <a:solidFill>
                  <a:schemeClr val="tx1"/>
                </a:solidFill>
                <a:latin typeface="Arial" panose="020B0604020202020204" pitchFamily="34" charset="0"/>
                <a:cs typeface="Arial" panose="020B0604020202020204" pitchFamily="34" charset="0"/>
              </a:rPr>
              <a:t> tin </a:t>
            </a:r>
            <a:r>
              <a:rPr lang="en-US" sz="2000" dirty="0" err="1">
                <a:solidFill>
                  <a:schemeClr val="tx1"/>
                </a:solidFill>
                <a:latin typeface="Arial" panose="020B0604020202020204" pitchFamily="34" charset="0"/>
                <a:cs typeface="Arial" panose="020B0604020202020204" pitchFamily="34" charset="0"/>
              </a:rPr>
              <a:t>cậy</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liên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quan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đến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biện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pháp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theo</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mô</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hình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lựa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chọn</a:t>
            </a:r>
            <a:r>
              <a:rPr lang="en-US" sz="2000"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2224765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ctr">
              <a:buNone/>
            </a:pPr>
            <a:endParaRPr lang="en-US" sz="2000" dirty="0" smtClean="0">
              <a:solidFill>
                <a:schemeClr val="tx1"/>
              </a:solidFill>
              <a:latin typeface="Arial" panose="020B0604020202020204" pitchFamily="34" charset="0"/>
              <a:cs typeface="Arial" panose="020B0604020202020204" pitchFamily="34" charset="0"/>
            </a:endParaRPr>
          </a:p>
          <a:p>
            <a:pPr marL="0" lvl="1" indent="0" algn="ctr">
              <a:buNone/>
            </a:pPr>
            <a:endParaRPr lang="en-US" sz="2000" dirty="0">
              <a:solidFill>
                <a:schemeClr val="tx1"/>
              </a:solidFill>
              <a:latin typeface="Arial" panose="020B0604020202020204" pitchFamily="34" charset="0"/>
              <a:cs typeface="Arial" panose="020B0604020202020204" pitchFamily="34" charset="0"/>
            </a:endParaRPr>
          </a:p>
          <a:p>
            <a:pPr marL="0" lvl="1" indent="0" algn="ctr">
              <a:buNone/>
            </a:pPr>
            <a:endParaRPr lang="en-US" sz="2000" dirty="0" smtClean="0">
              <a:solidFill>
                <a:schemeClr val="tx1"/>
              </a:solidFill>
              <a:latin typeface="Arial" panose="020B0604020202020204" pitchFamily="34" charset="0"/>
              <a:cs typeface="Arial" panose="020B0604020202020204" pitchFamily="34" charset="0"/>
            </a:endParaRPr>
          </a:p>
          <a:p>
            <a:pPr marL="0" lvl="1" indent="0" algn="ctr">
              <a:buNone/>
            </a:pPr>
            <a:endParaRPr lang="en-US" sz="2000" dirty="0">
              <a:solidFill>
                <a:schemeClr val="tx1"/>
              </a:solidFill>
              <a:latin typeface="Arial" panose="020B0604020202020204" pitchFamily="34" charset="0"/>
              <a:cs typeface="Arial" panose="020B0604020202020204" pitchFamily="34" charset="0"/>
            </a:endParaRPr>
          </a:p>
          <a:p>
            <a:pPr marL="0" lvl="1" indent="0" algn="ctr">
              <a:buNone/>
            </a:pPr>
            <a:r>
              <a:rPr lang="en-US" sz="3600" b="1" i="1" dirty="0" smtClean="0">
                <a:solidFill>
                  <a:srgbClr val="002060"/>
                </a:solidFill>
                <a:latin typeface="Arial" panose="020B0604020202020204" pitchFamily="34" charset="0"/>
                <a:cs typeface="Arial" panose="020B0604020202020204" pitchFamily="34" charset="0"/>
              </a:rPr>
              <a:t>XIN CHÂN THÀNH CẢM ƠN!</a:t>
            </a:r>
            <a:endParaRPr lang="en-US" sz="3600" b="1" i="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80457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smtClean="0"/>
              <a:t/>
            </a:r>
            <a:br>
              <a:rPr lang="en-US" sz="3600" b="1" smtClean="0"/>
            </a:br>
            <a:r>
              <a:rPr lang="en-US" sz="3600" b="1" smtClean="0"/>
              <a:t/>
            </a:r>
            <a:br>
              <a:rPr lang="en-US" sz="3600" b="1" smtClean="0"/>
            </a:br>
            <a:r>
              <a:rPr lang="en-US" sz="3600" b="1" smtClean="0"/>
              <a:t/>
            </a:r>
            <a:br>
              <a:rPr lang="en-US" sz="3600" b="1" smtClean="0"/>
            </a:br>
            <a:r>
              <a:rPr lang="en-US" sz="3600" b="1" smtClean="0"/>
              <a:t/>
            </a:r>
            <a:br>
              <a:rPr lang="en-US" sz="3600" b="1" smtClean="0"/>
            </a:br>
            <a:r>
              <a:rPr lang="en-US" sz="2700" b="1" smtClean="0"/>
              <a:t>Breakdown of Topics </a:t>
            </a:r>
            <a:br>
              <a:rPr lang="en-US" sz="2700" b="1" smtClean="0"/>
            </a:br>
            <a:r>
              <a:rPr lang="en-US" sz="2700" b="1" smtClean="0"/>
              <a:t>for Software Testing</a:t>
            </a:r>
            <a:endParaRPr lang="en-US" sz="2000"/>
          </a:p>
        </p:txBody>
      </p:sp>
      <p:sp>
        <p:nvSpPr>
          <p:cNvPr id="3" name="Content Placeholder 2"/>
          <p:cNvSpPr>
            <a:spLocks noGrp="1"/>
          </p:cNvSpPr>
          <p:nvPr>
            <p:ph sz="quarter" idx="1"/>
          </p:nvPr>
        </p:nvSpPr>
        <p:spPr/>
        <p:txBody>
          <a:bodyPr/>
          <a:lstStyle/>
          <a:p>
            <a:endParaRPr lang="en-US"/>
          </a:p>
        </p:txBody>
      </p:sp>
      <p:pic>
        <p:nvPicPr>
          <p:cNvPr id="1026" name="Picture 2" descr="C:\Users\HaiAnh\Desktop\software-testing-2-638.jpg"/>
          <p:cNvPicPr>
            <a:picLocks noChangeAspect="1" noChangeArrowheads="1"/>
          </p:cNvPicPr>
          <p:nvPr/>
        </p:nvPicPr>
        <p:blipFill>
          <a:blip r:embed="rId3"/>
          <a:srcRect/>
          <a:stretch>
            <a:fillRect/>
          </a:stretch>
        </p:blipFill>
        <p:spPr bwMode="auto">
          <a:xfrm>
            <a:off x="2057400" y="1447800"/>
            <a:ext cx="5628640" cy="50292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1.  </a:t>
            </a:r>
            <a:r>
              <a:rPr lang="en-US" b="1" smtClean="0"/>
              <a:t>Kiểm thử phần mềm cơ bản</a:t>
            </a:r>
            <a:endParaRPr lang="en-US"/>
          </a:p>
        </p:txBody>
      </p:sp>
      <p:sp>
        <p:nvSpPr>
          <p:cNvPr id="3" name="Content Placeholder 2"/>
          <p:cNvSpPr>
            <a:spLocks noGrp="1"/>
          </p:cNvSpPr>
          <p:nvPr>
            <p:ph sz="quarter" idx="1"/>
          </p:nvPr>
        </p:nvSpPr>
        <p:spPr/>
        <p:txBody>
          <a:bodyPr>
            <a:normAutofit/>
          </a:bodyPr>
          <a:lstStyle/>
          <a:p>
            <a:pPr>
              <a:buNone/>
            </a:pPr>
            <a:r>
              <a:rPr lang="en-US" smtClean="0"/>
              <a:t>1.1. Thuật ngữ liên quan đến kiểm thử</a:t>
            </a:r>
          </a:p>
          <a:p>
            <a:pPr>
              <a:buNone/>
            </a:pPr>
            <a:r>
              <a:rPr lang="en-US" smtClean="0"/>
              <a:t>1.1.1. Định nghĩa về kiểm thử và thuật ngữ liên quan</a:t>
            </a:r>
          </a:p>
          <a:p>
            <a:pPr>
              <a:buNone/>
            </a:pPr>
            <a:r>
              <a:rPr lang="en-US" smtClean="0"/>
              <a:t>1.1.2. Lỗi và chịu lỗi</a:t>
            </a:r>
          </a:p>
          <a:p>
            <a:pPr>
              <a:buNone/>
            </a:pPr>
            <a:r>
              <a:rPr lang="en-US" smtClean="0"/>
              <a:t>1.2. Các vấn đề chính</a:t>
            </a:r>
          </a:p>
          <a:p>
            <a:pPr>
              <a:buNone/>
            </a:pPr>
            <a:r>
              <a:rPr lang="en-US" smtClean="0"/>
              <a:t>1.2.1. </a:t>
            </a:r>
            <a:r>
              <a:rPr lang="en-US"/>
              <a:t>Tiêu chí lựa chọn kiểm thử/Kiểm tra mức độ đầy đủ tiêu </a:t>
            </a:r>
            <a:r>
              <a:rPr lang="en-US" smtClean="0"/>
              <a:t>chí</a:t>
            </a:r>
          </a:p>
          <a:p>
            <a:pPr>
              <a:buNone/>
            </a:pPr>
            <a:r>
              <a:rPr lang="en-US" smtClean="0"/>
              <a:t>1.2.2. </a:t>
            </a:r>
            <a:r>
              <a:rPr lang="en-US"/>
              <a:t>Hiệu quả kiểm thử/Mục tiêu kiểm thử</a:t>
            </a:r>
          </a:p>
          <a:p>
            <a:pPr>
              <a:buNone/>
            </a:pPr>
            <a:endParaRPr lang="en-US" smtClean="0"/>
          </a:p>
          <a:p>
            <a:pPr>
              <a:buNone/>
            </a:pPr>
            <a:endParaRPr lang="en-US" smtClean="0"/>
          </a:p>
          <a:p>
            <a:pPr>
              <a:buNone/>
            </a:pPr>
            <a:endParaRPr lang="en-US" smtClean="0"/>
          </a:p>
          <a:p>
            <a:pPr>
              <a:buNone/>
            </a:pPr>
            <a:endParaRPr lang="en-US"/>
          </a:p>
          <a:p>
            <a:pPr>
              <a:buNone/>
            </a:pP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1.  Kiểm thử phần mềm cơ bản</a:t>
            </a:r>
            <a:endParaRPr lang="en-US"/>
          </a:p>
        </p:txBody>
      </p:sp>
      <p:sp>
        <p:nvSpPr>
          <p:cNvPr id="3" name="Content Placeholder 2"/>
          <p:cNvSpPr>
            <a:spLocks noGrp="1"/>
          </p:cNvSpPr>
          <p:nvPr>
            <p:ph sz="quarter" idx="1"/>
          </p:nvPr>
        </p:nvSpPr>
        <p:spPr/>
        <p:txBody>
          <a:bodyPr/>
          <a:lstStyle/>
          <a:p>
            <a:pPr>
              <a:buNone/>
            </a:pPr>
            <a:r>
              <a:rPr lang="en-US" smtClean="0"/>
              <a:t>1.2.3. Kiểm thử phát hiện khiếm khuyết</a:t>
            </a:r>
          </a:p>
          <a:p>
            <a:pPr>
              <a:buNone/>
            </a:pPr>
            <a:r>
              <a:rPr lang="en-US" smtClean="0"/>
              <a:t>1.2.4. Các vấn đề về Oracle</a:t>
            </a:r>
          </a:p>
          <a:p>
            <a:pPr>
              <a:buNone/>
            </a:pPr>
            <a:r>
              <a:rPr lang="en-US" smtClean="0"/>
              <a:t>1.2.5. Giới hạn lý thuyết và thực tiễn của kiểm thử</a:t>
            </a:r>
          </a:p>
          <a:p>
            <a:pPr>
              <a:buNone/>
            </a:pPr>
            <a:r>
              <a:rPr lang="en-US" smtClean="0"/>
              <a:t>1.2.6. Vấn đề về đường dẫn không khả thi</a:t>
            </a:r>
          </a:p>
          <a:p>
            <a:pPr>
              <a:buNone/>
            </a:pPr>
            <a:r>
              <a:rPr lang="en-US" smtClean="0"/>
              <a:t>1.2.7. Khả năng kiểm thử</a:t>
            </a:r>
          </a:p>
          <a:p>
            <a:pPr>
              <a:buNone/>
            </a:pPr>
            <a:r>
              <a:rPr lang="en-US" smtClean="0"/>
              <a:t>1.3. Mối quan hệ của kiểm thử với các hoạt động khác</a:t>
            </a:r>
          </a:p>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2. Mức độ kiểm thử</a:t>
            </a:r>
            <a:endParaRPr lang="en-US" b="1"/>
          </a:p>
        </p:txBody>
      </p:sp>
      <p:sp>
        <p:nvSpPr>
          <p:cNvPr id="3" name="Content Placeholder 2"/>
          <p:cNvSpPr>
            <a:spLocks noGrp="1"/>
          </p:cNvSpPr>
          <p:nvPr>
            <p:ph sz="quarter" idx="1"/>
          </p:nvPr>
        </p:nvSpPr>
        <p:spPr/>
        <p:txBody>
          <a:bodyPr/>
          <a:lstStyle/>
          <a:p>
            <a:pPr>
              <a:buNone/>
            </a:pPr>
            <a:r>
              <a:rPr lang="en-US"/>
              <a:t>2.1. Mục tiêu của kiểm </a:t>
            </a:r>
            <a:r>
              <a:rPr lang="en-US" smtClean="0"/>
              <a:t>thử</a:t>
            </a:r>
          </a:p>
          <a:p>
            <a:pPr>
              <a:buNone/>
            </a:pPr>
            <a:r>
              <a:rPr lang="en-US"/>
              <a:t>2.1.1. Kiểm thử đơn vị</a:t>
            </a:r>
          </a:p>
          <a:p>
            <a:pPr>
              <a:buNone/>
            </a:pPr>
            <a:r>
              <a:rPr lang="en-US" smtClean="0"/>
              <a:t>2.1.2. Kiểm thử tích hợp</a:t>
            </a:r>
          </a:p>
          <a:p>
            <a:pPr>
              <a:buNone/>
            </a:pPr>
            <a:r>
              <a:rPr lang="en-US" smtClean="0"/>
              <a:t>2.1.3. Kiểm thử hệ thống</a:t>
            </a:r>
          </a:p>
          <a:p>
            <a:pPr>
              <a:buNone/>
            </a:pPr>
            <a:endParaRPr lang="en-US"/>
          </a:p>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2. Mức độ kiểm thử</a:t>
            </a:r>
            <a:endParaRPr lang="en-US"/>
          </a:p>
        </p:txBody>
      </p:sp>
      <p:sp>
        <p:nvSpPr>
          <p:cNvPr id="3" name="Content Placeholder 2"/>
          <p:cNvSpPr>
            <a:spLocks noGrp="1"/>
          </p:cNvSpPr>
          <p:nvPr>
            <p:ph sz="quarter" idx="1"/>
          </p:nvPr>
        </p:nvSpPr>
        <p:spPr/>
        <p:txBody>
          <a:bodyPr>
            <a:normAutofit/>
          </a:bodyPr>
          <a:lstStyle/>
          <a:p>
            <a:pPr>
              <a:buNone/>
            </a:pPr>
            <a:r>
              <a:rPr lang="en-US" smtClean="0"/>
              <a:t>2.2. Mục đích của kiểm thử</a:t>
            </a:r>
          </a:p>
          <a:p>
            <a:pPr>
              <a:buNone/>
            </a:pPr>
            <a:r>
              <a:rPr lang="en-US" smtClean="0"/>
              <a:t>2.2.1. Nghiệm thu/Năng lực kiểm thử</a:t>
            </a:r>
          </a:p>
          <a:p>
            <a:pPr>
              <a:buNone/>
            </a:pPr>
            <a:r>
              <a:rPr lang="en-US" smtClean="0"/>
              <a:t>2.2.2. Kiểm thử cài đặt</a:t>
            </a:r>
          </a:p>
          <a:p>
            <a:pPr>
              <a:buNone/>
            </a:pPr>
            <a:r>
              <a:rPr lang="en-US" smtClean="0"/>
              <a:t>2.2.3. Kiểm thử Alpha và Beta</a:t>
            </a:r>
          </a:p>
          <a:p>
            <a:pPr>
              <a:buNone/>
            </a:pPr>
            <a:r>
              <a:rPr lang="en-US" smtClean="0"/>
              <a:t>2.2.4. Độ tin cậy và đánh giá</a:t>
            </a:r>
          </a:p>
          <a:p>
            <a:pPr>
              <a:buNone/>
            </a:pPr>
            <a:r>
              <a:rPr lang="en-US" smtClean="0"/>
              <a:t>2.2.5. Kiểm thử hồi quy</a:t>
            </a:r>
          </a:p>
          <a:p>
            <a:pPr>
              <a:buNone/>
            </a:pPr>
            <a:r>
              <a:rPr lang="en-US" smtClean="0"/>
              <a:t>2.2.6. Kiểm thử hiệu năng</a:t>
            </a:r>
          </a:p>
          <a:p>
            <a:pPr>
              <a:buNone/>
            </a:pPr>
            <a:endParaRPr lang="en-US" smtClean="0"/>
          </a:p>
          <a:p>
            <a:pPr>
              <a:buNone/>
            </a:pP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2. Mức độ kiểm thử</a:t>
            </a:r>
            <a:endParaRPr lang="en-US"/>
          </a:p>
        </p:txBody>
      </p:sp>
      <p:sp>
        <p:nvSpPr>
          <p:cNvPr id="3" name="Content Placeholder 2"/>
          <p:cNvSpPr>
            <a:spLocks noGrp="1"/>
          </p:cNvSpPr>
          <p:nvPr>
            <p:ph sz="quarter" idx="1"/>
          </p:nvPr>
        </p:nvSpPr>
        <p:spPr/>
        <p:txBody>
          <a:bodyPr>
            <a:normAutofit/>
          </a:bodyPr>
          <a:lstStyle/>
          <a:p>
            <a:pPr>
              <a:buNone/>
            </a:pPr>
            <a:r>
              <a:rPr lang="en-US" smtClean="0"/>
              <a:t>2.2.7. Kiểm thử bảo mật</a:t>
            </a:r>
          </a:p>
          <a:p>
            <a:pPr>
              <a:buNone/>
            </a:pPr>
            <a:r>
              <a:rPr lang="en-US" smtClean="0"/>
              <a:t>2.2.8. Kiểm thử stress</a:t>
            </a:r>
          </a:p>
          <a:p>
            <a:pPr>
              <a:buNone/>
            </a:pPr>
            <a:r>
              <a:rPr lang="en-US" smtClean="0"/>
              <a:t>2.2.9. Kiểm thử Back-to-back</a:t>
            </a:r>
          </a:p>
          <a:p>
            <a:pPr>
              <a:buNone/>
            </a:pPr>
            <a:r>
              <a:rPr lang="en-US" smtClean="0"/>
              <a:t>2.2.10. Kiểm thử phục hồi</a:t>
            </a:r>
          </a:p>
          <a:p>
            <a:pPr>
              <a:buNone/>
            </a:pPr>
            <a:r>
              <a:rPr lang="en-US" smtClean="0"/>
              <a:t>2.2.11. Kiểm thử giao diện</a:t>
            </a:r>
          </a:p>
          <a:p>
            <a:pPr>
              <a:buNone/>
            </a:pPr>
            <a:r>
              <a:rPr lang="en-US" smtClean="0"/>
              <a:t>2.2.12. Kiểm thử cấu hình</a:t>
            </a:r>
          </a:p>
          <a:p>
            <a:pPr>
              <a:buNone/>
            </a:pPr>
            <a:r>
              <a:rPr lang="en-US" smtClean="0"/>
              <a:t>2.2.13. Kiểm thử tính khả dụng và tương tác người máy</a:t>
            </a:r>
          </a:p>
          <a:p>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1062</TotalTime>
  <Words>4683</Words>
  <Application>Microsoft Office PowerPoint</Application>
  <PresentationFormat>On-screen Show (4:3)</PresentationFormat>
  <Paragraphs>365</Paragraphs>
  <Slides>33</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Georgia</vt:lpstr>
      <vt:lpstr>Wingdings</vt:lpstr>
      <vt:lpstr>Wingdings 2</vt:lpstr>
      <vt:lpstr>Civic</vt:lpstr>
      <vt:lpstr>Chapter 4: Software Testing</vt:lpstr>
      <vt:lpstr>Software Testing</vt:lpstr>
      <vt:lpstr>Giới thiệu</vt:lpstr>
      <vt:lpstr>    Breakdown of Topics  for Software Testing</vt:lpstr>
      <vt:lpstr>1.  Kiểm thử phần mềm cơ bản</vt:lpstr>
      <vt:lpstr>1.  Kiểm thử phần mềm cơ bản</vt:lpstr>
      <vt:lpstr>2. Mức độ kiểm thử</vt:lpstr>
      <vt:lpstr>2. Mức độ kiểm thử</vt:lpstr>
      <vt:lpstr>2. Mức độ kiểm thử</vt:lpstr>
      <vt:lpstr>3.Các kỹ thuật kiểm thử</vt:lpstr>
      <vt:lpstr>4. Các phép đo liên quan đến kiểm thử</vt:lpstr>
      <vt:lpstr>3. Các kỹ thuật kiểm thử</vt:lpstr>
      <vt:lpstr>3. Các kỹ thuật kiểm thử</vt:lpstr>
      <vt:lpstr>3. Các kỹ thuật kiểm thử</vt:lpstr>
      <vt:lpstr>3. Các kỹ thuật kiểm thử</vt:lpstr>
      <vt:lpstr>3. Các kỹ thuật kiểm thử</vt:lpstr>
      <vt:lpstr>3. Các kỹ thuật kiểm thử</vt:lpstr>
      <vt:lpstr>3. Các kỹ thuật kiểm thử</vt:lpstr>
      <vt:lpstr>3. Các kỹ thuật kiểm thử</vt:lpstr>
      <vt:lpstr>4. Phép đo liên quan kiểm thử</vt:lpstr>
      <vt:lpstr>4. Phép đo liên quan kiểm thử</vt:lpstr>
      <vt:lpstr>4. Phép đoliên quan kiểm thử</vt:lpstr>
      <vt:lpstr>Chapter 4: Software Testing</vt:lpstr>
      <vt:lpstr>5. Test process</vt:lpstr>
      <vt:lpstr>5. Test process</vt:lpstr>
      <vt:lpstr>5. Test process</vt:lpstr>
      <vt:lpstr>5. Test process</vt:lpstr>
      <vt:lpstr>5. Test process</vt:lpstr>
      <vt:lpstr>6. Software Testing Tools</vt:lpstr>
      <vt:lpstr>6. Software Testing Tools</vt:lpstr>
      <vt:lpstr>6. Software Testing Tools</vt:lpstr>
      <vt:lpstr>6. Software Testing Tools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Software Testing</dc:title>
  <dc:creator>Windows User</dc:creator>
  <cp:lastModifiedBy>Thien Van. Pham</cp:lastModifiedBy>
  <cp:revision>70</cp:revision>
  <dcterms:created xsi:type="dcterms:W3CDTF">2015-12-07T04:03:55Z</dcterms:created>
  <dcterms:modified xsi:type="dcterms:W3CDTF">2015-12-10T01:41:56Z</dcterms:modified>
</cp:coreProperties>
</file>