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57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42D98-230D-4FF3-8EF5-735A62203248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FBE7-D47E-4741-851B-3565BBD6D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word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E7-D47E-4741-851B-3565BBD6D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SẢN PHẨM GÌ, WORD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4FBE7-D47E-4741-851B-3565BBD6D6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EFF0-667B-A3C3-E37E-B4A4C0DF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64FE-A0CE-0185-166F-DE0A3D5E4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8C52-A160-BE11-3773-7AE512ED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148C-A99C-5644-37B7-6DF22056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26A3-1364-FFEE-69E3-4C6449ED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7DB4-73E0-1F25-1AB1-C82D95E8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77C64-28DB-0320-5D93-6FA3C6401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3B935-EE63-3555-16DF-9B8ED576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19F9-19F7-6C60-91C8-6EFB0E89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4A55-0019-4201-E0F5-721F8341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D2D71-9F40-66D9-F615-A6DB9EC65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6220-904B-E57D-1324-EF5FAA3D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28A9-70C8-76C7-898A-7EF284CD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796D-4D84-7ECE-0E41-E4ECA1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2A0D-996C-0DB7-8EF1-5C0DE45B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681-6CFD-1C69-DE53-2150146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0939-D0BD-D7F5-D9BC-3685E3BC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3B4E-F571-51E8-1E80-2DF0A62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BE4F-C5BD-909B-9706-1DFC167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EA75-265F-3D02-E248-9F9B1A9D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5960-B25C-105F-C5E6-22F35A21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B076A-3502-D5BF-BFE6-F8C22A12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40F9-92B9-3D06-BD35-C8F368DB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400B-139A-11C7-84DD-B49DCFA1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2B76-5664-9023-8B93-9A47D23C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7C9C-0787-4B58-9140-19B94C2C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8CE3-EC0D-6DAE-7A5A-32E8784F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1E639-2CA9-4B03-BCB9-37018611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9ADB-5172-70F0-FB52-5363F7D7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38AF-8B53-BF23-FF60-E1468670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B95A-AC98-D5E6-146B-D0FF6104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1A54-EFA7-B178-7EED-6C5A27D5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456A-9B6C-571A-DE66-D869675B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E2C97-46D9-62F5-D98A-87690CEF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B97CD-8A3A-25B4-661E-71BA4FE0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D0249-05F8-376D-00F0-0BB6614F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75881-2408-83CE-8CD7-44E2C941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D0CDE-7C75-17D5-D8AB-76F5064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655A5-2CFB-78E3-06B7-10061308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5509-354A-3C59-2C49-D3B2AAB4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6F8D0-F607-2F89-B160-3EB839A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3BBD9-BAC0-8F50-FA8D-6EC94A7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6220A-C648-69F4-82D0-70F01DC7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DB832-8F8F-7104-DB27-A43BFA25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CFD44-A6D3-5554-BF56-496AB7FF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57F6-DB9D-74CD-735F-CBBE687D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0B1-3E84-4C97-EC00-996E00F5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7332-E60A-F712-8F77-A6199EF2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3F60B-52C8-D1E0-EF17-5B72CA41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E533-223E-8042-14B9-56124F3A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44EE-BC14-6F5F-0455-5F56BB2E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68A1-33E6-E21C-C271-5A694F8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A84E-0650-3C4C-7EFC-8F3044C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2330E-076E-21C7-0191-69DA9E1A0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439EE-AAA1-0A14-B475-ADAB2577F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9C90-218A-01FC-DC60-58B975A8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CE0E-4209-6578-5904-1D769CA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D82FA-7764-DD1F-DC91-B9F30148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E960C-87A1-11DD-D488-1368D6F6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E3D4-940A-34DD-7CD0-A753679F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FB4B-F154-65F3-B54B-7C212227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C420A-C8D3-4D42-BD26-553647505D14}" type="datetimeFigureOut">
              <a:rPr lang="en-US" smtClean="0"/>
              <a:t>17/03/2024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4D82-EE7A-E374-9811-1B010D133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722C-15D1-924B-3387-8C36DCC11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DF7B3-031C-49C4-A27F-989B88B5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2ECDF-0A4B-549D-E94F-D556C129C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Autofit/>
          </a:bodyPr>
          <a:lstStyle/>
          <a:p>
            <a:r>
              <a:rPr lang="en-US" sz="11500" b="1" dirty="0">
                <a:solidFill>
                  <a:schemeClr val="tx2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805D6-BBD3-D294-B6CE-EB9B88F9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646933"/>
            <a:ext cx="5760846" cy="6820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Văn </a:t>
            </a:r>
            <a:r>
              <a:rPr lang="en-US" dirty="0" err="1">
                <a:solidFill>
                  <a:schemeClr val="tx2"/>
                </a:solidFill>
              </a:rPr>
              <a:t>Thị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Tường</a:t>
            </a:r>
            <a:r>
              <a:rPr lang="en-US" dirty="0">
                <a:solidFill>
                  <a:schemeClr val="tx2"/>
                </a:solidFill>
              </a:rPr>
              <a:t> Vi</a:t>
            </a:r>
          </a:p>
        </p:txBody>
      </p:sp>
    </p:spTree>
    <p:extLst>
      <p:ext uri="{BB962C8B-B14F-4D97-AF65-F5344CB8AC3E}">
        <p14:creationId xmlns:p14="http://schemas.microsoft.com/office/powerpoint/2010/main" val="2939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54CC-7A46-160E-718E-B16CD6FD47C2}"/>
              </a:ext>
            </a:extLst>
          </p:cNvPr>
          <p:cNvSpPr txBox="1"/>
          <p:nvPr/>
        </p:nvSpPr>
        <p:spPr>
          <a:xfrm>
            <a:off x="0" y="0"/>
            <a:ext cx="173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B934F-2E7A-7537-227B-149CBABA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7940728" cy="62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73A25-3741-0A66-1BDF-24750F76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132" y="4378960"/>
            <a:ext cx="8312868" cy="2377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1C75E-9776-C29D-3BBF-5457A92E0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95" y="1345575"/>
            <a:ext cx="5858290" cy="30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8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45949-3CF6-283C-D7D3-52D1850D4975}"/>
              </a:ext>
            </a:extLst>
          </p:cNvPr>
          <p:cNvSpPr txBox="1"/>
          <p:nvPr/>
        </p:nvSpPr>
        <p:spPr>
          <a:xfrm>
            <a:off x="1300480" y="229616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Gensime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Cosine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Consine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=&gt;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Gensim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9160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3C83-2AB8-90C9-14D2-9ACBFDEB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0"/>
            <a:ext cx="10515600" cy="1325563"/>
          </a:xfrm>
        </p:spPr>
        <p:txBody>
          <a:bodyPr/>
          <a:lstStyle/>
          <a:p>
            <a:r>
              <a:rPr lang="en-US" dirty="0"/>
              <a:t>USERBASED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7B30A-654B-4D55-1A87-192785C3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314215"/>
            <a:ext cx="3529942" cy="4229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80F8A-5C1D-ED52-D634-EB4D7A0E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56" y="1502544"/>
            <a:ext cx="7473689" cy="29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7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2ACD5-8EDA-577C-52E3-70AD10C9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68826"/>
            <a:ext cx="10943268" cy="3139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FC0B6-D699-956A-9558-6909DB52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6" y="3208538"/>
            <a:ext cx="10958510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3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CCBFE-EBD3-CFDA-E7ED-119B4326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" y="-2458"/>
            <a:ext cx="10943268" cy="322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F7921-5185-A6E9-8E19-CE14A228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40" y="3320473"/>
            <a:ext cx="11179509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8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8B085-08F2-C08E-A1A4-BFBFA08E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5" y="469490"/>
            <a:ext cx="10988992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8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CE032-BA38-F6DC-7B1D-4CDB5022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96" y="414562"/>
            <a:ext cx="5966977" cy="548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EC968-913D-CAF9-AD3E-5B0531694232}"/>
              </a:ext>
            </a:extLst>
          </p:cNvPr>
          <p:cNvSpPr txBox="1"/>
          <p:nvPr/>
        </p:nvSpPr>
        <p:spPr>
          <a:xfrm>
            <a:off x="1219201" y="504240"/>
            <a:ext cx="131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KNNBasic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18AB3-EF60-6A95-BAD4-021BE306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96" y="1674168"/>
            <a:ext cx="5966978" cy="54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EF0CB-5CD4-3D4F-86C7-1F82EF0BB1FE}"/>
              </a:ext>
            </a:extLst>
          </p:cNvPr>
          <p:cNvSpPr txBox="1"/>
          <p:nvPr/>
        </p:nvSpPr>
        <p:spPr>
          <a:xfrm>
            <a:off x="1219201" y="1853523"/>
            <a:ext cx="131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D3E2E-7182-1866-C5A7-130AADF02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996" y="2887933"/>
            <a:ext cx="5913632" cy="54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3AE484-9F61-C38F-B4B2-CFF385FF7B29}"/>
              </a:ext>
            </a:extLst>
          </p:cNvPr>
          <p:cNvSpPr txBox="1"/>
          <p:nvPr/>
        </p:nvSpPr>
        <p:spPr>
          <a:xfrm>
            <a:off x="1219200" y="3059668"/>
            <a:ext cx="157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CoClustering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83E3F-922C-450D-3239-BADC24D0B3B5}"/>
              </a:ext>
            </a:extLst>
          </p:cNvPr>
          <p:cNvSpPr txBox="1"/>
          <p:nvPr/>
        </p:nvSpPr>
        <p:spPr>
          <a:xfrm>
            <a:off x="1857983" y="4289898"/>
            <a:ext cx="78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SVD </a:t>
            </a:r>
            <a:r>
              <a:rPr lang="en-US" dirty="0" err="1"/>
              <a:t>có</a:t>
            </a:r>
            <a:r>
              <a:rPr lang="en-US" dirty="0"/>
              <a:t> RMSE </a:t>
            </a:r>
            <a:r>
              <a:rPr lang="en-US" dirty="0" err="1"/>
              <a:t>và</a:t>
            </a:r>
            <a:r>
              <a:rPr lang="en-US" dirty="0"/>
              <a:t> MEA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model </a:t>
            </a:r>
            <a:r>
              <a:rPr lang="en-US" dirty="0" err="1"/>
              <a:t>khác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model SVD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1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040E9-0991-5446-2D09-34185782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0" y="3334593"/>
            <a:ext cx="6695440" cy="3432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5B20E-D329-477A-83F3-77C703BCBE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2"/>
          <a:stretch/>
        </p:blipFill>
        <p:spPr>
          <a:xfrm>
            <a:off x="640594" y="318068"/>
            <a:ext cx="5424412" cy="2827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29B5D-DED1-DA09-007C-04B09CCC4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4" y="3862895"/>
            <a:ext cx="3503505" cy="26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9A33-7F31-3D85-E69C-A9E5789B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96"/>
            <a:ext cx="10515600" cy="1325563"/>
          </a:xfrm>
        </p:spPr>
        <p:txBody>
          <a:bodyPr/>
          <a:lstStyle/>
          <a:p>
            <a:r>
              <a:rPr lang="en-US" dirty="0" err="1"/>
              <a:t>Contentbased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349A0-9EB3-9153-A1BD-71E76988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205"/>
            <a:ext cx="6454699" cy="336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846C5-1D10-0ABE-75FF-C538A75F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4781988"/>
            <a:ext cx="10615580" cy="1775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9329-2717-805A-085C-E9408CBF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699" y="1876868"/>
            <a:ext cx="5737301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EE11D-FC34-6D9F-E37F-D3C1370F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5" y="182599"/>
            <a:ext cx="10646063" cy="32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E8F18-8235-D590-3BD6-C3785174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5" y="3534065"/>
            <a:ext cx="10288322" cy="30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73FC6-3B99-887B-58AE-28923B46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8" y="2808052"/>
            <a:ext cx="9964603" cy="3952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2EA66-0288-C0A6-0BA7-E148AF64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1" y="97276"/>
            <a:ext cx="11027096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A3AB5-A6BD-F7B7-8F31-8853FFBA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31" y="227173"/>
            <a:ext cx="9395737" cy="2917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EFEBF-EF8C-5ECA-58E2-6072E0F1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7" y="3144692"/>
            <a:ext cx="11110923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5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776B6-62B6-2801-754C-611532E2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0" y="509540"/>
            <a:ext cx="5170133" cy="3649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80916-E70F-860F-84EF-635A6729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2" y="509540"/>
            <a:ext cx="6187396" cy="40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8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AA52C-862B-7C5E-84B4-6503AD2C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87" y="216411"/>
            <a:ext cx="594411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8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02DE7-167D-8D50-1E7F-A7A20F63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64378"/>
            <a:ext cx="9547887" cy="1783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118F1-BB50-CA57-1E1F-C31CCEE05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71068"/>
            <a:ext cx="6149873" cy="3314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BC2E9-DEAF-DBD6-4EAC-D8A06807B9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22"/>
          <a:stretch/>
        </p:blipFill>
        <p:spPr>
          <a:xfrm>
            <a:off x="0" y="3732835"/>
            <a:ext cx="6149873" cy="3125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37FC6-D98A-FF6A-39D0-0D9B81C39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725" y="3154470"/>
            <a:ext cx="5678426" cy="2911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98034-4462-860A-42F8-8BD3966D90DF}"/>
              </a:ext>
            </a:extLst>
          </p:cNvPr>
          <p:cNvSpPr txBox="1"/>
          <p:nvPr/>
        </p:nvSpPr>
        <p:spPr>
          <a:xfrm>
            <a:off x="1" y="-81925"/>
            <a:ext cx="173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Gemsim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237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A8998-83D4-C0EC-D49C-0322C198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2" y="239247"/>
            <a:ext cx="5273497" cy="3901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C445D-448D-B9C6-387C-0BC3CD75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834" y="3256280"/>
            <a:ext cx="7178069" cy="348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6BEA0-E965-E9ED-9C95-BF80DC42B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59" y="148597"/>
            <a:ext cx="6190615" cy="31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84</Words>
  <Application>Microsoft Office PowerPoint</Application>
  <PresentationFormat>Widescreen</PresentationFormat>
  <Paragraphs>15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Project 2</vt:lpstr>
      <vt:lpstr>Contentbased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USERBASED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VAN THI TUONG VI</dc:creator>
  <cp:lastModifiedBy>VAN THI TUONG VI</cp:lastModifiedBy>
  <cp:revision>20</cp:revision>
  <dcterms:created xsi:type="dcterms:W3CDTF">2024-03-16T06:54:08Z</dcterms:created>
  <dcterms:modified xsi:type="dcterms:W3CDTF">2024-03-17T04:22:23Z</dcterms:modified>
</cp:coreProperties>
</file>