
<file path=[Content_Types].xml><?xml version="1.0" encoding="utf-8"?>
<Types xmlns="http://schemas.openxmlformats.org/package/2006/content-types">
  <Default Extension="emf" ContentType="image/x-emf"/>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80" r:id="rId4"/>
  </p:sldMasterIdLst>
  <p:notesMasterIdLst>
    <p:notesMasterId r:id="rId21"/>
  </p:notesMasterIdLst>
  <p:handoutMasterIdLst>
    <p:handoutMasterId r:id="rId22"/>
  </p:handoutMasterIdLst>
  <p:sldIdLst>
    <p:sldId id="256" r:id="rId5"/>
    <p:sldId id="321" r:id="rId6"/>
    <p:sldId id="320" r:id="rId7"/>
    <p:sldId id="324" r:id="rId8"/>
    <p:sldId id="318" r:id="rId9"/>
    <p:sldId id="319" r:id="rId10"/>
    <p:sldId id="331" r:id="rId11"/>
    <p:sldId id="317" r:id="rId12"/>
    <p:sldId id="316" r:id="rId13"/>
    <p:sldId id="326" r:id="rId14"/>
    <p:sldId id="327" r:id="rId15"/>
    <p:sldId id="328" r:id="rId16"/>
    <p:sldId id="315" r:id="rId17"/>
    <p:sldId id="261" r:id="rId18"/>
    <p:sldId id="329" r:id="rId19"/>
    <p:sldId id="260" r:id="rId20"/>
  </p:sldIdLst>
  <p:sldSz cx="9144000" cy="5143500" type="screen16x9"/>
  <p:notesSz cx="6858000" cy="9144000"/>
  <p:embeddedFontLst>
    <p:embeddedFont>
      <p:font typeface="Alexandria Medium" panose="020B0604020202020204" charset="-78"/>
      <p:regular r:id="rId23"/>
      <p:bold r:id="rId24"/>
    </p:embeddedFont>
    <p:embeddedFont>
      <p:font typeface="Segoe UI Historic" panose="020B0502040204020203" pitchFamily="34" charset="0"/>
      <p:regular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A0746B5-5361-40A0-A79A-8CD2CA1C93DB}">
  <a:tblStyle styleId="{EA0746B5-5361-40A0-A79A-8CD2CA1C93DB}"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A7765306-0CF4-47C1-BD38-6EDE144DE706}"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079" autoAdjust="0"/>
    <p:restoredTop sz="78717" autoAdjust="0"/>
  </p:normalViewPr>
  <p:slideViewPr>
    <p:cSldViewPr snapToGrid="0">
      <p:cViewPr varScale="1">
        <p:scale>
          <a:sx n="125" d="100"/>
          <a:sy n="125" d="100"/>
        </p:scale>
        <p:origin x="872" y="68"/>
      </p:cViewPr>
      <p:guideLst/>
    </p:cSldViewPr>
  </p:slideViewPr>
  <p:notesTextViewPr>
    <p:cViewPr>
      <p:scale>
        <a:sx n="125" d="100"/>
        <a:sy n="125"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font" Target="fonts/font3.fntdata"/><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font" Target="fonts/font2.fntdata"/><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font" Target="fonts/font1.fntdata"/><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5DBF341-A256-E84A-9294-58A73AF2A52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EB890DD1-B30D-8E48-9909-85B031482D6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6738073-617B-46F9-A989-BAEDF17FF300}" type="datetimeFigureOut">
              <a:rPr lang="en-US" smtClean="0"/>
              <a:t>6/11/2024</a:t>
            </a:fld>
            <a:endParaRPr lang="en-US"/>
          </a:p>
        </p:txBody>
      </p:sp>
      <p:sp>
        <p:nvSpPr>
          <p:cNvPr id="4" name="Footer Placeholder 3">
            <a:extLst>
              <a:ext uri="{FF2B5EF4-FFF2-40B4-BE49-F238E27FC236}">
                <a16:creationId xmlns:a16="http://schemas.microsoft.com/office/drawing/2014/main" id="{41EE44A6-26BA-6802-5845-5608C2209E5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2FD7D832-1A62-F6CC-DB47-0F905A03563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A559535-DDA8-48A0-824C-C76503D93E37}" type="slidenum">
              <a:rPr lang="en-US" smtClean="0"/>
              <a:t>‹#›</a:t>
            </a:fld>
            <a:endParaRPr lang="en-US"/>
          </a:p>
        </p:txBody>
      </p:sp>
    </p:spTree>
    <p:extLst>
      <p:ext uri="{BB962C8B-B14F-4D97-AF65-F5344CB8AC3E}">
        <p14:creationId xmlns:p14="http://schemas.microsoft.com/office/powerpoint/2010/main" val="216300879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hf hdr="0" ftr="0" dt="0"/>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2558abb5fb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2558abb5fb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endParaRPr lang="en-US" dirty="0"/>
          </a:p>
        </p:txBody>
      </p:sp>
    </p:spTree>
    <p:extLst>
      <p:ext uri="{BB962C8B-B14F-4D97-AF65-F5344CB8AC3E}">
        <p14:creationId xmlns:p14="http://schemas.microsoft.com/office/powerpoint/2010/main" val="5119177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25685abcfc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 name="Google Shape;240;g25685abcfc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2558abb5fb3_0_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 name="Google Shape;232;g2558abb5fb3_0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g25703cb3a7b_0_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1" name="Google Shape;291;g25703cb3a7b_0_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gn="just"/>
            <a:r>
              <a:rPr lang="en-US" sz="1800" dirty="0" err="1">
                <a:solidFill>
                  <a:srgbClr val="000000"/>
                </a:solidFill>
              </a:rPr>
              <a:t>Phân</a:t>
            </a:r>
            <a:r>
              <a:rPr lang="en-US" sz="1800" dirty="0">
                <a:solidFill>
                  <a:srgbClr val="000000"/>
                </a:solidFill>
              </a:rPr>
              <a:t> </a:t>
            </a:r>
            <a:r>
              <a:rPr lang="en-US" sz="1800" dirty="0" err="1">
                <a:solidFill>
                  <a:srgbClr val="000000"/>
                </a:solidFill>
              </a:rPr>
              <a:t>loại</a:t>
            </a:r>
            <a:r>
              <a:rPr lang="en-US" sz="1800" dirty="0">
                <a:solidFill>
                  <a:srgbClr val="000000"/>
                </a:solidFill>
              </a:rPr>
              <a:t> </a:t>
            </a:r>
            <a:r>
              <a:rPr lang="en-US" sz="1800" dirty="0" err="1">
                <a:solidFill>
                  <a:srgbClr val="000000"/>
                </a:solidFill>
              </a:rPr>
              <a:t>tổn</a:t>
            </a:r>
            <a:r>
              <a:rPr lang="en-US" sz="1800" dirty="0">
                <a:solidFill>
                  <a:srgbClr val="000000"/>
                </a:solidFill>
              </a:rPr>
              <a:t> </a:t>
            </a:r>
            <a:r>
              <a:rPr lang="en-US" sz="1800" dirty="0" err="1">
                <a:solidFill>
                  <a:srgbClr val="000000"/>
                </a:solidFill>
              </a:rPr>
              <a:t>thương</a:t>
            </a:r>
            <a:r>
              <a:rPr lang="en-US" sz="1800" dirty="0">
                <a:solidFill>
                  <a:srgbClr val="000000"/>
                </a:solidFill>
              </a:rPr>
              <a:t> da </a:t>
            </a:r>
            <a:r>
              <a:rPr lang="en-US" sz="1800" dirty="0" err="1">
                <a:solidFill>
                  <a:srgbClr val="000000"/>
                </a:solidFill>
              </a:rPr>
              <a:t>là</a:t>
            </a:r>
            <a:r>
              <a:rPr lang="en-US" sz="1800" dirty="0">
                <a:solidFill>
                  <a:srgbClr val="000000"/>
                </a:solidFill>
              </a:rPr>
              <a:t> </a:t>
            </a:r>
            <a:r>
              <a:rPr lang="en-US" sz="1800" dirty="0" err="1">
                <a:solidFill>
                  <a:srgbClr val="000000"/>
                </a:solidFill>
              </a:rPr>
              <a:t>một</a:t>
            </a:r>
            <a:r>
              <a:rPr lang="en-US" sz="1800" dirty="0">
                <a:solidFill>
                  <a:srgbClr val="000000"/>
                </a:solidFill>
              </a:rPr>
              <a:t> </a:t>
            </a:r>
            <a:r>
              <a:rPr lang="en-US" sz="1800" dirty="0" err="1">
                <a:solidFill>
                  <a:srgbClr val="000000"/>
                </a:solidFill>
              </a:rPr>
              <a:t>lĩnh</a:t>
            </a:r>
            <a:r>
              <a:rPr lang="en-US" sz="1800" dirty="0">
                <a:solidFill>
                  <a:srgbClr val="000000"/>
                </a:solidFill>
              </a:rPr>
              <a:t> </a:t>
            </a:r>
            <a:r>
              <a:rPr lang="en-US" sz="1800" dirty="0" err="1">
                <a:solidFill>
                  <a:srgbClr val="000000"/>
                </a:solidFill>
              </a:rPr>
              <a:t>vực</a:t>
            </a:r>
            <a:r>
              <a:rPr lang="en-US" sz="1800" dirty="0">
                <a:solidFill>
                  <a:srgbClr val="000000"/>
                </a:solidFill>
              </a:rPr>
              <a:t> </a:t>
            </a:r>
            <a:r>
              <a:rPr lang="en-US" sz="1800" dirty="0" err="1">
                <a:solidFill>
                  <a:srgbClr val="000000"/>
                </a:solidFill>
              </a:rPr>
              <a:t>quan</a:t>
            </a:r>
            <a:r>
              <a:rPr lang="en-US" sz="1800" dirty="0">
                <a:solidFill>
                  <a:srgbClr val="000000"/>
                </a:solidFill>
              </a:rPr>
              <a:t> </a:t>
            </a:r>
            <a:r>
              <a:rPr lang="en-US" sz="1800" dirty="0" err="1">
                <a:solidFill>
                  <a:srgbClr val="000000"/>
                </a:solidFill>
              </a:rPr>
              <a:t>trọng</a:t>
            </a:r>
            <a:r>
              <a:rPr lang="en-US" sz="1800" dirty="0">
                <a:solidFill>
                  <a:srgbClr val="000000"/>
                </a:solidFill>
              </a:rPr>
              <a:t> </a:t>
            </a:r>
            <a:r>
              <a:rPr lang="en-US" sz="1800" dirty="0" err="1">
                <a:solidFill>
                  <a:srgbClr val="000000"/>
                </a:solidFill>
              </a:rPr>
              <a:t>trong</a:t>
            </a:r>
            <a:r>
              <a:rPr lang="en-US" sz="1800" dirty="0">
                <a:solidFill>
                  <a:srgbClr val="000000"/>
                </a:solidFill>
              </a:rPr>
              <a:t> </a:t>
            </a:r>
            <a:r>
              <a:rPr lang="en-US" sz="1800" dirty="0" err="1">
                <a:solidFill>
                  <a:srgbClr val="000000"/>
                </a:solidFill>
              </a:rPr>
              <a:t>chẩn</a:t>
            </a:r>
            <a:r>
              <a:rPr lang="en-US" sz="1800" dirty="0">
                <a:solidFill>
                  <a:srgbClr val="000000"/>
                </a:solidFill>
              </a:rPr>
              <a:t> </a:t>
            </a:r>
            <a:r>
              <a:rPr lang="en-US" sz="1800" dirty="0" err="1">
                <a:solidFill>
                  <a:srgbClr val="000000"/>
                </a:solidFill>
              </a:rPr>
              <a:t>đoán</a:t>
            </a:r>
            <a:r>
              <a:rPr lang="en-US" sz="1800" dirty="0">
                <a:solidFill>
                  <a:srgbClr val="000000"/>
                </a:solidFill>
              </a:rPr>
              <a:t> da </a:t>
            </a:r>
            <a:r>
              <a:rPr lang="en-US" sz="1800" dirty="0" err="1">
                <a:solidFill>
                  <a:srgbClr val="000000"/>
                </a:solidFill>
              </a:rPr>
              <a:t>liễu</a:t>
            </a:r>
            <a:r>
              <a:rPr lang="en-US" sz="1800" dirty="0">
                <a:solidFill>
                  <a:srgbClr val="000000"/>
                </a:solidFill>
              </a:rPr>
              <a:t>. </a:t>
            </a:r>
            <a:r>
              <a:rPr lang="en-US" sz="1800" dirty="0" err="1">
                <a:solidFill>
                  <a:srgbClr val="000000"/>
                </a:solidFill>
              </a:rPr>
              <a:t>Việc</a:t>
            </a:r>
            <a:r>
              <a:rPr lang="en-US" sz="1800" dirty="0">
                <a:solidFill>
                  <a:srgbClr val="000000"/>
                </a:solidFill>
              </a:rPr>
              <a:t> </a:t>
            </a:r>
            <a:r>
              <a:rPr lang="en-US" sz="1800" dirty="0" err="1">
                <a:solidFill>
                  <a:srgbClr val="000000"/>
                </a:solidFill>
              </a:rPr>
              <a:t>phân</a:t>
            </a:r>
            <a:r>
              <a:rPr lang="en-US" sz="1800" dirty="0">
                <a:solidFill>
                  <a:srgbClr val="000000"/>
                </a:solidFill>
              </a:rPr>
              <a:t> </a:t>
            </a:r>
            <a:r>
              <a:rPr lang="en-US" sz="1800" dirty="0" err="1">
                <a:solidFill>
                  <a:srgbClr val="000000"/>
                </a:solidFill>
              </a:rPr>
              <a:t>loại</a:t>
            </a:r>
            <a:r>
              <a:rPr lang="en-US" sz="1800" dirty="0">
                <a:solidFill>
                  <a:srgbClr val="000000"/>
                </a:solidFill>
              </a:rPr>
              <a:t> </a:t>
            </a:r>
            <a:r>
              <a:rPr lang="en-US" sz="1800" dirty="0" err="1">
                <a:solidFill>
                  <a:srgbClr val="000000"/>
                </a:solidFill>
              </a:rPr>
              <a:t>thủ</a:t>
            </a:r>
            <a:r>
              <a:rPr lang="en-US" sz="1800" dirty="0">
                <a:solidFill>
                  <a:srgbClr val="000000"/>
                </a:solidFill>
              </a:rPr>
              <a:t> </a:t>
            </a:r>
            <a:r>
              <a:rPr lang="en-US" sz="1800" dirty="0" err="1">
                <a:solidFill>
                  <a:srgbClr val="000000"/>
                </a:solidFill>
              </a:rPr>
              <a:t>công</a:t>
            </a:r>
            <a:r>
              <a:rPr lang="en-US" sz="1800" dirty="0">
                <a:solidFill>
                  <a:srgbClr val="000000"/>
                </a:solidFill>
              </a:rPr>
              <a:t> </a:t>
            </a:r>
            <a:r>
              <a:rPr lang="en-US" sz="1800" dirty="0" err="1">
                <a:solidFill>
                  <a:srgbClr val="000000"/>
                </a:solidFill>
              </a:rPr>
              <a:t>dựa</a:t>
            </a:r>
            <a:r>
              <a:rPr lang="en-US" sz="1800" dirty="0">
                <a:solidFill>
                  <a:srgbClr val="000000"/>
                </a:solidFill>
              </a:rPr>
              <a:t> </a:t>
            </a:r>
            <a:r>
              <a:rPr lang="en-US" sz="1800" dirty="0" err="1">
                <a:solidFill>
                  <a:srgbClr val="000000"/>
                </a:solidFill>
              </a:rPr>
              <a:t>trên</a:t>
            </a:r>
            <a:r>
              <a:rPr lang="en-US" sz="1800" dirty="0">
                <a:solidFill>
                  <a:srgbClr val="000000"/>
                </a:solidFill>
              </a:rPr>
              <a:t> </a:t>
            </a:r>
            <a:r>
              <a:rPr lang="en-US" sz="1800" dirty="0" err="1">
                <a:solidFill>
                  <a:srgbClr val="000000"/>
                </a:solidFill>
              </a:rPr>
              <a:t>kinh</a:t>
            </a:r>
            <a:r>
              <a:rPr lang="en-US" sz="1800" dirty="0">
                <a:solidFill>
                  <a:srgbClr val="000000"/>
                </a:solidFill>
              </a:rPr>
              <a:t> </a:t>
            </a:r>
            <a:r>
              <a:rPr lang="en-US" sz="1800" dirty="0" err="1">
                <a:solidFill>
                  <a:srgbClr val="000000"/>
                </a:solidFill>
              </a:rPr>
              <a:t>nghiệm</a:t>
            </a:r>
            <a:r>
              <a:rPr lang="en-US" sz="1800" dirty="0">
                <a:solidFill>
                  <a:srgbClr val="000000"/>
                </a:solidFill>
              </a:rPr>
              <a:t> </a:t>
            </a:r>
            <a:r>
              <a:rPr lang="en-US" sz="1800" dirty="0" err="1">
                <a:solidFill>
                  <a:srgbClr val="000000"/>
                </a:solidFill>
              </a:rPr>
              <a:t>của</a:t>
            </a:r>
            <a:r>
              <a:rPr lang="en-US" sz="1800" dirty="0">
                <a:solidFill>
                  <a:srgbClr val="000000"/>
                </a:solidFill>
              </a:rPr>
              <a:t> </a:t>
            </a:r>
            <a:r>
              <a:rPr lang="en-US" sz="1800" dirty="0" err="1">
                <a:solidFill>
                  <a:srgbClr val="000000"/>
                </a:solidFill>
              </a:rPr>
              <a:t>bác</a:t>
            </a:r>
            <a:r>
              <a:rPr lang="en-US" sz="1800" dirty="0">
                <a:solidFill>
                  <a:srgbClr val="000000"/>
                </a:solidFill>
              </a:rPr>
              <a:t> </a:t>
            </a:r>
            <a:r>
              <a:rPr lang="en-US" sz="1800" dirty="0" err="1">
                <a:solidFill>
                  <a:srgbClr val="000000"/>
                </a:solidFill>
              </a:rPr>
              <a:t>sĩ</a:t>
            </a:r>
            <a:r>
              <a:rPr lang="en-US" sz="1800" dirty="0">
                <a:solidFill>
                  <a:srgbClr val="000000"/>
                </a:solidFill>
              </a:rPr>
              <a:t> </a:t>
            </a:r>
            <a:r>
              <a:rPr lang="en-US" sz="1800" dirty="0" err="1">
                <a:solidFill>
                  <a:srgbClr val="000000"/>
                </a:solidFill>
              </a:rPr>
              <a:t>có</a:t>
            </a:r>
            <a:r>
              <a:rPr lang="en-US" sz="1800" dirty="0">
                <a:solidFill>
                  <a:srgbClr val="000000"/>
                </a:solidFill>
              </a:rPr>
              <a:t> </a:t>
            </a:r>
            <a:r>
              <a:rPr lang="en-US" sz="1800" dirty="0" err="1">
                <a:solidFill>
                  <a:srgbClr val="000000"/>
                </a:solidFill>
              </a:rPr>
              <a:t>thể</a:t>
            </a:r>
            <a:r>
              <a:rPr lang="en-US" sz="1800" dirty="0">
                <a:solidFill>
                  <a:srgbClr val="000000"/>
                </a:solidFill>
              </a:rPr>
              <a:t> </a:t>
            </a:r>
            <a:r>
              <a:rPr lang="en-US" sz="1800" dirty="0" err="1">
                <a:solidFill>
                  <a:srgbClr val="000000"/>
                </a:solidFill>
              </a:rPr>
              <a:t>gặp</a:t>
            </a:r>
            <a:r>
              <a:rPr lang="en-US" sz="1800" dirty="0">
                <a:solidFill>
                  <a:srgbClr val="000000"/>
                </a:solidFill>
              </a:rPr>
              <a:t> </a:t>
            </a:r>
            <a:r>
              <a:rPr lang="en-US" sz="1800" dirty="0" err="1">
                <a:solidFill>
                  <a:srgbClr val="000000"/>
                </a:solidFill>
              </a:rPr>
              <a:t>nhiều</a:t>
            </a:r>
            <a:r>
              <a:rPr lang="en-US" sz="1800" dirty="0">
                <a:solidFill>
                  <a:srgbClr val="000000"/>
                </a:solidFill>
              </a:rPr>
              <a:t> </a:t>
            </a:r>
            <a:r>
              <a:rPr lang="en-US" sz="1800" dirty="0" err="1">
                <a:solidFill>
                  <a:srgbClr val="000000"/>
                </a:solidFill>
              </a:rPr>
              <a:t>hạn</a:t>
            </a:r>
            <a:r>
              <a:rPr lang="en-US" sz="1800" dirty="0">
                <a:solidFill>
                  <a:srgbClr val="000000"/>
                </a:solidFill>
              </a:rPr>
              <a:t> </a:t>
            </a:r>
            <a:r>
              <a:rPr lang="en-US" sz="1800" dirty="0" err="1">
                <a:solidFill>
                  <a:srgbClr val="000000"/>
                </a:solidFill>
              </a:rPr>
              <a:t>chế</a:t>
            </a:r>
            <a:r>
              <a:rPr lang="en-US" sz="1800" dirty="0">
                <a:solidFill>
                  <a:srgbClr val="000000"/>
                </a:solidFill>
              </a:rPr>
              <a:t> </a:t>
            </a:r>
            <a:r>
              <a:rPr lang="en-US" sz="1800" dirty="0" err="1">
                <a:solidFill>
                  <a:srgbClr val="000000"/>
                </a:solidFill>
              </a:rPr>
              <a:t>như</a:t>
            </a:r>
            <a:r>
              <a:rPr lang="en-US" sz="1800" dirty="0">
                <a:solidFill>
                  <a:srgbClr val="000000"/>
                </a:solidFill>
              </a:rPr>
              <a:t> </a:t>
            </a:r>
            <a:r>
              <a:rPr lang="en-US" sz="1800" dirty="0" err="1">
                <a:solidFill>
                  <a:srgbClr val="000000"/>
                </a:solidFill>
              </a:rPr>
              <a:t>sai</a:t>
            </a:r>
            <a:r>
              <a:rPr lang="en-US" sz="1800" dirty="0">
                <a:solidFill>
                  <a:srgbClr val="000000"/>
                </a:solidFill>
              </a:rPr>
              <a:t> </a:t>
            </a:r>
            <a:r>
              <a:rPr lang="en-US" sz="1800" dirty="0" err="1">
                <a:solidFill>
                  <a:srgbClr val="000000"/>
                </a:solidFill>
              </a:rPr>
              <a:t>sót</a:t>
            </a:r>
            <a:r>
              <a:rPr lang="en-US" sz="1800" dirty="0">
                <a:solidFill>
                  <a:srgbClr val="000000"/>
                </a:solidFill>
              </a:rPr>
              <a:t> do con </a:t>
            </a:r>
            <a:r>
              <a:rPr lang="en-US" sz="1800" dirty="0" err="1">
                <a:solidFill>
                  <a:srgbClr val="000000"/>
                </a:solidFill>
              </a:rPr>
              <a:t>người</a:t>
            </a:r>
            <a:r>
              <a:rPr lang="en-US" sz="1800" dirty="0">
                <a:solidFill>
                  <a:srgbClr val="000000"/>
                </a:solidFill>
              </a:rPr>
              <a:t>, </a:t>
            </a:r>
            <a:r>
              <a:rPr lang="en-US" sz="1800" dirty="0" err="1">
                <a:solidFill>
                  <a:srgbClr val="000000"/>
                </a:solidFill>
              </a:rPr>
              <a:t>tốn</a:t>
            </a:r>
            <a:r>
              <a:rPr lang="en-US" sz="1800" dirty="0">
                <a:solidFill>
                  <a:srgbClr val="000000"/>
                </a:solidFill>
              </a:rPr>
              <a:t> </a:t>
            </a:r>
            <a:r>
              <a:rPr lang="en-US" sz="1800" dirty="0" err="1">
                <a:solidFill>
                  <a:srgbClr val="000000"/>
                </a:solidFill>
              </a:rPr>
              <a:t>thời</a:t>
            </a:r>
            <a:r>
              <a:rPr lang="en-US" sz="1800" dirty="0">
                <a:solidFill>
                  <a:srgbClr val="000000"/>
                </a:solidFill>
              </a:rPr>
              <a:t> </a:t>
            </a:r>
            <a:r>
              <a:rPr lang="en-US" sz="1800" dirty="0" err="1">
                <a:solidFill>
                  <a:srgbClr val="000000"/>
                </a:solidFill>
              </a:rPr>
              <a:t>gian</a:t>
            </a:r>
            <a:r>
              <a:rPr lang="en-US" sz="1800" dirty="0">
                <a:solidFill>
                  <a:srgbClr val="000000"/>
                </a:solidFill>
              </a:rPr>
              <a:t> </a:t>
            </a:r>
            <a:r>
              <a:rPr lang="en-US" sz="1800" dirty="0" err="1">
                <a:solidFill>
                  <a:srgbClr val="000000"/>
                </a:solidFill>
              </a:rPr>
              <a:t>và</a:t>
            </a:r>
            <a:r>
              <a:rPr lang="en-US" sz="1800" dirty="0">
                <a:solidFill>
                  <a:srgbClr val="000000"/>
                </a:solidFill>
              </a:rPr>
              <a:t> </a:t>
            </a:r>
            <a:r>
              <a:rPr lang="en-US" sz="1800" dirty="0" err="1">
                <a:solidFill>
                  <a:srgbClr val="000000"/>
                </a:solidFill>
              </a:rPr>
              <a:t>phụ</a:t>
            </a:r>
            <a:r>
              <a:rPr lang="en-US" sz="1800" dirty="0">
                <a:solidFill>
                  <a:srgbClr val="000000"/>
                </a:solidFill>
              </a:rPr>
              <a:t> </a:t>
            </a:r>
            <a:r>
              <a:rPr lang="en-US" sz="1800" dirty="0" err="1">
                <a:solidFill>
                  <a:srgbClr val="000000"/>
                </a:solidFill>
              </a:rPr>
              <a:t>thuộc</a:t>
            </a:r>
            <a:r>
              <a:rPr lang="en-US" sz="1800" dirty="0">
                <a:solidFill>
                  <a:srgbClr val="000000"/>
                </a:solidFill>
              </a:rPr>
              <a:t> </a:t>
            </a:r>
            <a:r>
              <a:rPr lang="en-US" sz="1800" dirty="0" err="1">
                <a:solidFill>
                  <a:srgbClr val="000000"/>
                </a:solidFill>
              </a:rPr>
              <a:t>vào</a:t>
            </a:r>
            <a:r>
              <a:rPr lang="en-US" sz="1800" dirty="0">
                <a:solidFill>
                  <a:srgbClr val="000000"/>
                </a:solidFill>
              </a:rPr>
              <a:t> </a:t>
            </a:r>
            <a:r>
              <a:rPr lang="en-US" sz="1800" dirty="0" err="1">
                <a:solidFill>
                  <a:srgbClr val="000000"/>
                </a:solidFill>
              </a:rPr>
              <a:t>chuyên</a:t>
            </a:r>
            <a:r>
              <a:rPr lang="en-US" sz="1800" dirty="0">
                <a:solidFill>
                  <a:srgbClr val="000000"/>
                </a:solidFill>
              </a:rPr>
              <a:t> </a:t>
            </a:r>
            <a:r>
              <a:rPr lang="en-US" sz="1800" dirty="0" err="1">
                <a:solidFill>
                  <a:srgbClr val="000000"/>
                </a:solidFill>
              </a:rPr>
              <a:t>môn</a:t>
            </a:r>
            <a:r>
              <a:rPr lang="en-US" sz="1800" dirty="0">
                <a:solidFill>
                  <a:srgbClr val="000000"/>
                </a:solidFill>
              </a:rPr>
              <a:t> </a:t>
            </a:r>
            <a:r>
              <a:rPr lang="en-US" sz="1800" dirty="0" err="1">
                <a:solidFill>
                  <a:srgbClr val="000000"/>
                </a:solidFill>
              </a:rPr>
              <a:t>của</a:t>
            </a:r>
            <a:r>
              <a:rPr lang="en-US" sz="1800" dirty="0">
                <a:solidFill>
                  <a:srgbClr val="000000"/>
                </a:solidFill>
              </a:rPr>
              <a:t> </a:t>
            </a:r>
            <a:r>
              <a:rPr lang="en-US" sz="1800" dirty="0" err="1">
                <a:solidFill>
                  <a:srgbClr val="000000"/>
                </a:solidFill>
              </a:rPr>
              <a:t>bác</a:t>
            </a:r>
            <a:r>
              <a:rPr lang="en-US" sz="1800" dirty="0">
                <a:solidFill>
                  <a:srgbClr val="000000"/>
                </a:solidFill>
              </a:rPr>
              <a:t> </a:t>
            </a:r>
            <a:r>
              <a:rPr lang="en-US" sz="1800" dirty="0" err="1">
                <a:solidFill>
                  <a:srgbClr val="000000"/>
                </a:solidFill>
              </a:rPr>
              <a:t>sĩ</a:t>
            </a:r>
            <a:r>
              <a:rPr lang="en-US" sz="1800" dirty="0">
                <a:solidFill>
                  <a:srgbClr val="000000"/>
                </a:solidFill>
              </a:rPr>
              <a:t>. Do </a:t>
            </a:r>
            <a:r>
              <a:rPr lang="en-US" sz="1800" dirty="0" err="1">
                <a:solidFill>
                  <a:srgbClr val="000000"/>
                </a:solidFill>
              </a:rPr>
              <a:t>đó</a:t>
            </a:r>
            <a:r>
              <a:rPr lang="en-US" sz="1800" dirty="0">
                <a:solidFill>
                  <a:srgbClr val="000000"/>
                </a:solidFill>
              </a:rPr>
              <a:t>, </a:t>
            </a:r>
            <a:r>
              <a:rPr lang="en-US" sz="1800" dirty="0" err="1">
                <a:solidFill>
                  <a:srgbClr val="000000"/>
                </a:solidFill>
              </a:rPr>
              <a:t>việc</a:t>
            </a:r>
            <a:r>
              <a:rPr lang="en-US" sz="1800" dirty="0">
                <a:solidFill>
                  <a:srgbClr val="000000"/>
                </a:solidFill>
              </a:rPr>
              <a:t> </a:t>
            </a:r>
            <a:r>
              <a:rPr lang="en-US" sz="1800" dirty="0" err="1">
                <a:solidFill>
                  <a:srgbClr val="000000"/>
                </a:solidFill>
              </a:rPr>
              <a:t>phát</a:t>
            </a:r>
            <a:r>
              <a:rPr lang="en-US" sz="1800" dirty="0">
                <a:solidFill>
                  <a:srgbClr val="000000"/>
                </a:solidFill>
              </a:rPr>
              <a:t> </a:t>
            </a:r>
            <a:r>
              <a:rPr lang="en-US" sz="1800" dirty="0" err="1">
                <a:solidFill>
                  <a:srgbClr val="000000"/>
                </a:solidFill>
              </a:rPr>
              <a:t>triển</a:t>
            </a:r>
            <a:r>
              <a:rPr lang="en-US" sz="1800" dirty="0">
                <a:solidFill>
                  <a:srgbClr val="000000"/>
                </a:solidFill>
              </a:rPr>
              <a:t> </a:t>
            </a:r>
            <a:r>
              <a:rPr lang="en-US" sz="1800" dirty="0" err="1">
                <a:solidFill>
                  <a:srgbClr val="000000"/>
                </a:solidFill>
              </a:rPr>
              <a:t>hệ</a:t>
            </a:r>
            <a:r>
              <a:rPr lang="en-US" sz="1800" dirty="0">
                <a:solidFill>
                  <a:srgbClr val="000000"/>
                </a:solidFill>
              </a:rPr>
              <a:t> </a:t>
            </a:r>
            <a:r>
              <a:rPr lang="en-US" sz="1800" dirty="0" err="1">
                <a:solidFill>
                  <a:srgbClr val="000000"/>
                </a:solidFill>
              </a:rPr>
              <a:t>thống</a:t>
            </a:r>
            <a:r>
              <a:rPr lang="en-US" sz="1800" dirty="0">
                <a:solidFill>
                  <a:srgbClr val="000000"/>
                </a:solidFill>
              </a:rPr>
              <a:t> </a:t>
            </a:r>
            <a:r>
              <a:rPr lang="en-US" sz="1800" dirty="0" err="1">
                <a:solidFill>
                  <a:srgbClr val="000000"/>
                </a:solidFill>
              </a:rPr>
              <a:t>phân</a:t>
            </a:r>
            <a:r>
              <a:rPr lang="en-US" sz="1800" dirty="0">
                <a:solidFill>
                  <a:srgbClr val="000000"/>
                </a:solidFill>
              </a:rPr>
              <a:t> </a:t>
            </a:r>
            <a:r>
              <a:rPr lang="en-US" sz="1800" dirty="0" err="1">
                <a:solidFill>
                  <a:srgbClr val="000000"/>
                </a:solidFill>
              </a:rPr>
              <a:t>loại</a:t>
            </a:r>
            <a:r>
              <a:rPr lang="en-US" sz="1800" dirty="0">
                <a:solidFill>
                  <a:srgbClr val="000000"/>
                </a:solidFill>
              </a:rPr>
              <a:t> </a:t>
            </a:r>
            <a:r>
              <a:rPr lang="en-US" sz="1800" dirty="0" err="1">
                <a:solidFill>
                  <a:srgbClr val="000000"/>
                </a:solidFill>
              </a:rPr>
              <a:t>tự</a:t>
            </a:r>
            <a:r>
              <a:rPr lang="en-US" sz="1800" dirty="0">
                <a:solidFill>
                  <a:srgbClr val="000000"/>
                </a:solidFill>
              </a:rPr>
              <a:t> </a:t>
            </a:r>
            <a:r>
              <a:rPr lang="en-US" sz="1800" dirty="0" err="1">
                <a:solidFill>
                  <a:srgbClr val="000000"/>
                </a:solidFill>
              </a:rPr>
              <a:t>động</a:t>
            </a:r>
            <a:r>
              <a:rPr lang="en-US" sz="1800" dirty="0">
                <a:solidFill>
                  <a:srgbClr val="000000"/>
                </a:solidFill>
              </a:rPr>
              <a:t> </a:t>
            </a:r>
            <a:r>
              <a:rPr lang="en-US" sz="1800" dirty="0" err="1">
                <a:solidFill>
                  <a:srgbClr val="000000"/>
                </a:solidFill>
              </a:rPr>
              <a:t>các</a:t>
            </a:r>
            <a:r>
              <a:rPr lang="en-US" sz="1800" dirty="0">
                <a:solidFill>
                  <a:srgbClr val="000000"/>
                </a:solidFill>
              </a:rPr>
              <a:t> </a:t>
            </a:r>
            <a:r>
              <a:rPr lang="en-US" sz="1800" dirty="0" err="1">
                <a:solidFill>
                  <a:srgbClr val="000000"/>
                </a:solidFill>
              </a:rPr>
              <a:t>tổn</a:t>
            </a:r>
            <a:r>
              <a:rPr lang="en-US" sz="1800" dirty="0">
                <a:solidFill>
                  <a:srgbClr val="000000"/>
                </a:solidFill>
              </a:rPr>
              <a:t> </a:t>
            </a:r>
            <a:r>
              <a:rPr lang="en-US" sz="1800" dirty="0" err="1">
                <a:solidFill>
                  <a:srgbClr val="000000"/>
                </a:solidFill>
              </a:rPr>
              <a:t>thương</a:t>
            </a:r>
            <a:r>
              <a:rPr lang="en-US" sz="1800" dirty="0">
                <a:solidFill>
                  <a:srgbClr val="000000"/>
                </a:solidFill>
              </a:rPr>
              <a:t> da </a:t>
            </a:r>
            <a:r>
              <a:rPr lang="en-US" sz="1800" dirty="0" err="1">
                <a:solidFill>
                  <a:srgbClr val="000000"/>
                </a:solidFill>
              </a:rPr>
              <a:t>dựa</a:t>
            </a:r>
            <a:r>
              <a:rPr lang="en-US" sz="1800" dirty="0">
                <a:solidFill>
                  <a:srgbClr val="000000"/>
                </a:solidFill>
              </a:rPr>
              <a:t> </a:t>
            </a:r>
            <a:r>
              <a:rPr lang="en-US" sz="1800" dirty="0" err="1">
                <a:solidFill>
                  <a:srgbClr val="000000"/>
                </a:solidFill>
              </a:rPr>
              <a:t>trên</a:t>
            </a:r>
            <a:r>
              <a:rPr lang="en-US" sz="1800" dirty="0">
                <a:solidFill>
                  <a:srgbClr val="000000"/>
                </a:solidFill>
              </a:rPr>
              <a:t> </a:t>
            </a:r>
            <a:r>
              <a:rPr lang="en-US" sz="1800" dirty="0" err="1">
                <a:solidFill>
                  <a:srgbClr val="000000"/>
                </a:solidFill>
              </a:rPr>
              <a:t>hình</a:t>
            </a:r>
            <a:r>
              <a:rPr lang="en-US" sz="1800" dirty="0">
                <a:solidFill>
                  <a:srgbClr val="000000"/>
                </a:solidFill>
              </a:rPr>
              <a:t> </a:t>
            </a:r>
            <a:r>
              <a:rPr lang="en-US" sz="1800" dirty="0" err="1">
                <a:solidFill>
                  <a:srgbClr val="000000"/>
                </a:solidFill>
              </a:rPr>
              <a:t>ảnh</a:t>
            </a:r>
            <a:r>
              <a:rPr lang="en-US" sz="1800" dirty="0">
                <a:solidFill>
                  <a:srgbClr val="000000"/>
                </a:solidFill>
              </a:rPr>
              <a:t> soi da </a:t>
            </a:r>
            <a:r>
              <a:rPr lang="en-US" sz="1800" dirty="0" err="1">
                <a:solidFill>
                  <a:srgbClr val="000000"/>
                </a:solidFill>
              </a:rPr>
              <a:t>có</a:t>
            </a:r>
            <a:r>
              <a:rPr lang="en-US" sz="1800" dirty="0">
                <a:solidFill>
                  <a:srgbClr val="000000"/>
                </a:solidFill>
              </a:rPr>
              <a:t> </a:t>
            </a:r>
            <a:r>
              <a:rPr lang="en-US" sz="1800" dirty="0" err="1">
                <a:solidFill>
                  <a:srgbClr val="000000"/>
                </a:solidFill>
              </a:rPr>
              <a:t>tiềm</a:t>
            </a:r>
            <a:r>
              <a:rPr lang="en-US" sz="1800" dirty="0">
                <a:solidFill>
                  <a:srgbClr val="000000"/>
                </a:solidFill>
              </a:rPr>
              <a:t> </a:t>
            </a:r>
            <a:r>
              <a:rPr lang="en-US" sz="1800" dirty="0" err="1">
                <a:solidFill>
                  <a:srgbClr val="000000"/>
                </a:solidFill>
              </a:rPr>
              <a:t>năng</a:t>
            </a:r>
            <a:r>
              <a:rPr lang="en-US" sz="1800" dirty="0">
                <a:solidFill>
                  <a:srgbClr val="000000"/>
                </a:solidFill>
              </a:rPr>
              <a:t> to </a:t>
            </a:r>
            <a:r>
              <a:rPr lang="en-US" sz="1800" dirty="0" err="1">
                <a:solidFill>
                  <a:srgbClr val="000000"/>
                </a:solidFill>
              </a:rPr>
              <a:t>lớn</a:t>
            </a:r>
            <a:r>
              <a:rPr lang="en-US" sz="1800" dirty="0">
                <a:solidFill>
                  <a:srgbClr val="000000"/>
                </a:solidFill>
              </a:rPr>
              <a:t> </a:t>
            </a:r>
            <a:r>
              <a:rPr lang="en-US" sz="1800" dirty="0" err="1">
                <a:solidFill>
                  <a:srgbClr val="000000"/>
                </a:solidFill>
              </a:rPr>
              <a:t>trong</a:t>
            </a:r>
            <a:r>
              <a:rPr lang="en-US" sz="1800" dirty="0">
                <a:solidFill>
                  <a:srgbClr val="000000"/>
                </a:solidFill>
              </a:rPr>
              <a:t> </a:t>
            </a:r>
            <a:r>
              <a:rPr lang="en-US" sz="1800" dirty="0" err="1">
                <a:solidFill>
                  <a:srgbClr val="000000"/>
                </a:solidFill>
              </a:rPr>
              <a:t>việc</a:t>
            </a:r>
            <a:r>
              <a:rPr lang="en-US" sz="1800" dirty="0">
                <a:solidFill>
                  <a:srgbClr val="000000"/>
                </a:solidFill>
              </a:rPr>
              <a:t> </a:t>
            </a:r>
            <a:r>
              <a:rPr lang="en-US" sz="1800" dirty="0" err="1">
                <a:solidFill>
                  <a:srgbClr val="000000"/>
                </a:solidFill>
              </a:rPr>
              <a:t>hỗ</a:t>
            </a:r>
            <a:r>
              <a:rPr lang="en-US" sz="1800" dirty="0">
                <a:solidFill>
                  <a:srgbClr val="000000"/>
                </a:solidFill>
              </a:rPr>
              <a:t> </a:t>
            </a:r>
            <a:r>
              <a:rPr lang="en-US" sz="1800" dirty="0" err="1">
                <a:solidFill>
                  <a:srgbClr val="000000"/>
                </a:solidFill>
              </a:rPr>
              <a:t>trợ</a:t>
            </a:r>
            <a:r>
              <a:rPr lang="en-US" sz="1800" dirty="0">
                <a:solidFill>
                  <a:srgbClr val="000000"/>
                </a:solidFill>
              </a:rPr>
              <a:t> </a:t>
            </a:r>
            <a:r>
              <a:rPr lang="en-US" sz="1800" dirty="0" err="1">
                <a:solidFill>
                  <a:srgbClr val="000000"/>
                </a:solidFill>
              </a:rPr>
              <a:t>chẩn</a:t>
            </a:r>
            <a:r>
              <a:rPr lang="en-US" sz="1800" dirty="0">
                <a:solidFill>
                  <a:srgbClr val="000000"/>
                </a:solidFill>
              </a:rPr>
              <a:t> </a:t>
            </a:r>
            <a:r>
              <a:rPr lang="en-US" sz="1800" dirty="0" err="1">
                <a:solidFill>
                  <a:srgbClr val="000000"/>
                </a:solidFill>
              </a:rPr>
              <a:t>đoán</a:t>
            </a:r>
            <a:r>
              <a:rPr lang="en-US" sz="1800" dirty="0">
                <a:solidFill>
                  <a:srgbClr val="000000"/>
                </a:solidFill>
              </a:rPr>
              <a:t> da </a:t>
            </a:r>
            <a:r>
              <a:rPr lang="en-US" sz="1800" dirty="0" err="1">
                <a:solidFill>
                  <a:srgbClr val="000000"/>
                </a:solidFill>
              </a:rPr>
              <a:t>liễu</a:t>
            </a:r>
            <a:r>
              <a:rPr lang="en-US" sz="1800" dirty="0">
                <a:solidFill>
                  <a:srgbClr val="000000"/>
                </a:solidFill>
              </a:rPr>
              <a:t>.</a:t>
            </a:r>
            <a:r>
              <a:rPr lang="en-US" sz="1800" b="1" dirty="0">
                <a:solidFill>
                  <a:srgbClr val="000000"/>
                </a:solidFill>
              </a:rPr>
              <a:t> </a:t>
            </a:r>
            <a:endParaRPr lang="en" sz="1800" dirty="0">
              <a:solidFill>
                <a:srgbClr val="000000"/>
              </a:solidFill>
            </a:endParaRPr>
          </a:p>
          <a:p>
            <a:pPr marL="0" indent="0" algn="just">
              <a:buNone/>
            </a:pPr>
            <a:r>
              <a:rPr lang="en-US" sz="1800" dirty="0"/>
              <a:t>   </a:t>
            </a:r>
            <a:r>
              <a:rPr lang="en-US" sz="1800" dirty="0" err="1"/>
              <a:t>Nội</a:t>
            </a:r>
            <a:r>
              <a:rPr lang="en-US" sz="1800" dirty="0"/>
              <a:t> dung </a:t>
            </a:r>
            <a:r>
              <a:rPr lang="en-US" sz="1800" dirty="0" err="1"/>
              <a:t>thuyết</a:t>
            </a:r>
            <a:r>
              <a:rPr lang="en-US" sz="1800" dirty="0"/>
              <a:t> </a:t>
            </a:r>
            <a:r>
              <a:rPr lang="en-US" sz="1800" dirty="0" err="1"/>
              <a:t>trình</a:t>
            </a:r>
            <a:r>
              <a:rPr lang="en-US" sz="1800" dirty="0"/>
              <a:t> </a:t>
            </a:r>
            <a:r>
              <a:rPr lang="en-US" sz="1800" dirty="0" err="1"/>
              <a:t>của</a:t>
            </a:r>
            <a:r>
              <a:rPr lang="en-US" sz="1800" dirty="0"/>
              <a:t> </a:t>
            </a:r>
            <a:r>
              <a:rPr lang="en-US" sz="1800" dirty="0" err="1"/>
              <a:t>nhóm</a:t>
            </a:r>
            <a:r>
              <a:rPr lang="en-US" sz="1800" dirty="0"/>
              <a:t> </a:t>
            </a:r>
            <a:r>
              <a:rPr lang="en-US" sz="1800" dirty="0" err="1"/>
              <a:t>đc</a:t>
            </a:r>
            <a:r>
              <a:rPr lang="en-US" sz="1800" dirty="0"/>
              <a:t> chia </a:t>
            </a:r>
            <a:r>
              <a:rPr lang="en-US" sz="1800" dirty="0" err="1"/>
              <a:t>làm</a:t>
            </a:r>
            <a:r>
              <a:rPr lang="en-US" sz="1800" dirty="0"/>
              <a:t> 7 </a:t>
            </a:r>
            <a:r>
              <a:rPr lang="en-US" sz="1800" dirty="0" err="1"/>
              <a:t>phần</a:t>
            </a:r>
            <a:r>
              <a:rPr lang="en-US" sz="1800" dirty="0"/>
              <a:t>: </a:t>
            </a:r>
            <a:r>
              <a:rPr lang="en-US" sz="1800" dirty="0" err="1"/>
              <a:t>Phần</a:t>
            </a:r>
            <a:r>
              <a:rPr lang="en-US" sz="1800" dirty="0"/>
              <a:t> 1- </a:t>
            </a:r>
            <a:r>
              <a:rPr lang="en-US" sz="1800" dirty="0" err="1"/>
              <a:t>Giới</a:t>
            </a:r>
            <a:r>
              <a:rPr lang="en-US" sz="1800" dirty="0"/>
              <a:t> </a:t>
            </a:r>
            <a:r>
              <a:rPr lang="en-US" sz="1800" dirty="0" err="1"/>
              <a:t>thiệu</a:t>
            </a:r>
            <a:r>
              <a:rPr lang="en-US" sz="1800" dirty="0"/>
              <a:t>, </a:t>
            </a:r>
            <a:r>
              <a:rPr lang="en-US" sz="1800" dirty="0" err="1"/>
              <a:t>Phần</a:t>
            </a:r>
            <a:r>
              <a:rPr lang="en-US" sz="1800" dirty="0"/>
              <a:t> 2-Nền </a:t>
            </a:r>
            <a:r>
              <a:rPr lang="en-US" sz="1800" dirty="0" err="1"/>
              <a:t>tảng</a:t>
            </a:r>
            <a:r>
              <a:rPr lang="en-US" sz="1800" dirty="0"/>
              <a:t> </a:t>
            </a:r>
            <a:r>
              <a:rPr lang="en-US" sz="1800" dirty="0" err="1"/>
              <a:t>nghiên</a:t>
            </a:r>
            <a:r>
              <a:rPr lang="en-US" sz="1800" dirty="0"/>
              <a:t> </a:t>
            </a:r>
            <a:r>
              <a:rPr lang="en-US" sz="1800" dirty="0" err="1"/>
              <a:t>cứu</a:t>
            </a:r>
            <a:r>
              <a:rPr lang="en-US" sz="1800" dirty="0"/>
              <a:t>, </a:t>
            </a:r>
            <a:r>
              <a:rPr lang="en-US" sz="1800" dirty="0" err="1"/>
              <a:t>Phần</a:t>
            </a:r>
            <a:r>
              <a:rPr lang="en-US" sz="1800" dirty="0"/>
              <a:t> 3-Bộ </a:t>
            </a:r>
            <a:r>
              <a:rPr lang="en-US" sz="1800" dirty="0" err="1"/>
              <a:t>dữ</a:t>
            </a:r>
            <a:r>
              <a:rPr lang="en-US" sz="1800" dirty="0"/>
              <a:t> </a:t>
            </a:r>
            <a:r>
              <a:rPr lang="en-US" sz="1800" dirty="0" err="1"/>
              <a:t>liệu</a:t>
            </a:r>
            <a:r>
              <a:rPr lang="en-US" sz="1800" dirty="0"/>
              <a:t>, </a:t>
            </a:r>
            <a:r>
              <a:rPr lang="en-US" sz="1800" dirty="0" err="1"/>
              <a:t>Phần</a:t>
            </a:r>
            <a:r>
              <a:rPr lang="en-US" sz="1800" dirty="0"/>
              <a:t> 4-Tiền </a:t>
            </a:r>
            <a:r>
              <a:rPr lang="en-US" sz="1800" dirty="0" err="1"/>
              <a:t>xử</a:t>
            </a:r>
            <a:r>
              <a:rPr lang="en-US" sz="1800" dirty="0"/>
              <a:t> </a:t>
            </a:r>
            <a:r>
              <a:rPr lang="en-US" sz="1800" dirty="0" err="1"/>
              <a:t>lý</a:t>
            </a:r>
            <a:r>
              <a:rPr lang="en-US" sz="1800" dirty="0"/>
              <a:t> </a:t>
            </a:r>
            <a:r>
              <a:rPr lang="en-US" sz="1800" dirty="0" err="1"/>
              <a:t>dữ</a:t>
            </a:r>
            <a:r>
              <a:rPr lang="en-US" sz="1800" dirty="0"/>
              <a:t> </a:t>
            </a:r>
            <a:r>
              <a:rPr lang="en-US" sz="1800" dirty="0" err="1"/>
              <a:t>liệu</a:t>
            </a:r>
            <a:r>
              <a:rPr lang="en-US" sz="1800" dirty="0"/>
              <a:t>, </a:t>
            </a:r>
            <a:r>
              <a:rPr lang="en-US" sz="1800" dirty="0" err="1"/>
              <a:t>Phần</a:t>
            </a:r>
            <a:r>
              <a:rPr lang="en-US" sz="1800" dirty="0"/>
              <a:t> 5-Mô </a:t>
            </a:r>
            <a:r>
              <a:rPr lang="en-US" sz="1800" dirty="0" err="1"/>
              <a:t>hình</a:t>
            </a:r>
            <a:r>
              <a:rPr lang="en-US" sz="1800" dirty="0"/>
              <a:t> </a:t>
            </a:r>
            <a:r>
              <a:rPr lang="en-US" sz="1800" dirty="0" err="1"/>
              <a:t>học</a:t>
            </a:r>
            <a:r>
              <a:rPr lang="en-US" sz="1800" dirty="0"/>
              <a:t> </a:t>
            </a:r>
            <a:r>
              <a:rPr lang="en-US" sz="1800" dirty="0" err="1"/>
              <a:t>máy</a:t>
            </a:r>
            <a:r>
              <a:rPr lang="en-US" sz="1800" dirty="0"/>
              <a:t>, </a:t>
            </a:r>
            <a:r>
              <a:rPr lang="en-US" sz="1800" dirty="0" err="1"/>
              <a:t>Phần</a:t>
            </a:r>
            <a:r>
              <a:rPr lang="en-US" sz="1800" dirty="0"/>
              <a:t> 6- </a:t>
            </a:r>
            <a:r>
              <a:rPr lang="en-US" sz="1800" dirty="0" err="1"/>
              <a:t>Thực</a:t>
            </a:r>
            <a:r>
              <a:rPr lang="en-US" sz="1800" dirty="0"/>
              <a:t> </a:t>
            </a:r>
            <a:r>
              <a:rPr lang="en-US" sz="1800" dirty="0" err="1"/>
              <a:t>nghiệm</a:t>
            </a:r>
            <a:r>
              <a:rPr lang="en-US" sz="1800" dirty="0"/>
              <a:t> </a:t>
            </a:r>
            <a:r>
              <a:rPr lang="en-US" sz="1800" dirty="0" err="1"/>
              <a:t>và</a:t>
            </a:r>
            <a:r>
              <a:rPr lang="en-US" sz="1800" dirty="0"/>
              <a:t> </a:t>
            </a:r>
            <a:r>
              <a:rPr lang="en-US" sz="1800" dirty="0" err="1"/>
              <a:t>kết</a:t>
            </a:r>
            <a:r>
              <a:rPr lang="en-US" sz="1800" dirty="0"/>
              <a:t> </a:t>
            </a:r>
            <a:r>
              <a:rPr lang="en-US" sz="1800" dirty="0" err="1"/>
              <a:t>quả</a:t>
            </a:r>
            <a:endParaRPr lang="en-US" sz="1800" dirty="0"/>
          </a:p>
          <a:p>
            <a:pPr marL="0" lvl="0" indent="0" algn="l" rtl="0">
              <a:spcBef>
                <a:spcPts val="0"/>
              </a:spcBef>
              <a:spcAft>
                <a:spcPts val="0"/>
              </a:spcAft>
              <a:buNone/>
            </a:pPr>
            <a:endParaRPr dirty="0"/>
          </a:p>
        </p:txBody>
      </p:sp>
    </p:spTree>
    <p:extLst>
      <p:ext uri="{BB962C8B-B14F-4D97-AF65-F5344CB8AC3E}">
        <p14:creationId xmlns:p14="http://schemas.microsoft.com/office/powerpoint/2010/main" val="15527047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g2572bee519d_0_1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2" name="Google Shape;302;g2572bee519d_0_1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buNone/>
            </a:pPr>
            <a:r>
              <a:rPr lang="vi-VN" dirty="0"/>
              <a:t>Nghiên cứu này tập trung vào việc phát triển hệ thống phân loại tự động các tổn thương da phổ biến dựa trên hình ảnh thu thập từ máy soi da. Nhóm đã sử dụng mô hình học máy để phân biệt các loại tổn thương da khác nhau. </a:t>
            </a:r>
          </a:p>
          <a:p>
            <a:pPr>
              <a:buNone/>
            </a:pPr>
            <a:r>
              <a:rPr lang="vi-VN" dirty="0"/>
              <a:t> </a:t>
            </a:r>
          </a:p>
          <a:p>
            <a:pPr marL="0" indent="0">
              <a:buNone/>
            </a:pPr>
            <a:r>
              <a:rPr lang="vi-VN" dirty="0"/>
              <a:t>Nhiệm vụ chính trong nghiên cứu này là nhận hình ảnh soi da được thu thập từ các nguồn tin đáng tin cậy làm đầu vào, sau đó phân loại và trả về loại tổn thương da tương ứng. Hình ảnh được thu thập từ máy soi da, có kích thước WxH pixel, với W và H là số nguyên dương. Hệ thống có khả năng phân loại 7 loại tổn thương da phổ biến: dày sừng tiết bã da dầu, ung thư biểu mô tế bào vảy ở da, ung thư tế bào đáy, ung thư hắc tố, u da lành  tính, tổn thương mạch máu, nốt ruồi hắc tố.. Ngoài ra, hệ thống cũng có thể cung cấp mức độ tin cậy trong việc phân loại, giúp bác sĩ da liễu đánh giá mức độ chính xác của kết quả.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34679912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a:xfrm>
            <a:off x="381000" y="685800"/>
            <a:ext cx="6096000" cy="3429000"/>
          </a:xfrm>
        </p:spPr>
      </p:sp>
      <p:sp>
        <p:nvSpPr>
          <p:cNvPr id="3" name="Chỗ dành sẵn cho Ghi chú 2"/>
          <p:cNvSpPr>
            <a:spLocks noGrp="1"/>
          </p:cNvSpPr>
          <p:nvPr>
            <p:ph type="body" idx="1"/>
          </p:nvPr>
        </p:nvSpPr>
        <p:spPr/>
        <p:txBody>
          <a:bodyPr/>
          <a:lstStyle/>
          <a:p>
            <a:pPr algn="just"/>
            <a:r>
              <a:rPr lang="en-US" b="1" dirty="0">
                <a:latin typeface="Alexandria Medium"/>
                <a:cs typeface="Alexandria Medium"/>
              </a:rPr>
              <a:t>1. </a:t>
            </a:r>
            <a:r>
              <a:rPr lang="en-US" b="1" dirty="0" err="1">
                <a:latin typeface="Alexandria Medium"/>
                <a:cs typeface="Alexandria Medium"/>
              </a:rPr>
              <a:t>Phân</a:t>
            </a:r>
            <a:r>
              <a:rPr lang="en-US" b="1" dirty="0">
                <a:latin typeface="Alexandria Medium"/>
                <a:cs typeface="Alexandria Medium"/>
              </a:rPr>
              <a:t> </a:t>
            </a:r>
            <a:r>
              <a:rPr lang="en-US" b="1" dirty="0" err="1">
                <a:latin typeface="Alexandria Medium"/>
                <a:cs typeface="Alexandria Medium"/>
              </a:rPr>
              <a:t>loại</a:t>
            </a:r>
            <a:r>
              <a:rPr lang="en-US" b="1" dirty="0">
                <a:latin typeface="Alexandria Medium"/>
                <a:cs typeface="Alexandria Medium"/>
              </a:rPr>
              <a:t> </a:t>
            </a:r>
            <a:r>
              <a:rPr lang="en-US" b="1" dirty="0" err="1">
                <a:latin typeface="Alexandria Medium"/>
                <a:cs typeface="Alexandria Medium"/>
              </a:rPr>
              <a:t>tổn</a:t>
            </a:r>
            <a:r>
              <a:rPr lang="en-US" b="1" dirty="0">
                <a:latin typeface="Alexandria Medium"/>
                <a:cs typeface="Alexandria Medium"/>
              </a:rPr>
              <a:t> </a:t>
            </a:r>
            <a:r>
              <a:rPr lang="en-US" b="1" dirty="0" err="1">
                <a:latin typeface="Alexandria Medium"/>
                <a:cs typeface="Alexandria Medium"/>
              </a:rPr>
              <a:t>thương</a:t>
            </a:r>
            <a:r>
              <a:rPr lang="en-US" b="1" dirty="0">
                <a:latin typeface="Alexandria Medium"/>
                <a:cs typeface="Alexandria Medium"/>
              </a:rPr>
              <a:t> da </a:t>
            </a:r>
            <a:r>
              <a:rPr lang="en-US" b="1" dirty="0" err="1">
                <a:latin typeface="Alexandria Medium"/>
                <a:cs typeface="Alexandria Medium"/>
              </a:rPr>
              <a:t>bằng</a:t>
            </a:r>
            <a:r>
              <a:rPr lang="en-US" b="1" dirty="0">
                <a:latin typeface="Alexandria Medium"/>
                <a:cs typeface="Alexandria Medium"/>
              </a:rPr>
              <a:t> </a:t>
            </a:r>
            <a:r>
              <a:rPr lang="en-US" b="1" dirty="0" err="1">
                <a:latin typeface="Alexandria Medium"/>
                <a:cs typeface="Alexandria Medium"/>
              </a:rPr>
              <a:t>mô</a:t>
            </a:r>
            <a:r>
              <a:rPr lang="en-US" b="1" dirty="0">
                <a:latin typeface="Alexandria Medium"/>
                <a:cs typeface="Alexandria Medium"/>
              </a:rPr>
              <a:t> </a:t>
            </a:r>
            <a:r>
              <a:rPr lang="en-US" b="1" dirty="0" err="1">
                <a:latin typeface="Alexandria Medium"/>
                <a:cs typeface="Alexandria Medium"/>
              </a:rPr>
              <a:t>hình</a:t>
            </a:r>
            <a:r>
              <a:rPr lang="en-US" b="1" dirty="0">
                <a:latin typeface="Alexandria Medium"/>
                <a:cs typeface="Alexandria Medium"/>
              </a:rPr>
              <a:t> </a:t>
            </a:r>
            <a:r>
              <a:rPr lang="en-US" b="1" dirty="0" err="1">
                <a:latin typeface="Alexandria Medium"/>
                <a:cs typeface="Alexandria Medium"/>
              </a:rPr>
              <a:t>học</a:t>
            </a:r>
            <a:r>
              <a:rPr lang="en-US" b="1" dirty="0">
                <a:latin typeface="Alexandria Medium"/>
                <a:cs typeface="Alexandria Medium"/>
              </a:rPr>
              <a:t> </a:t>
            </a:r>
            <a:r>
              <a:rPr lang="en-US" b="1" dirty="0" err="1">
                <a:latin typeface="Alexandria Medium"/>
                <a:cs typeface="Alexandria Medium"/>
              </a:rPr>
              <a:t>sâu</a:t>
            </a:r>
            <a:r>
              <a:rPr lang="en-US" b="1" dirty="0">
                <a:latin typeface="Alexandria Medium"/>
                <a:cs typeface="Alexandria Medium"/>
              </a:rPr>
              <a:t>: </a:t>
            </a:r>
            <a:r>
              <a:rPr lang="en-US" b="1" dirty="0" err="1">
                <a:latin typeface="Alexandria Medium"/>
                <a:cs typeface="Alexandria Medium"/>
              </a:rPr>
              <a:t>Nghiên</a:t>
            </a:r>
            <a:r>
              <a:rPr lang="en-US" b="1" dirty="0">
                <a:latin typeface="Alexandria Medium"/>
                <a:cs typeface="Alexandria Medium"/>
              </a:rPr>
              <a:t> </a:t>
            </a:r>
            <a:r>
              <a:rPr lang="en-US" b="1" dirty="0" err="1">
                <a:latin typeface="Alexandria Medium"/>
                <a:cs typeface="Alexandria Medium"/>
              </a:rPr>
              <a:t>cứu</a:t>
            </a:r>
            <a:r>
              <a:rPr lang="en-US" b="1" dirty="0">
                <a:latin typeface="Alexandria Medium"/>
                <a:cs typeface="Alexandria Medium"/>
              </a:rPr>
              <a:t> </a:t>
            </a:r>
            <a:r>
              <a:rPr lang="en-US" b="1" dirty="0" err="1">
                <a:latin typeface="Alexandria Medium"/>
                <a:cs typeface="Alexandria Medium"/>
              </a:rPr>
              <a:t>S</a:t>
            </a:r>
            <a:r>
              <a:rPr lang="en-US" dirty="0" err="1">
                <a:latin typeface="Alexandria Medium"/>
                <a:cs typeface="Alexandria Medium"/>
              </a:rPr>
              <a:t>ử</a:t>
            </a:r>
            <a:r>
              <a:rPr lang="en-US" dirty="0">
                <a:latin typeface="Alexandria Medium"/>
                <a:cs typeface="Alexandria Medium"/>
              </a:rPr>
              <a:t> </a:t>
            </a:r>
            <a:r>
              <a:rPr lang="en-US" dirty="0" err="1">
                <a:latin typeface="Alexandria Medium"/>
                <a:cs typeface="Alexandria Medium"/>
              </a:rPr>
              <a:t>dụng</a:t>
            </a:r>
            <a:r>
              <a:rPr lang="en-US" dirty="0">
                <a:latin typeface="Alexandria Medium"/>
                <a:cs typeface="Alexandria Medium"/>
              </a:rPr>
              <a:t> </a:t>
            </a:r>
            <a:r>
              <a:rPr lang="en-US" dirty="0" err="1">
                <a:latin typeface="Alexandria Medium"/>
                <a:cs typeface="Alexandria Medium"/>
              </a:rPr>
              <a:t>kiến</a:t>
            </a:r>
            <a:r>
              <a:rPr lang="en-US" dirty="0">
                <a:latin typeface="Alexandria Medium"/>
                <a:cs typeface="Alexandria Medium"/>
              </a:rPr>
              <a:t> </a:t>
            </a:r>
            <a:r>
              <a:rPr lang="en-US" dirty="0" err="1">
                <a:latin typeface="Alexandria Medium"/>
                <a:cs typeface="Alexandria Medium"/>
              </a:rPr>
              <a:t>trúc</a:t>
            </a:r>
            <a:r>
              <a:rPr lang="en-US" dirty="0">
                <a:latin typeface="Alexandria Medium"/>
                <a:cs typeface="Alexandria Medium"/>
              </a:rPr>
              <a:t> Inception v3 CNN </a:t>
            </a:r>
            <a:r>
              <a:rPr lang="en-US" dirty="0" err="1">
                <a:latin typeface="Alexandria Medium"/>
                <a:cs typeface="Alexandria Medium"/>
              </a:rPr>
              <a:t>để</a:t>
            </a:r>
            <a:r>
              <a:rPr lang="en-US" dirty="0">
                <a:latin typeface="Alexandria Medium"/>
                <a:cs typeface="Alexandria Medium"/>
              </a:rPr>
              <a:t> </a:t>
            </a:r>
            <a:r>
              <a:rPr lang="en-US" dirty="0" err="1">
                <a:latin typeface="Alexandria Medium"/>
                <a:cs typeface="Alexandria Medium"/>
              </a:rPr>
              <a:t>phân</a:t>
            </a:r>
            <a:r>
              <a:rPr lang="en-US" dirty="0">
                <a:latin typeface="Alexandria Medium"/>
                <a:cs typeface="Alexandria Medium"/>
              </a:rPr>
              <a:t> </a:t>
            </a:r>
            <a:r>
              <a:rPr lang="en-US" dirty="0" err="1">
                <a:latin typeface="Alexandria Medium"/>
                <a:cs typeface="Alexandria Medium"/>
              </a:rPr>
              <a:t>loại</a:t>
            </a:r>
            <a:r>
              <a:rPr lang="en-US" dirty="0">
                <a:latin typeface="Alexandria Medium"/>
                <a:cs typeface="Alexandria Medium"/>
              </a:rPr>
              <a:t> </a:t>
            </a:r>
            <a:r>
              <a:rPr lang="en-US" dirty="0" err="1">
                <a:latin typeface="Alexandria Medium"/>
                <a:cs typeface="Alexandria Medium"/>
              </a:rPr>
              <a:t>tổn</a:t>
            </a:r>
            <a:r>
              <a:rPr lang="en-US" dirty="0">
                <a:latin typeface="Alexandria Medium"/>
                <a:cs typeface="Alexandria Medium"/>
              </a:rPr>
              <a:t> </a:t>
            </a:r>
            <a:r>
              <a:rPr lang="en-US" dirty="0" err="1">
                <a:latin typeface="Alexandria Medium"/>
                <a:cs typeface="Alexandria Medium"/>
              </a:rPr>
              <a:t>thương</a:t>
            </a:r>
            <a:r>
              <a:rPr lang="en-US" dirty="0">
                <a:latin typeface="Alexandria Medium"/>
                <a:cs typeface="Alexandria Medium"/>
              </a:rPr>
              <a:t> da </a:t>
            </a:r>
            <a:r>
              <a:rPr lang="en-US" dirty="0" err="1">
                <a:latin typeface="Alexandria Medium"/>
                <a:cs typeface="Alexandria Medium"/>
              </a:rPr>
              <a:t>với</a:t>
            </a:r>
            <a:r>
              <a:rPr lang="en-US" dirty="0">
                <a:latin typeface="Alexandria Medium"/>
                <a:cs typeface="Alexandria Medium"/>
              </a:rPr>
              <a:t> </a:t>
            </a:r>
            <a:r>
              <a:rPr lang="en-US" dirty="0" err="1">
                <a:latin typeface="Alexandria Medium"/>
                <a:cs typeface="Alexandria Medium"/>
              </a:rPr>
              <a:t>độ</a:t>
            </a:r>
            <a:r>
              <a:rPr lang="en-US" dirty="0">
                <a:latin typeface="Alexandria Medium"/>
                <a:cs typeface="Alexandria Medium"/>
              </a:rPr>
              <a:t> </a:t>
            </a:r>
            <a:r>
              <a:rPr lang="en-US" dirty="0" err="1">
                <a:latin typeface="Alexandria Medium"/>
                <a:cs typeface="Alexandria Medium"/>
              </a:rPr>
              <a:t>chính</a:t>
            </a:r>
            <a:r>
              <a:rPr lang="en-US" dirty="0">
                <a:latin typeface="Alexandria Medium"/>
                <a:cs typeface="Alexandria Medium"/>
              </a:rPr>
              <a:t> </a:t>
            </a:r>
            <a:r>
              <a:rPr lang="en-US" dirty="0" err="1">
                <a:latin typeface="Alexandria Medium"/>
                <a:cs typeface="Alexandria Medium"/>
              </a:rPr>
              <a:t>xác</a:t>
            </a:r>
            <a:r>
              <a:rPr lang="en-US" dirty="0">
                <a:latin typeface="Alexandria Medium"/>
                <a:cs typeface="Alexandria Medium"/>
              </a:rPr>
              <a:t> </a:t>
            </a:r>
            <a:r>
              <a:rPr lang="en-US" dirty="0" err="1">
                <a:latin typeface="Alexandria Medium"/>
                <a:cs typeface="Alexandria Medium"/>
              </a:rPr>
              <a:t>vô</a:t>
            </a:r>
            <a:r>
              <a:rPr lang="en-US" dirty="0">
                <a:latin typeface="Alexandria Medium"/>
                <a:cs typeface="Alexandria Medium"/>
              </a:rPr>
              <a:t> </a:t>
            </a:r>
            <a:r>
              <a:rPr lang="en-US" dirty="0" err="1">
                <a:latin typeface="Alexandria Medium"/>
                <a:cs typeface="Alexandria Medium"/>
              </a:rPr>
              <a:t>cùng</a:t>
            </a:r>
            <a:r>
              <a:rPr lang="en-US" dirty="0">
                <a:latin typeface="Alexandria Medium"/>
                <a:cs typeface="Alexandria Medium"/>
              </a:rPr>
              <a:t> </a:t>
            </a:r>
            <a:r>
              <a:rPr lang="en-US" dirty="0" err="1">
                <a:latin typeface="Alexandria Medium"/>
                <a:cs typeface="Alexandria Medium"/>
              </a:rPr>
              <a:t>ấn</a:t>
            </a:r>
            <a:r>
              <a:rPr lang="en-US" dirty="0">
                <a:latin typeface="Alexandria Medium"/>
                <a:cs typeface="Alexandria Medium"/>
              </a:rPr>
              <a:t> </a:t>
            </a:r>
            <a:r>
              <a:rPr lang="en-US" dirty="0" err="1">
                <a:latin typeface="Alexandria Medium"/>
                <a:cs typeface="Alexandria Medium"/>
              </a:rPr>
              <a:t>tượng</a:t>
            </a:r>
            <a:r>
              <a:rPr lang="en-US" dirty="0">
                <a:latin typeface="Alexandria Medium"/>
                <a:cs typeface="Alexandria Medium"/>
              </a:rPr>
              <a:t> </a:t>
            </a:r>
            <a:r>
              <a:rPr lang="en-US" dirty="0" err="1">
                <a:latin typeface="Alexandria Medium"/>
                <a:cs typeface="Alexandria Medium"/>
              </a:rPr>
              <a:t>với</a:t>
            </a:r>
            <a:r>
              <a:rPr lang="en-US" dirty="0">
                <a:latin typeface="Alexandria Medium"/>
                <a:cs typeface="Alexandria Medium"/>
              </a:rPr>
              <a:t> </a:t>
            </a:r>
            <a:r>
              <a:rPr lang="en-US" dirty="0" err="1">
                <a:latin typeface="Alexandria Medium"/>
                <a:cs typeface="Alexandria Medium"/>
              </a:rPr>
              <a:t>tỉ</a:t>
            </a:r>
            <a:r>
              <a:rPr lang="en-US" dirty="0">
                <a:latin typeface="Alexandria Medium"/>
                <a:cs typeface="Alexandria Medium"/>
              </a:rPr>
              <a:t> </a:t>
            </a:r>
            <a:r>
              <a:rPr lang="en-US" dirty="0" err="1">
                <a:latin typeface="Alexandria Medium"/>
                <a:cs typeface="Alexandria Medium"/>
              </a:rPr>
              <a:t>lệ</a:t>
            </a:r>
            <a:r>
              <a:rPr lang="en-US" dirty="0">
                <a:latin typeface="Alexandria Medium"/>
                <a:cs typeface="Alexandria Medium"/>
              </a:rPr>
              <a:t> 86,6%.</a:t>
            </a:r>
          </a:p>
          <a:p>
            <a:pPr algn="just"/>
            <a:r>
              <a:rPr lang="en-US" dirty="0">
                <a:latin typeface="Alexandria Medium"/>
                <a:cs typeface="Alexandria Medium"/>
              </a:rPr>
              <a:t>2. </a:t>
            </a:r>
            <a:r>
              <a:rPr lang="en-US" b="1" dirty="0" err="1">
                <a:latin typeface="Alexandria Medium"/>
                <a:cs typeface="Alexandria Medium"/>
              </a:rPr>
              <a:t>Kỹ</a:t>
            </a:r>
            <a:r>
              <a:rPr lang="en-US" b="1" dirty="0">
                <a:latin typeface="Alexandria Medium"/>
                <a:cs typeface="Alexandria Medium"/>
              </a:rPr>
              <a:t> </a:t>
            </a:r>
            <a:r>
              <a:rPr lang="en-US" b="1" dirty="0" err="1">
                <a:latin typeface="Alexandria Medium"/>
                <a:cs typeface="Alexandria Medium"/>
              </a:rPr>
              <a:t>thuật</a:t>
            </a:r>
            <a:r>
              <a:rPr lang="en-US" b="1" dirty="0">
                <a:latin typeface="Alexandria Medium"/>
                <a:cs typeface="Alexandria Medium"/>
              </a:rPr>
              <a:t> </a:t>
            </a:r>
            <a:r>
              <a:rPr lang="en-US" b="1" dirty="0" err="1">
                <a:latin typeface="Alexandria Medium"/>
                <a:cs typeface="Alexandria Medium"/>
              </a:rPr>
              <a:t>tăng</a:t>
            </a:r>
            <a:r>
              <a:rPr lang="en-US" b="1" dirty="0">
                <a:latin typeface="Alexandria Medium"/>
                <a:cs typeface="Alexandria Medium"/>
              </a:rPr>
              <a:t> </a:t>
            </a:r>
            <a:r>
              <a:rPr lang="en-US" b="1" dirty="0" err="1">
                <a:latin typeface="Alexandria Medium"/>
                <a:cs typeface="Alexandria Medium"/>
              </a:rPr>
              <a:t>cường</a:t>
            </a:r>
            <a:r>
              <a:rPr lang="en-US" b="1" dirty="0">
                <a:latin typeface="Alexandria Medium"/>
                <a:cs typeface="Alexandria Medium"/>
              </a:rPr>
              <a:t> </a:t>
            </a:r>
            <a:r>
              <a:rPr lang="en-US" b="1" dirty="0" err="1">
                <a:latin typeface="Alexandria Medium"/>
                <a:cs typeface="Alexandria Medium"/>
              </a:rPr>
              <a:t>dữ</a:t>
            </a:r>
            <a:r>
              <a:rPr lang="en-US" b="1" dirty="0">
                <a:latin typeface="Alexandria Medium"/>
                <a:cs typeface="Alexandria Medium"/>
              </a:rPr>
              <a:t> </a:t>
            </a:r>
            <a:r>
              <a:rPr lang="en-US" b="1" dirty="0" err="1">
                <a:latin typeface="Alexandria Medium"/>
                <a:cs typeface="Alexandria Medium"/>
              </a:rPr>
              <a:t>liệu</a:t>
            </a:r>
            <a:r>
              <a:rPr lang="en-US" b="1" dirty="0">
                <a:latin typeface="Alexandria Medium"/>
                <a:cs typeface="Alexandria Medium"/>
              </a:rPr>
              <a:t> </a:t>
            </a:r>
            <a:r>
              <a:rPr lang="en-US" b="1" dirty="0" err="1">
                <a:latin typeface="Alexandria Medium"/>
                <a:cs typeface="Alexandria Medium"/>
              </a:rPr>
              <a:t>để</a:t>
            </a:r>
            <a:r>
              <a:rPr lang="en-US" b="1" dirty="0">
                <a:latin typeface="Alexandria Medium"/>
                <a:cs typeface="Alexandria Medium"/>
              </a:rPr>
              <a:t> </a:t>
            </a:r>
            <a:r>
              <a:rPr lang="en-US" b="1" dirty="0" err="1">
                <a:latin typeface="Alexandria Medium"/>
                <a:cs typeface="Alexandria Medium"/>
              </a:rPr>
              <a:t>nâng</a:t>
            </a:r>
            <a:r>
              <a:rPr lang="en-US" b="1" dirty="0">
                <a:latin typeface="Alexandria Medium"/>
                <a:cs typeface="Alexandria Medium"/>
              </a:rPr>
              <a:t> </a:t>
            </a:r>
            <a:r>
              <a:rPr lang="en-US" b="1" dirty="0" err="1">
                <a:latin typeface="Alexandria Medium"/>
                <a:cs typeface="Alexandria Medium"/>
              </a:rPr>
              <a:t>cao</a:t>
            </a:r>
            <a:r>
              <a:rPr lang="en-US" b="1" dirty="0">
                <a:latin typeface="Alexandria Medium"/>
                <a:cs typeface="Alexandria Medium"/>
              </a:rPr>
              <a:t> </a:t>
            </a:r>
            <a:r>
              <a:rPr lang="en-US" b="1" dirty="0" err="1">
                <a:latin typeface="Alexandria Medium"/>
                <a:cs typeface="Alexandria Medium"/>
              </a:rPr>
              <a:t>hiệu</a:t>
            </a:r>
            <a:r>
              <a:rPr lang="en-US" b="1" dirty="0">
                <a:latin typeface="Alexandria Medium"/>
                <a:cs typeface="Alexandria Medium"/>
              </a:rPr>
              <a:t> </a:t>
            </a:r>
            <a:r>
              <a:rPr lang="en-US" b="1" dirty="0" err="1">
                <a:latin typeface="Alexandria Medium"/>
                <a:cs typeface="Alexandria Medium"/>
              </a:rPr>
              <a:t>suất</a:t>
            </a:r>
            <a:r>
              <a:rPr lang="en-US" b="1" dirty="0">
                <a:latin typeface="Alexandria Medium"/>
                <a:cs typeface="Alexandria Medium"/>
              </a:rPr>
              <a:t>: </a:t>
            </a:r>
            <a:r>
              <a:rPr lang="en-US" u="sng" dirty="0" err="1">
                <a:latin typeface="Alexandria Medium"/>
                <a:cs typeface="Alexandria Medium"/>
              </a:rPr>
              <a:t>Nghiên</a:t>
            </a:r>
            <a:r>
              <a:rPr lang="en-US" u="sng" dirty="0">
                <a:latin typeface="Alexandria Medium"/>
                <a:cs typeface="Alexandria Medium"/>
              </a:rPr>
              <a:t> </a:t>
            </a:r>
            <a:r>
              <a:rPr lang="en-US" u="sng" dirty="0" err="1">
                <a:latin typeface="Alexandria Medium"/>
                <a:cs typeface="Alexandria Medium"/>
              </a:rPr>
              <a:t>cứu</a:t>
            </a:r>
            <a:r>
              <a:rPr lang="en-US" dirty="0">
                <a:latin typeface="Alexandria Medium"/>
                <a:cs typeface="Alexandria Medium"/>
              </a:rPr>
              <a:t> </a:t>
            </a:r>
            <a:r>
              <a:rPr lang="en-US" dirty="0" err="1">
                <a:latin typeface="Alexandria Medium"/>
                <a:cs typeface="Alexandria Medium"/>
              </a:rPr>
              <a:t>đề</a:t>
            </a:r>
            <a:r>
              <a:rPr lang="en-US" dirty="0">
                <a:latin typeface="Alexandria Medium"/>
                <a:cs typeface="Alexandria Medium"/>
              </a:rPr>
              <a:t> </a:t>
            </a:r>
            <a:r>
              <a:rPr lang="en-US" dirty="0" err="1">
                <a:latin typeface="Alexandria Medium"/>
                <a:cs typeface="Alexandria Medium"/>
              </a:rPr>
              <a:t>xuất</a:t>
            </a:r>
            <a:r>
              <a:rPr lang="en-US" dirty="0">
                <a:latin typeface="Alexandria Medium"/>
                <a:cs typeface="Alexandria Medium"/>
              </a:rPr>
              <a:t> </a:t>
            </a:r>
            <a:r>
              <a:rPr lang="en-US" dirty="0" err="1">
                <a:latin typeface="Alexandria Medium"/>
                <a:cs typeface="Alexandria Medium"/>
              </a:rPr>
              <a:t>một</a:t>
            </a:r>
            <a:r>
              <a:rPr lang="en-US" dirty="0">
                <a:latin typeface="Alexandria Medium"/>
                <a:cs typeface="Alexandria Medium"/>
              </a:rPr>
              <a:t> </a:t>
            </a:r>
            <a:r>
              <a:rPr lang="en-US" dirty="0" err="1">
                <a:latin typeface="Alexandria Medium"/>
                <a:cs typeface="Alexandria Medium"/>
              </a:rPr>
              <a:t>kỹ</a:t>
            </a:r>
            <a:r>
              <a:rPr lang="en-US" dirty="0">
                <a:latin typeface="Alexandria Medium"/>
                <a:cs typeface="Alexandria Medium"/>
              </a:rPr>
              <a:t> </a:t>
            </a:r>
            <a:r>
              <a:rPr lang="en-US" dirty="0" err="1">
                <a:latin typeface="Alexandria Medium"/>
                <a:cs typeface="Alexandria Medium"/>
              </a:rPr>
              <a:t>thuật</a:t>
            </a:r>
            <a:r>
              <a:rPr lang="en-US" dirty="0">
                <a:latin typeface="Alexandria Medium"/>
                <a:cs typeface="Alexandria Medium"/>
              </a:rPr>
              <a:t> </a:t>
            </a:r>
            <a:r>
              <a:rPr lang="en-US" dirty="0" err="1">
                <a:latin typeface="Alexandria Medium"/>
                <a:cs typeface="Alexandria Medium"/>
              </a:rPr>
              <a:t>tăng</a:t>
            </a:r>
            <a:r>
              <a:rPr lang="en-US" dirty="0">
                <a:latin typeface="Alexandria Medium"/>
                <a:cs typeface="Alexandria Medium"/>
              </a:rPr>
              <a:t> </a:t>
            </a:r>
            <a:r>
              <a:rPr lang="en-US" dirty="0" err="1">
                <a:latin typeface="Alexandria Medium"/>
                <a:cs typeface="Alexandria Medium"/>
              </a:rPr>
              <a:t>cường</a:t>
            </a:r>
            <a:r>
              <a:rPr lang="en-US" dirty="0">
                <a:latin typeface="Alexandria Medium"/>
                <a:cs typeface="Alexandria Medium"/>
              </a:rPr>
              <a:t> </a:t>
            </a:r>
            <a:r>
              <a:rPr lang="en-US" dirty="0" err="1">
                <a:latin typeface="Alexandria Medium"/>
                <a:cs typeface="Alexandria Medium"/>
              </a:rPr>
              <a:t>dữ</a:t>
            </a:r>
            <a:r>
              <a:rPr lang="en-US" dirty="0">
                <a:latin typeface="Alexandria Medium"/>
                <a:cs typeface="Alexandria Medium"/>
              </a:rPr>
              <a:t> </a:t>
            </a:r>
            <a:r>
              <a:rPr lang="en-US" dirty="0" err="1">
                <a:latin typeface="Alexandria Medium"/>
                <a:cs typeface="Alexandria Medium"/>
              </a:rPr>
              <a:t>liệu</a:t>
            </a:r>
            <a:r>
              <a:rPr lang="en-US" dirty="0">
                <a:latin typeface="Alexandria Medium"/>
                <a:cs typeface="Alexandria Medium"/>
              </a:rPr>
              <a:t> </a:t>
            </a:r>
            <a:r>
              <a:rPr lang="en-US" dirty="0" err="1">
                <a:latin typeface="Alexandria Medium"/>
                <a:cs typeface="Alexandria Medium"/>
              </a:rPr>
              <a:t>sử</a:t>
            </a:r>
            <a:r>
              <a:rPr lang="en-US" dirty="0">
                <a:latin typeface="Alexandria Medium"/>
                <a:cs typeface="Alexandria Medium"/>
              </a:rPr>
              <a:t> </a:t>
            </a:r>
            <a:r>
              <a:rPr lang="en-US" dirty="0" err="1">
                <a:latin typeface="Alexandria Medium"/>
                <a:cs typeface="Alexandria Medium"/>
              </a:rPr>
              <a:t>dụng</a:t>
            </a:r>
            <a:r>
              <a:rPr lang="en-US" dirty="0">
                <a:latin typeface="Alexandria Medium"/>
                <a:cs typeface="Alexandria Medium"/>
              </a:rPr>
              <a:t> </a:t>
            </a:r>
            <a:r>
              <a:rPr lang="en-US" dirty="0" err="1">
                <a:latin typeface="Alexandria Medium"/>
                <a:cs typeface="Alexandria Medium"/>
              </a:rPr>
              <a:t>các</a:t>
            </a:r>
            <a:r>
              <a:rPr lang="en-US" dirty="0">
                <a:latin typeface="Alexandria Medium"/>
                <a:cs typeface="Alexandria Medium"/>
              </a:rPr>
              <a:t> </a:t>
            </a:r>
            <a:r>
              <a:rPr lang="en-US" dirty="0" err="1">
                <a:latin typeface="Alexandria Medium"/>
                <a:cs typeface="Alexandria Medium"/>
              </a:rPr>
              <a:t>phép</a:t>
            </a:r>
            <a:r>
              <a:rPr lang="en-US" dirty="0">
                <a:latin typeface="Alexandria Medium"/>
                <a:cs typeface="Alexandria Medium"/>
              </a:rPr>
              <a:t> </a:t>
            </a:r>
            <a:r>
              <a:rPr lang="en-US" dirty="0" err="1">
                <a:latin typeface="Alexandria Medium"/>
                <a:cs typeface="Alexandria Medium"/>
              </a:rPr>
              <a:t>biến</a:t>
            </a:r>
            <a:r>
              <a:rPr lang="en-US" dirty="0">
                <a:latin typeface="Alexandria Medium"/>
                <a:cs typeface="Alexandria Medium"/>
              </a:rPr>
              <a:t> </a:t>
            </a:r>
            <a:r>
              <a:rPr lang="en-US" dirty="0" err="1">
                <a:latin typeface="Alexandria Medium"/>
                <a:cs typeface="Alexandria Medium"/>
              </a:rPr>
              <a:t>đổi</a:t>
            </a:r>
            <a:r>
              <a:rPr lang="en-US" dirty="0">
                <a:latin typeface="Alexandria Medium"/>
                <a:cs typeface="Alexandria Medium"/>
              </a:rPr>
              <a:t> </a:t>
            </a:r>
            <a:r>
              <a:rPr lang="en-US" dirty="0" err="1">
                <a:latin typeface="Alexandria Medium"/>
                <a:cs typeface="Alexandria Medium"/>
              </a:rPr>
              <a:t>hình</a:t>
            </a:r>
            <a:r>
              <a:rPr lang="en-US" dirty="0">
                <a:latin typeface="Alexandria Medium"/>
                <a:cs typeface="Alexandria Medium"/>
              </a:rPr>
              <a:t> </a:t>
            </a:r>
            <a:r>
              <a:rPr lang="en-US" dirty="0" err="1">
                <a:latin typeface="Alexandria Medium"/>
                <a:cs typeface="Alexandria Medium"/>
              </a:rPr>
              <a:t>học</a:t>
            </a:r>
            <a:r>
              <a:rPr lang="en-US" dirty="0">
                <a:latin typeface="Alexandria Medium"/>
                <a:cs typeface="Alexandria Medium"/>
              </a:rPr>
              <a:t> </a:t>
            </a:r>
            <a:r>
              <a:rPr lang="en-US" dirty="0" err="1">
                <a:latin typeface="Alexandria Medium"/>
                <a:cs typeface="Alexandria Medium"/>
              </a:rPr>
              <a:t>ngẫu</a:t>
            </a:r>
            <a:r>
              <a:rPr lang="en-US" dirty="0">
                <a:latin typeface="Alexandria Medium"/>
                <a:cs typeface="Alexandria Medium"/>
              </a:rPr>
              <a:t> </a:t>
            </a:r>
            <a:r>
              <a:rPr lang="en-US" dirty="0" err="1">
                <a:latin typeface="Alexandria Medium"/>
                <a:cs typeface="Alexandria Medium"/>
              </a:rPr>
              <a:t>nhiên</a:t>
            </a:r>
            <a:r>
              <a:rPr lang="en-US" dirty="0">
                <a:latin typeface="Alexandria Medium"/>
                <a:cs typeface="Alexandria Medium"/>
              </a:rPr>
              <a:t> </a:t>
            </a:r>
            <a:r>
              <a:rPr lang="en-US" dirty="0" err="1">
                <a:latin typeface="Alexandria Medium"/>
                <a:cs typeface="Alexandria Medium"/>
              </a:rPr>
              <a:t>chẳng</a:t>
            </a:r>
            <a:r>
              <a:rPr lang="en-US" dirty="0">
                <a:latin typeface="Alexandria Medium"/>
                <a:cs typeface="Alexandria Medium"/>
              </a:rPr>
              <a:t> </a:t>
            </a:r>
            <a:r>
              <a:rPr lang="en-US" dirty="0" err="1">
                <a:latin typeface="Alexandria Medium"/>
                <a:cs typeface="Alexandria Medium"/>
              </a:rPr>
              <a:t>hạn</a:t>
            </a:r>
            <a:r>
              <a:rPr lang="en-US" dirty="0">
                <a:latin typeface="Alexandria Medium"/>
                <a:cs typeface="Alexandria Medium"/>
              </a:rPr>
              <a:t> </a:t>
            </a:r>
            <a:r>
              <a:rPr lang="en-US" dirty="0" err="1">
                <a:latin typeface="Alexandria Medium"/>
                <a:cs typeface="Alexandria Medium"/>
              </a:rPr>
              <a:t>như</a:t>
            </a:r>
            <a:r>
              <a:rPr lang="en-US" dirty="0">
                <a:latin typeface="Alexandria Medium"/>
                <a:cs typeface="Alexandria Medium"/>
              </a:rPr>
              <a:t> </a:t>
            </a:r>
            <a:r>
              <a:rPr lang="en-US" dirty="0" err="1">
                <a:latin typeface="Alexandria Medium"/>
                <a:cs typeface="Alexandria Medium"/>
              </a:rPr>
              <a:t>xoay</a:t>
            </a:r>
            <a:r>
              <a:rPr lang="en-US" dirty="0">
                <a:latin typeface="Alexandria Medium"/>
                <a:cs typeface="Alexandria Medium"/>
              </a:rPr>
              <a:t>, chia </a:t>
            </a:r>
            <a:r>
              <a:rPr lang="en-US" dirty="0" err="1">
                <a:latin typeface="Alexandria Medium"/>
                <a:cs typeface="Alexandria Medium"/>
              </a:rPr>
              <a:t>tỷ</a:t>
            </a:r>
            <a:r>
              <a:rPr lang="en-US" dirty="0">
                <a:latin typeface="Alexandria Medium"/>
                <a:cs typeface="Alexandria Medium"/>
              </a:rPr>
              <a:t> </a:t>
            </a:r>
            <a:r>
              <a:rPr lang="en-US" dirty="0" err="1">
                <a:latin typeface="Alexandria Medium"/>
                <a:cs typeface="Alexandria Medium"/>
              </a:rPr>
              <a:t>lệ</a:t>
            </a:r>
            <a:r>
              <a:rPr lang="en-US" dirty="0">
                <a:latin typeface="Alexandria Medium"/>
                <a:cs typeface="Alexandria Medium"/>
              </a:rPr>
              <a:t>, </a:t>
            </a:r>
            <a:r>
              <a:rPr lang="en-US" dirty="0" err="1">
                <a:latin typeface="Alexandria Medium"/>
                <a:cs typeface="Alexandria Medium"/>
              </a:rPr>
              <a:t>v.v</a:t>
            </a:r>
            <a:r>
              <a:rPr lang="en-US" dirty="0">
                <a:latin typeface="Alexandria Medium"/>
                <a:cs typeface="Alexandria Medium"/>
              </a:rPr>
              <a:t> </a:t>
            </a:r>
            <a:r>
              <a:rPr lang="en-US" dirty="0" err="1">
                <a:latin typeface="Alexandria Medium"/>
                <a:cs typeface="Alexandria Medium"/>
              </a:rPr>
              <a:t>để</a:t>
            </a:r>
            <a:r>
              <a:rPr lang="en-US" dirty="0">
                <a:latin typeface="Alexandria Medium"/>
                <a:cs typeface="Alexandria Medium"/>
              </a:rPr>
              <a:t> </a:t>
            </a:r>
            <a:r>
              <a:rPr lang="en-US" dirty="0" err="1">
                <a:latin typeface="Alexandria Medium"/>
                <a:cs typeface="Alexandria Medium"/>
              </a:rPr>
              <a:t>tăng</a:t>
            </a:r>
            <a:r>
              <a:rPr lang="en-US" dirty="0">
                <a:latin typeface="Alexandria Medium"/>
                <a:cs typeface="Alexandria Medium"/>
              </a:rPr>
              <a:t> </a:t>
            </a:r>
            <a:r>
              <a:rPr lang="en-US" dirty="0" err="1">
                <a:latin typeface="Alexandria Medium"/>
                <a:cs typeface="Alexandria Medium"/>
              </a:rPr>
              <a:t>kích</a:t>
            </a:r>
            <a:r>
              <a:rPr lang="en-US" dirty="0">
                <a:latin typeface="Alexandria Medium"/>
                <a:cs typeface="Alexandria Medium"/>
              </a:rPr>
              <a:t> </a:t>
            </a:r>
            <a:r>
              <a:rPr lang="en-US" dirty="0" err="1">
                <a:latin typeface="Alexandria Medium"/>
                <a:cs typeface="Alexandria Medium"/>
              </a:rPr>
              <a:t>thước</a:t>
            </a:r>
            <a:r>
              <a:rPr lang="en-US" dirty="0">
                <a:latin typeface="Alexandria Medium"/>
                <a:cs typeface="Alexandria Medium"/>
              </a:rPr>
              <a:t> </a:t>
            </a:r>
            <a:r>
              <a:rPr lang="en-US" dirty="0" err="1">
                <a:latin typeface="Alexandria Medium"/>
                <a:cs typeface="Alexandria Medium"/>
              </a:rPr>
              <a:t>và</a:t>
            </a:r>
            <a:r>
              <a:rPr lang="en-US" dirty="0">
                <a:latin typeface="Alexandria Medium"/>
                <a:cs typeface="Alexandria Medium"/>
              </a:rPr>
              <a:t> </a:t>
            </a:r>
            <a:r>
              <a:rPr lang="en-US" dirty="0" err="1">
                <a:latin typeface="Alexandria Medium"/>
                <a:cs typeface="Alexandria Medium"/>
              </a:rPr>
              <a:t>tính</a:t>
            </a:r>
            <a:r>
              <a:rPr lang="en-US" dirty="0">
                <a:latin typeface="Alexandria Medium"/>
                <a:cs typeface="Alexandria Medium"/>
              </a:rPr>
              <a:t> </a:t>
            </a:r>
            <a:r>
              <a:rPr lang="en-US" dirty="0" err="1">
                <a:latin typeface="Alexandria Medium"/>
                <a:cs typeface="Alexandria Medium"/>
              </a:rPr>
              <a:t>đa</a:t>
            </a:r>
            <a:r>
              <a:rPr lang="en-US" dirty="0">
                <a:latin typeface="Alexandria Medium"/>
                <a:cs typeface="Alexandria Medium"/>
              </a:rPr>
              <a:t> </a:t>
            </a:r>
            <a:r>
              <a:rPr lang="en-US" dirty="0" err="1">
                <a:latin typeface="Alexandria Medium"/>
                <a:cs typeface="Alexandria Medium"/>
              </a:rPr>
              <a:t>dạng</a:t>
            </a:r>
            <a:r>
              <a:rPr lang="en-US" dirty="0">
                <a:latin typeface="Alexandria Medium"/>
                <a:cs typeface="Alexandria Medium"/>
              </a:rPr>
              <a:t> </a:t>
            </a:r>
            <a:r>
              <a:rPr lang="en-US" dirty="0" err="1">
                <a:latin typeface="Alexandria Medium"/>
                <a:cs typeface="Alexandria Medium"/>
              </a:rPr>
              <a:t>của</a:t>
            </a:r>
            <a:r>
              <a:rPr lang="en-US" dirty="0">
                <a:latin typeface="Alexandria Medium"/>
                <a:cs typeface="Alexandria Medium"/>
              </a:rPr>
              <a:t> </a:t>
            </a:r>
            <a:r>
              <a:rPr lang="en-US" dirty="0" err="1">
                <a:latin typeface="Alexandria Medium"/>
                <a:cs typeface="Alexandria Medium"/>
              </a:rPr>
              <a:t>dữ</a:t>
            </a:r>
            <a:r>
              <a:rPr lang="en-US" dirty="0">
                <a:latin typeface="Alexandria Medium"/>
                <a:cs typeface="Alexandria Medium"/>
              </a:rPr>
              <a:t> </a:t>
            </a:r>
            <a:r>
              <a:rPr lang="en-US" dirty="0" err="1">
                <a:latin typeface="Alexandria Medium"/>
                <a:cs typeface="Alexandria Medium"/>
              </a:rPr>
              <a:t>liệu</a:t>
            </a:r>
            <a:r>
              <a:rPr lang="en-US" dirty="0">
                <a:latin typeface="Alexandria Medium"/>
                <a:cs typeface="Alexandria Medium"/>
              </a:rPr>
              <a:t> </a:t>
            </a:r>
            <a:r>
              <a:rPr lang="en-US" dirty="0" err="1">
                <a:latin typeface="Alexandria Medium"/>
                <a:cs typeface="Alexandria Medium"/>
              </a:rPr>
              <a:t>huấn</a:t>
            </a:r>
            <a:r>
              <a:rPr lang="en-US" dirty="0">
                <a:latin typeface="Alexandria Medium"/>
                <a:cs typeface="Alexandria Medium"/>
              </a:rPr>
              <a:t> </a:t>
            </a:r>
            <a:r>
              <a:rPr lang="en-US" dirty="0" err="1">
                <a:latin typeface="Alexandria Medium"/>
                <a:cs typeface="Alexandria Medium"/>
              </a:rPr>
              <a:t>luyện</a:t>
            </a:r>
            <a:r>
              <a:rPr lang="en-US" dirty="0">
                <a:latin typeface="Alexandria Medium"/>
                <a:cs typeface="Alexandria Medium"/>
              </a:rPr>
              <a:t>. </a:t>
            </a:r>
            <a:endParaRPr lang="vi-VN" dirty="0">
              <a:latin typeface="Alexandria Medium"/>
              <a:cs typeface="Alexandria Medium"/>
            </a:endParaRPr>
          </a:p>
          <a:p>
            <a:pPr algn="just"/>
            <a:r>
              <a:rPr lang="en-US" dirty="0">
                <a:latin typeface="Alexandria Medium"/>
                <a:cs typeface="Alexandria Medium"/>
              </a:rPr>
              <a:t>3. So </a:t>
            </a:r>
            <a:r>
              <a:rPr lang="en-US" dirty="0" err="1">
                <a:latin typeface="Alexandria Medium"/>
                <a:cs typeface="Alexandria Medium"/>
              </a:rPr>
              <a:t>sánh</a:t>
            </a:r>
            <a:r>
              <a:rPr lang="en-US" dirty="0">
                <a:latin typeface="Alexandria Medium"/>
                <a:cs typeface="Alexandria Medium"/>
              </a:rPr>
              <a:t> </a:t>
            </a:r>
            <a:r>
              <a:rPr lang="en-US" dirty="0" err="1">
                <a:latin typeface="Alexandria Medium"/>
                <a:cs typeface="Alexandria Medium"/>
              </a:rPr>
              <a:t>tính</a:t>
            </a:r>
            <a:r>
              <a:rPr lang="en-US" dirty="0">
                <a:latin typeface="Alexandria Medium"/>
                <a:cs typeface="Alexandria Medium"/>
              </a:rPr>
              <a:t> </a:t>
            </a:r>
            <a:r>
              <a:rPr lang="en-US" dirty="0" err="1">
                <a:latin typeface="Alexandria Medium"/>
                <a:cs typeface="Alexandria Medium"/>
              </a:rPr>
              <a:t>chính</a:t>
            </a:r>
            <a:r>
              <a:rPr lang="en-US" dirty="0">
                <a:latin typeface="Alexandria Medium"/>
                <a:cs typeface="Alexandria Medium"/>
              </a:rPr>
              <a:t> </a:t>
            </a:r>
            <a:r>
              <a:rPr lang="en-US" dirty="0" err="1">
                <a:latin typeface="Alexandria Medium"/>
                <a:cs typeface="Alexandria Medium"/>
              </a:rPr>
              <a:t>xác</a:t>
            </a:r>
            <a:r>
              <a:rPr lang="en-US" dirty="0">
                <a:latin typeface="Alexandria Medium"/>
                <a:cs typeface="Alexandria Medium"/>
              </a:rPr>
              <a:t> </a:t>
            </a:r>
            <a:r>
              <a:rPr lang="en-US" dirty="0" err="1">
                <a:latin typeface="Alexandria Medium"/>
                <a:cs typeface="Alexandria Medium"/>
              </a:rPr>
              <a:t>của</a:t>
            </a:r>
            <a:r>
              <a:rPr lang="en-US" dirty="0">
                <a:latin typeface="Alexandria Medium"/>
                <a:cs typeface="Alexandria Medium"/>
              </a:rPr>
              <a:t> </a:t>
            </a:r>
            <a:r>
              <a:rPr lang="en-US" dirty="0" err="1">
                <a:latin typeface="Alexandria Medium"/>
                <a:cs typeface="Alexandria Medium"/>
              </a:rPr>
              <a:t>các</a:t>
            </a:r>
            <a:r>
              <a:rPr lang="en-US" dirty="0">
                <a:latin typeface="Alexandria Medium"/>
                <a:cs typeface="Alexandria Medium"/>
              </a:rPr>
              <a:t> </a:t>
            </a:r>
            <a:r>
              <a:rPr lang="en-US" dirty="0" err="1">
                <a:latin typeface="Alexandria Medium"/>
                <a:cs typeface="Alexandria Medium"/>
              </a:rPr>
              <a:t>mô</a:t>
            </a:r>
            <a:r>
              <a:rPr lang="en-US" dirty="0">
                <a:latin typeface="Alexandria Medium"/>
                <a:cs typeface="Alexandria Medium"/>
              </a:rPr>
              <a:t> </a:t>
            </a:r>
            <a:r>
              <a:rPr lang="en-US" dirty="0" err="1">
                <a:latin typeface="Alexandria Medium"/>
                <a:cs typeface="Alexandria Medium"/>
              </a:rPr>
              <a:t>hình</a:t>
            </a:r>
            <a:r>
              <a:rPr lang="en-US" dirty="0">
                <a:latin typeface="Alexandria Medium"/>
                <a:cs typeface="Alexandria Medium"/>
              </a:rPr>
              <a:t> </a:t>
            </a:r>
            <a:r>
              <a:rPr lang="en-US" dirty="0" err="1">
                <a:latin typeface="Alexandria Medium"/>
                <a:cs typeface="Alexandria Medium"/>
              </a:rPr>
              <a:t>học</a:t>
            </a:r>
            <a:r>
              <a:rPr lang="en-US" dirty="0">
                <a:latin typeface="Alexandria Medium"/>
                <a:cs typeface="Alexandria Medium"/>
              </a:rPr>
              <a:t> </a:t>
            </a:r>
            <a:r>
              <a:rPr lang="en-US" dirty="0" err="1">
                <a:latin typeface="Alexandria Medium"/>
                <a:cs typeface="Alexandria Medium"/>
              </a:rPr>
              <a:t>máy</a:t>
            </a:r>
            <a:r>
              <a:rPr lang="en-US" dirty="0">
                <a:latin typeface="Alexandria Medium"/>
                <a:cs typeface="Alexandria Medium"/>
              </a:rPr>
              <a:t> </a:t>
            </a:r>
            <a:r>
              <a:rPr lang="en-US" dirty="0" err="1">
                <a:latin typeface="Alexandria Medium"/>
                <a:cs typeface="Alexandria Medium"/>
              </a:rPr>
              <a:t>truyền</a:t>
            </a:r>
            <a:r>
              <a:rPr lang="en-US" dirty="0">
                <a:latin typeface="Alexandria Medium"/>
                <a:cs typeface="Alexandria Medium"/>
              </a:rPr>
              <a:t> </a:t>
            </a:r>
            <a:r>
              <a:rPr lang="en-US" dirty="0" err="1">
                <a:latin typeface="Alexandria Medium"/>
                <a:cs typeface="Alexandria Medium"/>
              </a:rPr>
              <a:t>thống</a:t>
            </a:r>
            <a:r>
              <a:rPr lang="en-US" dirty="0">
                <a:latin typeface="Alexandria Medium"/>
                <a:cs typeface="Alexandria Medium"/>
              </a:rPr>
              <a:t>: </a:t>
            </a:r>
            <a:r>
              <a:rPr lang="en-US" dirty="0" err="1">
                <a:latin typeface="Alexandria Medium"/>
                <a:cs typeface="Alexandria Medium"/>
              </a:rPr>
              <a:t>Nghiên</a:t>
            </a:r>
            <a:r>
              <a:rPr lang="en-US" dirty="0">
                <a:latin typeface="Alexandria Medium"/>
                <a:cs typeface="Alexandria Medium"/>
              </a:rPr>
              <a:t> </a:t>
            </a:r>
            <a:r>
              <a:rPr lang="en-US" dirty="0" err="1">
                <a:latin typeface="Alexandria Medium"/>
                <a:cs typeface="Alexandria Medium"/>
              </a:rPr>
              <a:t>cứu</a:t>
            </a:r>
            <a:r>
              <a:rPr lang="en-US" dirty="0">
                <a:latin typeface="Alexandria Medium"/>
                <a:cs typeface="Alexandria Medium"/>
              </a:rPr>
              <a:t> so </a:t>
            </a:r>
            <a:r>
              <a:rPr lang="en-US" dirty="0" err="1">
                <a:latin typeface="Alexandria Medium"/>
                <a:cs typeface="Alexandria Medium"/>
              </a:rPr>
              <a:t>sánh</a:t>
            </a:r>
            <a:r>
              <a:rPr lang="en-US" dirty="0">
                <a:latin typeface="Alexandria Medium"/>
                <a:cs typeface="Alexandria Medium"/>
              </a:rPr>
              <a:t> </a:t>
            </a:r>
            <a:r>
              <a:rPr lang="en-US" dirty="0" err="1">
                <a:latin typeface="Alexandria Medium"/>
                <a:cs typeface="Alexandria Medium"/>
              </a:rPr>
              <a:t>kỹ</a:t>
            </a:r>
            <a:r>
              <a:rPr lang="en-US" dirty="0">
                <a:latin typeface="Alexandria Medium"/>
                <a:cs typeface="Alexandria Medium"/>
              </a:rPr>
              <a:t> </a:t>
            </a:r>
            <a:r>
              <a:rPr lang="en-US" dirty="0" err="1">
                <a:latin typeface="Alexandria Medium"/>
                <a:cs typeface="Alexandria Medium"/>
              </a:rPr>
              <a:t>thuật</a:t>
            </a:r>
            <a:r>
              <a:rPr lang="en-US" dirty="0">
                <a:latin typeface="Alexandria Medium"/>
                <a:cs typeface="Alexandria Medium"/>
              </a:rPr>
              <a:t> </a:t>
            </a:r>
            <a:r>
              <a:rPr lang="en-US" dirty="0" err="1">
                <a:latin typeface="Alexandria Medium"/>
                <a:cs typeface="Alexandria Medium"/>
              </a:rPr>
              <a:t>học</a:t>
            </a:r>
            <a:r>
              <a:rPr lang="en-US" dirty="0">
                <a:latin typeface="Alexandria Medium"/>
                <a:cs typeface="Alexandria Medium"/>
              </a:rPr>
              <a:t> </a:t>
            </a:r>
            <a:r>
              <a:rPr lang="en-US" dirty="0" err="1">
                <a:latin typeface="Alexandria Medium"/>
                <a:cs typeface="Alexandria Medium"/>
              </a:rPr>
              <a:t>máy</a:t>
            </a:r>
            <a:r>
              <a:rPr lang="en-US" dirty="0">
                <a:latin typeface="Alexandria Medium"/>
                <a:cs typeface="Alexandria Medium"/>
              </a:rPr>
              <a:t> </a:t>
            </a:r>
            <a:r>
              <a:rPr lang="en-US" dirty="0" err="1">
                <a:latin typeface="Alexandria Medium"/>
                <a:cs typeface="Alexandria Medium"/>
              </a:rPr>
              <a:t>được</a:t>
            </a:r>
            <a:r>
              <a:rPr lang="en-US" dirty="0">
                <a:latin typeface="Alexandria Medium"/>
                <a:cs typeface="Alexandria Medium"/>
              </a:rPr>
              <a:t> </a:t>
            </a:r>
            <a:r>
              <a:rPr lang="en-US" dirty="0" err="1">
                <a:latin typeface="Alexandria Medium"/>
                <a:cs typeface="Alexandria Medium"/>
              </a:rPr>
              <a:t>sử</a:t>
            </a:r>
            <a:r>
              <a:rPr lang="en-US" dirty="0">
                <a:latin typeface="Alexandria Medium"/>
                <a:cs typeface="Alexandria Medium"/>
              </a:rPr>
              <a:t> </a:t>
            </a:r>
            <a:r>
              <a:rPr lang="en-US" dirty="0" err="1">
                <a:latin typeface="Alexandria Medium"/>
                <a:cs typeface="Alexandria Medium"/>
              </a:rPr>
              <a:t>dụng</a:t>
            </a:r>
            <a:r>
              <a:rPr lang="en-US" dirty="0">
                <a:latin typeface="Alexandria Medium"/>
                <a:cs typeface="Alexandria Medium"/>
              </a:rPr>
              <a:t> </a:t>
            </a:r>
            <a:r>
              <a:rPr lang="en-US" dirty="0" err="1">
                <a:latin typeface="Alexandria Medium"/>
                <a:cs typeface="Alexandria Medium"/>
              </a:rPr>
              <a:t>để</a:t>
            </a:r>
            <a:r>
              <a:rPr lang="en-US" dirty="0">
                <a:latin typeface="Alexandria Medium"/>
                <a:cs typeface="Alexandria Medium"/>
              </a:rPr>
              <a:t> </a:t>
            </a:r>
            <a:r>
              <a:rPr lang="en-US" dirty="0" err="1">
                <a:latin typeface="Alexandria Medium"/>
                <a:cs typeface="Alexandria Medium"/>
              </a:rPr>
              <a:t>phát</a:t>
            </a:r>
            <a:r>
              <a:rPr lang="en-US" dirty="0">
                <a:latin typeface="Alexandria Medium"/>
                <a:cs typeface="Alexandria Medium"/>
              </a:rPr>
              <a:t> </a:t>
            </a:r>
            <a:r>
              <a:rPr lang="en-US" dirty="0" err="1">
                <a:latin typeface="Alexandria Medium"/>
                <a:cs typeface="Alexandria Medium"/>
              </a:rPr>
              <a:t>hiện</a:t>
            </a:r>
            <a:r>
              <a:rPr lang="en-US" dirty="0">
                <a:latin typeface="Alexandria Medium"/>
                <a:cs typeface="Alexandria Medium"/>
              </a:rPr>
              <a:t> </a:t>
            </a:r>
            <a:r>
              <a:rPr lang="en-US" dirty="0" err="1">
                <a:latin typeface="Alexandria Medium"/>
                <a:cs typeface="Alexandria Medium"/>
              </a:rPr>
              <a:t>và</a:t>
            </a:r>
            <a:r>
              <a:rPr lang="en-US" dirty="0">
                <a:latin typeface="Alexandria Medium"/>
                <a:cs typeface="Alexandria Medium"/>
              </a:rPr>
              <a:t> </a:t>
            </a:r>
            <a:r>
              <a:rPr lang="en-US" dirty="0" err="1">
                <a:latin typeface="Alexandria Medium"/>
                <a:cs typeface="Alexandria Medium"/>
              </a:rPr>
              <a:t>phân</a:t>
            </a:r>
            <a:r>
              <a:rPr lang="en-US" dirty="0">
                <a:latin typeface="Alexandria Medium"/>
                <a:cs typeface="Alexandria Medium"/>
              </a:rPr>
              <a:t> </a:t>
            </a:r>
            <a:r>
              <a:rPr lang="en-US" dirty="0" err="1">
                <a:latin typeface="Alexandria Medium"/>
                <a:cs typeface="Alexandria Medium"/>
              </a:rPr>
              <a:t>loại</a:t>
            </a:r>
            <a:r>
              <a:rPr lang="en-US" dirty="0">
                <a:latin typeface="Alexandria Medium"/>
                <a:cs typeface="Alexandria Medium"/>
              </a:rPr>
              <a:t> </a:t>
            </a:r>
            <a:r>
              <a:rPr lang="en-US" dirty="0" err="1">
                <a:latin typeface="Alexandria Medium"/>
                <a:cs typeface="Alexandria Medium"/>
              </a:rPr>
              <a:t>ung</a:t>
            </a:r>
            <a:r>
              <a:rPr lang="en-US" dirty="0">
                <a:latin typeface="Alexandria Medium"/>
                <a:cs typeface="Alexandria Medium"/>
              </a:rPr>
              <a:t> </a:t>
            </a:r>
            <a:r>
              <a:rPr lang="en-US" dirty="0" err="1">
                <a:latin typeface="Alexandria Medium"/>
                <a:cs typeface="Alexandria Medium"/>
              </a:rPr>
              <a:t>thư</a:t>
            </a:r>
            <a:r>
              <a:rPr lang="en-US" dirty="0">
                <a:latin typeface="Alexandria Medium"/>
                <a:cs typeface="Alexandria Medium"/>
              </a:rPr>
              <a:t> da </a:t>
            </a:r>
            <a:r>
              <a:rPr lang="en-US" dirty="0" err="1">
                <a:latin typeface="Alexandria Medium"/>
                <a:cs typeface="Alexandria Medium"/>
              </a:rPr>
              <a:t>từ</a:t>
            </a:r>
            <a:r>
              <a:rPr lang="en-US" dirty="0">
                <a:latin typeface="Alexandria Medium"/>
                <a:cs typeface="Alexandria Medium"/>
              </a:rPr>
              <a:t> </a:t>
            </a:r>
            <a:r>
              <a:rPr lang="en-US" dirty="0" err="1">
                <a:latin typeface="Alexandria Medium"/>
                <a:cs typeface="Alexandria Medium"/>
              </a:rPr>
              <a:t>nhiều</a:t>
            </a:r>
            <a:r>
              <a:rPr lang="en-US" dirty="0">
                <a:latin typeface="Alexandria Medium"/>
                <a:cs typeface="Alexandria Medium"/>
              </a:rPr>
              <a:t> </a:t>
            </a:r>
            <a:r>
              <a:rPr lang="en-US" dirty="0" err="1">
                <a:latin typeface="Alexandria Medium"/>
                <a:cs typeface="Alexandria Medium"/>
              </a:rPr>
              <a:t>bộ</a:t>
            </a:r>
            <a:r>
              <a:rPr lang="en-US" dirty="0">
                <a:latin typeface="Alexandria Medium"/>
                <a:cs typeface="Alexandria Medium"/>
              </a:rPr>
              <a:t> </a:t>
            </a:r>
            <a:r>
              <a:rPr lang="en-US" dirty="0" err="1">
                <a:latin typeface="Alexandria Medium"/>
                <a:cs typeface="Alexandria Medium"/>
              </a:rPr>
              <a:t>dữ</a:t>
            </a:r>
            <a:r>
              <a:rPr lang="en-US" dirty="0">
                <a:latin typeface="Alexandria Medium"/>
                <a:cs typeface="Alexandria Medium"/>
              </a:rPr>
              <a:t> </a:t>
            </a:r>
            <a:r>
              <a:rPr lang="en-US" dirty="0" err="1">
                <a:latin typeface="Alexandria Medium"/>
                <a:cs typeface="Alexandria Medium"/>
              </a:rPr>
              <a:t>liệu</a:t>
            </a:r>
            <a:r>
              <a:rPr lang="en-US" dirty="0">
                <a:latin typeface="Alexandria Medium"/>
                <a:cs typeface="Alexandria Medium"/>
              </a:rPr>
              <a:t> </a:t>
            </a:r>
            <a:r>
              <a:rPr lang="en-US" dirty="0" err="1">
                <a:latin typeface="Alexandria Medium"/>
                <a:cs typeface="Alexandria Medium"/>
              </a:rPr>
              <a:t>khác</a:t>
            </a:r>
            <a:r>
              <a:rPr lang="en-US" dirty="0">
                <a:latin typeface="Alexandria Medium"/>
                <a:cs typeface="Alexandria Medium"/>
              </a:rPr>
              <a:t> </a:t>
            </a:r>
            <a:r>
              <a:rPr lang="en-US" dirty="0" err="1">
                <a:latin typeface="Alexandria Medium"/>
                <a:cs typeface="Alexandria Medium"/>
              </a:rPr>
              <a:t>nhau</a:t>
            </a:r>
            <a:r>
              <a:rPr lang="en-US" dirty="0">
                <a:latin typeface="Alexandria Medium"/>
                <a:cs typeface="Alexandria Medium"/>
              </a:rPr>
              <a:t> (</a:t>
            </a:r>
            <a:r>
              <a:rPr lang="en-US" dirty="0" err="1">
                <a:latin typeface="Alexandria Medium"/>
                <a:cs typeface="Alexandria Medium"/>
              </a:rPr>
              <a:t>MedNode</a:t>
            </a:r>
            <a:r>
              <a:rPr lang="en-US" dirty="0">
                <a:latin typeface="Alexandria Medium"/>
                <a:cs typeface="Alexandria Medium"/>
              </a:rPr>
              <a:t>, ISIC2017, HAM10000, </a:t>
            </a:r>
            <a:r>
              <a:rPr lang="en-US" dirty="0" err="1">
                <a:latin typeface="Alexandria Medium"/>
                <a:cs typeface="Alexandria Medium"/>
              </a:rPr>
              <a:t>DermNZ</a:t>
            </a:r>
            <a:r>
              <a:rPr lang="en-US" dirty="0">
                <a:latin typeface="Alexandria Medium"/>
                <a:cs typeface="Alexandria Medium"/>
              </a:rPr>
              <a:t>,….). Sau </a:t>
            </a:r>
            <a:r>
              <a:rPr lang="en-US" dirty="0" err="1">
                <a:latin typeface="Alexandria Medium"/>
                <a:cs typeface="Alexandria Medium"/>
              </a:rPr>
              <a:t>khi</a:t>
            </a:r>
            <a:r>
              <a:rPr lang="en-US" dirty="0">
                <a:latin typeface="Alexandria Medium"/>
                <a:cs typeface="Alexandria Medium"/>
              </a:rPr>
              <a:t> so </a:t>
            </a:r>
            <a:r>
              <a:rPr lang="en-US" dirty="0" err="1">
                <a:latin typeface="Alexandria Medium"/>
                <a:cs typeface="Alexandria Medium"/>
              </a:rPr>
              <a:t>sánh</a:t>
            </a:r>
            <a:r>
              <a:rPr lang="en-US" dirty="0">
                <a:latin typeface="Alexandria Medium"/>
                <a:cs typeface="Alexandria Medium"/>
              </a:rPr>
              <a:t> </a:t>
            </a:r>
            <a:r>
              <a:rPr lang="en-US" dirty="0" err="1">
                <a:latin typeface="Alexandria Medium"/>
                <a:cs typeface="Alexandria Medium"/>
              </a:rPr>
              <a:t>cẩn</a:t>
            </a:r>
            <a:r>
              <a:rPr lang="en-US" dirty="0">
                <a:latin typeface="Alexandria Medium"/>
                <a:cs typeface="Alexandria Medium"/>
              </a:rPr>
              <a:t> </a:t>
            </a:r>
            <a:r>
              <a:rPr lang="en-US" dirty="0" err="1">
                <a:latin typeface="Alexandria Medium"/>
                <a:cs typeface="Alexandria Medium"/>
              </a:rPr>
              <a:t>thận</a:t>
            </a:r>
            <a:r>
              <a:rPr lang="en-US" dirty="0">
                <a:latin typeface="Alexandria Medium"/>
                <a:cs typeface="Alexandria Medium"/>
              </a:rPr>
              <a:t> </a:t>
            </a:r>
            <a:r>
              <a:rPr lang="en-US" dirty="0" err="1">
                <a:latin typeface="Alexandria Medium"/>
                <a:cs typeface="Alexandria Medium"/>
              </a:rPr>
              <a:t>tất</a:t>
            </a:r>
            <a:r>
              <a:rPr lang="en-US" dirty="0">
                <a:latin typeface="Alexandria Medium"/>
                <a:cs typeface="Alexandria Medium"/>
              </a:rPr>
              <a:t> </a:t>
            </a:r>
            <a:r>
              <a:rPr lang="en-US" dirty="0" err="1">
                <a:latin typeface="Alexandria Medium"/>
                <a:cs typeface="Alexandria Medium"/>
              </a:rPr>
              <a:t>cả</a:t>
            </a:r>
            <a:r>
              <a:rPr lang="en-US" dirty="0">
                <a:latin typeface="Alexandria Medium"/>
                <a:cs typeface="Alexandria Medium"/>
              </a:rPr>
              <a:t> </a:t>
            </a:r>
            <a:r>
              <a:rPr lang="en-US" dirty="0" err="1">
                <a:latin typeface="Alexandria Medium"/>
                <a:cs typeface="Alexandria Medium"/>
              </a:rPr>
              <a:t>các</a:t>
            </a:r>
            <a:r>
              <a:rPr lang="en-US" dirty="0">
                <a:latin typeface="Alexandria Medium"/>
                <a:cs typeface="Alexandria Medium"/>
              </a:rPr>
              <a:t> </a:t>
            </a:r>
            <a:r>
              <a:rPr lang="en-US" dirty="0" err="1">
                <a:latin typeface="Alexandria Medium"/>
                <a:cs typeface="Alexandria Medium"/>
              </a:rPr>
              <a:t>kỹ</a:t>
            </a:r>
            <a:r>
              <a:rPr lang="en-US" dirty="0">
                <a:latin typeface="Alexandria Medium"/>
                <a:cs typeface="Alexandria Medium"/>
              </a:rPr>
              <a:t> </a:t>
            </a:r>
            <a:r>
              <a:rPr lang="en-US" dirty="0" err="1">
                <a:latin typeface="Alexandria Medium"/>
                <a:cs typeface="Alexandria Medium"/>
              </a:rPr>
              <a:t>thuật</a:t>
            </a:r>
            <a:r>
              <a:rPr lang="en-US" dirty="0">
                <a:latin typeface="Alexandria Medium"/>
                <a:cs typeface="Alexandria Medium"/>
              </a:rPr>
              <a:t> </a:t>
            </a:r>
            <a:r>
              <a:rPr lang="en-US" dirty="0" err="1">
                <a:latin typeface="Alexandria Medium"/>
                <a:cs typeface="Alexandria Medium"/>
              </a:rPr>
              <a:t>hiện</a:t>
            </a:r>
            <a:r>
              <a:rPr lang="en-US" dirty="0">
                <a:latin typeface="Alexandria Medium"/>
                <a:cs typeface="Alexandria Medium"/>
              </a:rPr>
              <a:t> </a:t>
            </a:r>
            <a:r>
              <a:rPr lang="en-US" dirty="0" err="1">
                <a:latin typeface="Alexandria Medium"/>
                <a:cs typeface="Alexandria Medium"/>
              </a:rPr>
              <a:t>có</a:t>
            </a:r>
            <a:r>
              <a:rPr lang="en-US" dirty="0">
                <a:latin typeface="Alexandria Medium"/>
                <a:cs typeface="Alexandria Medium"/>
              </a:rPr>
              <a:t>, </a:t>
            </a:r>
            <a:r>
              <a:rPr lang="en-US" dirty="0" err="1">
                <a:latin typeface="Alexandria Medium"/>
                <a:cs typeface="Alexandria Medium"/>
              </a:rPr>
              <a:t>các</a:t>
            </a:r>
            <a:r>
              <a:rPr lang="en-US" dirty="0">
                <a:latin typeface="Alexandria Medium"/>
                <a:cs typeface="Alexandria Medium"/>
              </a:rPr>
              <a:t> </a:t>
            </a:r>
            <a:r>
              <a:rPr lang="en-US" dirty="0" err="1">
                <a:latin typeface="Alexandria Medium"/>
                <a:cs typeface="Alexandria Medium"/>
              </a:rPr>
              <a:t>tác</a:t>
            </a:r>
            <a:r>
              <a:rPr lang="en-US" dirty="0">
                <a:latin typeface="Alexandria Medium"/>
                <a:cs typeface="Alexandria Medium"/>
              </a:rPr>
              <a:t> </a:t>
            </a:r>
            <a:r>
              <a:rPr lang="en-US" dirty="0" err="1">
                <a:latin typeface="Alexandria Medium"/>
                <a:cs typeface="Alexandria Medium"/>
              </a:rPr>
              <a:t>giả</a:t>
            </a:r>
            <a:r>
              <a:rPr lang="en-US" dirty="0">
                <a:latin typeface="Alexandria Medium"/>
                <a:cs typeface="Alexandria Medium"/>
              </a:rPr>
              <a:t> </a:t>
            </a:r>
            <a:r>
              <a:rPr lang="en-US" dirty="0" err="1">
                <a:latin typeface="Alexandria Medium"/>
                <a:cs typeface="Alexandria Medium"/>
              </a:rPr>
              <a:t>đã</a:t>
            </a:r>
            <a:r>
              <a:rPr lang="en-US" dirty="0">
                <a:latin typeface="Alexandria Medium"/>
                <a:cs typeface="Alexandria Medium"/>
              </a:rPr>
              <a:t> </a:t>
            </a:r>
            <a:r>
              <a:rPr lang="en-US" dirty="0" err="1">
                <a:latin typeface="Alexandria Medium"/>
                <a:cs typeface="Alexandria Medium"/>
              </a:rPr>
              <a:t>xác</a:t>
            </a:r>
            <a:r>
              <a:rPr lang="en-US" dirty="0">
                <a:latin typeface="Alexandria Medium"/>
                <a:cs typeface="Alexandria Medium"/>
              </a:rPr>
              <a:t> </a:t>
            </a:r>
            <a:r>
              <a:rPr lang="en-US" dirty="0" err="1">
                <a:latin typeface="Alexandria Medium"/>
                <a:cs typeface="Alexandria Medium"/>
              </a:rPr>
              <a:t>định</a:t>
            </a:r>
            <a:r>
              <a:rPr lang="en-US" dirty="0">
                <a:latin typeface="Alexandria Medium"/>
                <a:cs typeface="Alexandria Medium"/>
              </a:rPr>
              <a:t> </a:t>
            </a:r>
            <a:r>
              <a:rPr lang="en-US" dirty="0" err="1">
                <a:latin typeface="Alexandria Medium"/>
                <a:cs typeface="Alexandria Medium"/>
              </a:rPr>
              <a:t>được</a:t>
            </a:r>
            <a:r>
              <a:rPr lang="en-US" dirty="0">
                <a:latin typeface="Alexandria Medium"/>
                <a:cs typeface="Alexandria Medium"/>
              </a:rPr>
              <a:t> </a:t>
            </a:r>
            <a:r>
              <a:rPr lang="en-US" dirty="0" err="1">
                <a:latin typeface="Alexandria Medium"/>
                <a:cs typeface="Alexandria Medium"/>
              </a:rPr>
              <a:t>những</a:t>
            </a:r>
            <a:r>
              <a:rPr lang="en-US" dirty="0">
                <a:latin typeface="Alexandria Medium"/>
                <a:cs typeface="Alexandria Medium"/>
              </a:rPr>
              <a:t> </a:t>
            </a:r>
            <a:r>
              <a:rPr lang="en-US" dirty="0" err="1">
                <a:latin typeface="Alexandria Medium"/>
                <a:cs typeface="Alexandria Medium"/>
              </a:rPr>
              <a:t>kỹ</a:t>
            </a:r>
            <a:r>
              <a:rPr lang="en-US" dirty="0">
                <a:latin typeface="Alexandria Medium"/>
                <a:cs typeface="Alexandria Medium"/>
              </a:rPr>
              <a:t> </a:t>
            </a:r>
            <a:r>
              <a:rPr lang="en-US" dirty="0" err="1">
                <a:latin typeface="Alexandria Medium"/>
                <a:cs typeface="Alexandria Medium"/>
              </a:rPr>
              <a:t>thuật</a:t>
            </a:r>
            <a:r>
              <a:rPr lang="en-US" dirty="0">
                <a:latin typeface="Alexandria Medium"/>
                <a:cs typeface="Alexandria Medium"/>
              </a:rPr>
              <a:t> </a:t>
            </a:r>
            <a:r>
              <a:rPr lang="en-US" dirty="0" err="1">
                <a:latin typeface="Alexandria Medium"/>
                <a:cs typeface="Alexandria Medium"/>
              </a:rPr>
              <a:t>tốt</a:t>
            </a:r>
            <a:r>
              <a:rPr lang="en-US" dirty="0">
                <a:latin typeface="Alexandria Medium"/>
                <a:cs typeface="Alexandria Medium"/>
              </a:rPr>
              <a:t> </a:t>
            </a:r>
            <a:r>
              <a:rPr lang="en-US" dirty="0" err="1">
                <a:latin typeface="Alexandria Medium"/>
                <a:cs typeface="Alexandria Medium"/>
              </a:rPr>
              <a:t>nhất</a:t>
            </a:r>
            <a:r>
              <a:rPr lang="en-US" dirty="0">
                <a:latin typeface="Alexandria Medium"/>
                <a:cs typeface="Alexandria Medium"/>
              </a:rPr>
              <a:t>. </a:t>
            </a:r>
            <a:endParaRPr lang="vi-VN" dirty="0">
              <a:latin typeface="Alexandria Medium"/>
              <a:cs typeface="Alexandria Medium"/>
            </a:endParaRPr>
          </a:p>
          <a:p>
            <a:pPr algn="just"/>
            <a:r>
              <a:rPr lang="en-US" dirty="0">
                <a:latin typeface="Alexandria Medium"/>
                <a:cs typeface="Alexandria Medium"/>
              </a:rPr>
              <a:t>4. </a:t>
            </a:r>
            <a:r>
              <a:rPr lang="en-US" dirty="0" err="1">
                <a:latin typeface="Alexandria Medium"/>
                <a:cs typeface="Alexandria Medium"/>
              </a:rPr>
              <a:t>Phân</a:t>
            </a:r>
            <a:r>
              <a:rPr lang="en-US" dirty="0">
                <a:latin typeface="Alexandria Medium"/>
                <a:cs typeface="Alexandria Medium"/>
              </a:rPr>
              <a:t> </a:t>
            </a:r>
            <a:r>
              <a:rPr lang="en-US" dirty="0" err="1">
                <a:latin typeface="Alexandria Medium"/>
                <a:cs typeface="Alexandria Medium"/>
              </a:rPr>
              <a:t>tích</a:t>
            </a:r>
            <a:r>
              <a:rPr lang="en-US" dirty="0">
                <a:latin typeface="Alexandria Medium"/>
                <a:cs typeface="Alexandria Medium"/>
              </a:rPr>
              <a:t> </a:t>
            </a:r>
            <a:r>
              <a:rPr lang="en-US" dirty="0" err="1">
                <a:latin typeface="Alexandria Medium"/>
                <a:cs typeface="Alexandria Medium"/>
              </a:rPr>
              <a:t>tập</a:t>
            </a:r>
            <a:r>
              <a:rPr lang="en-US" dirty="0">
                <a:latin typeface="Alexandria Medium"/>
                <a:cs typeface="Alexandria Medium"/>
              </a:rPr>
              <a:t> </a:t>
            </a:r>
            <a:r>
              <a:rPr lang="en-US" dirty="0" err="1">
                <a:latin typeface="Alexandria Medium"/>
                <a:cs typeface="Alexandria Medium"/>
              </a:rPr>
              <a:t>trung</a:t>
            </a:r>
            <a:r>
              <a:rPr lang="en-US" dirty="0">
                <a:latin typeface="Alexandria Medium"/>
                <a:cs typeface="Alexandria Medium"/>
              </a:rPr>
              <a:t> </a:t>
            </a:r>
            <a:r>
              <a:rPr lang="en-US" dirty="0" err="1">
                <a:latin typeface="Alexandria Medium"/>
                <a:cs typeface="Alexandria Medium"/>
              </a:rPr>
              <a:t>các</a:t>
            </a:r>
            <a:r>
              <a:rPr lang="en-US" dirty="0">
                <a:latin typeface="Alexandria Medium"/>
                <a:cs typeface="Alexandria Medium"/>
              </a:rPr>
              <a:t> </a:t>
            </a:r>
            <a:r>
              <a:rPr lang="en-US" dirty="0" err="1">
                <a:latin typeface="Alexandria Medium"/>
                <a:cs typeface="Alexandria Medium"/>
              </a:rPr>
              <a:t>loại</a:t>
            </a:r>
            <a:r>
              <a:rPr lang="en-US" dirty="0">
                <a:latin typeface="Alexandria Medium"/>
                <a:cs typeface="Alexandria Medium"/>
              </a:rPr>
              <a:t> </a:t>
            </a:r>
            <a:r>
              <a:rPr lang="en-US" dirty="0" err="1">
                <a:latin typeface="Alexandria Medium"/>
                <a:cs typeface="Alexandria Medium"/>
              </a:rPr>
              <a:t>tổn</a:t>
            </a:r>
            <a:r>
              <a:rPr lang="en-US" dirty="0">
                <a:latin typeface="Alexandria Medium"/>
                <a:cs typeface="Alexandria Medium"/>
              </a:rPr>
              <a:t> </a:t>
            </a:r>
            <a:r>
              <a:rPr lang="en-US" dirty="0" err="1">
                <a:latin typeface="Alexandria Medium"/>
                <a:cs typeface="Alexandria Medium"/>
              </a:rPr>
              <a:t>thương</a:t>
            </a:r>
            <a:r>
              <a:rPr lang="en-US" dirty="0">
                <a:latin typeface="Alexandria Medium"/>
                <a:cs typeface="Alexandria Medium"/>
              </a:rPr>
              <a:t> </a:t>
            </a:r>
            <a:r>
              <a:rPr lang="en-US" dirty="0" err="1">
                <a:latin typeface="Alexandria Medium"/>
                <a:cs typeface="Alexandria Medium"/>
              </a:rPr>
              <a:t>cụ</a:t>
            </a:r>
            <a:r>
              <a:rPr lang="en-US" dirty="0">
                <a:latin typeface="Alexandria Medium"/>
                <a:cs typeface="Alexandria Medium"/>
              </a:rPr>
              <a:t> </a:t>
            </a:r>
            <a:r>
              <a:rPr lang="en-US" dirty="0" err="1">
                <a:latin typeface="Alexandria Medium"/>
                <a:cs typeface="Alexandria Medium"/>
              </a:rPr>
              <a:t>thể</a:t>
            </a:r>
            <a:r>
              <a:rPr lang="en-US" dirty="0">
                <a:latin typeface="Alexandria Medium"/>
                <a:cs typeface="Alexandria Medium"/>
              </a:rPr>
              <a:t>: </a:t>
            </a:r>
            <a:r>
              <a:rPr lang="en-US" dirty="0" err="1">
                <a:latin typeface="Alexandria Medium"/>
                <a:cs typeface="Alexandria Medium"/>
              </a:rPr>
              <a:t>Bài</a:t>
            </a:r>
            <a:r>
              <a:rPr lang="en-US" dirty="0">
                <a:latin typeface="Alexandria Medium"/>
                <a:cs typeface="Alexandria Medium"/>
              </a:rPr>
              <a:t> </a:t>
            </a:r>
            <a:r>
              <a:rPr lang="en-US" dirty="0" err="1">
                <a:latin typeface="Alexandria Medium"/>
                <a:cs typeface="Alexandria Medium"/>
              </a:rPr>
              <a:t>viết</a:t>
            </a:r>
            <a:r>
              <a:rPr lang="en-US" dirty="0">
                <a:latin typeface="Alexandria Medium"/>
                <a:cs typeface="Alexandria Medium"/>
              </a:rPr>
              <a:t> </a:t>
            </a:r>
            <a:r>
              <a:rPr lang="en-US" dirty="0" err="1">
                <a:latin typeface="Alexandria Medium"/>
                <a:cs typeface="Alexandria Medium"/>
              </a:rPr>
              <a:t>này</a:t>
            </a:r>
            <a:r>
              <a:rPr lang="en-US" dirty="0">
                <a:latin typeface="Alexandria Medium"/>
                <a:cs typeface="Alexandria Medium"/>
              </a:rPr>
              <a:t> </a:t>
            </a:r>
            <a:r>
              <a:rPr lang="en-US" dirty="0" err="1">
                <a:latin typeface="Alexandria Medium"/>
                <a:cs typeface="Alexandria Medium"/>
              </a:rPr>
              <a:t>trình</a:t>
            </a:r>
            <a:r>
              <a:rPr lang="en-US" dirty="0">
                <a:latin typeface="Alexandria Medium"/>
                <a:cs typeface="Alexandria Medium"/>
              </a:rPr>
              <a:t> </a:t>
            </a:r>
            <a:r>
              <a:rPr lang="en-US" dirty="0" err="1">
                <a:latin typeface="Alexandria Medium"/>
                <a:cs typeface="Alexandria Medium"/>
              </a:rPr>
              <a:t>bày</a:t>
            </a:r>
            <a:r>
              <a:rPr lang="en-US" dirty="0">
                <a:latin typeface="Alexandria Medium"/>
                <a:cs typeface="Alexandria Medium"/>
              </a:rPr>
              <a:t> </a:t>
            </a:r>
            <a:r>
              <a:rPr lang="en-US" dirty="0" err="1">
                <a:latin typeface="Alexandria Medium"/>
                <a:cs typeface="Alexandria Medium"/>
              </a:rPr>
              <a:t>về</a:t>
            </a:r>
            <a:r>
              <a:rPr lang="en-US" dirty="0">
                <a:latin typeface="Alexandria Medium"/>
                <a:cs typeface="Alexandria Medium"/>
              </a:rPr>
              <a:t> </a:t>
            </a:r>
            <a:r>
              <a:rPr lang="en-US" dirty="0" err="1">
                <a:latin typeface="Alexandria Medium"/>
                <a:cs typeface="Alexandria Medium"/>
              </a:rPr>
              <a:t>các</a:t>
            </a:r>
            <a:r>
              <a:rPr lang="en-US" dirty="0">
                <a:latin typeface="Alexandria Medium"/>
                <a:cs typeface="Alexandria Medium"/>
              </a:rPr>
              <a:t> </a:t>
            </a:r>
            <a:r>
              <a:rPr lang="en-US" dirty="0" err="1">
                <a:latin typeface="Alexandria Medium"/>
                <a:cs typeface="Alexandria Medium"/>
              </a:rPr>
              <a:t>nghiên</a:t>
            </a:r>
            <a:r>
              <a:rPr lang="en-US" dirty="0">
                <a:latin typeface="Alexandria Medium"/>
                <a:cs typeface="Alexandria Medium"/>
              </a:rPr>
              <a:t> </a:t>
            </a:r>
            <a:r>
              <a:rPr lang="en-US" dirty="0" err="1">
                <a:latin typeface="Alexandria Medium"/>
                <a:cs typeface="Alexandria Medium"/>
              </a:rPr>
              <a:t>cứu</a:t>
            </a:r>
            <a:r>
              <a:rPr lang="en-US" dirty="0">
                <a:latin typeface="Alexandria Medium"/>
                <a:cs typeface="Alexandria Medium"/>
              </a:rPr>
              <a:t> </a:t>
            </a:r>
            <a:r>
              <a:rPr lang="en-US" dirty="0" err="1">
                <a:latin typeface="Alexandria Medium"/>
                <a:cs typeface="Alexandria Medium"/>
              </a:rPr>
              <a:t>về</a:t>
            </a:r>
            <a:r>
              <a:rPr lang="en-US" dirty="0">
                <a:latin typeface="Alexandria Medium"/>
                <a:cs typeface="Alexandria Medium"/>
              </a:rPr>
              <a:t> </a:t>
            </a:r>
            <a:r>
              <a:rPr lang="en-US" dirty="0" err="1">
                <a:latin typeface="Alexandria Medium"/>
                <a:cs typeface="Alexandria Medium"/>
              </a:rPr>
              <a:t>chẩn</a:t>
            </a:r>
            <a:r>
              <a:rPr lang="en-US" dirty="0">
                <a:latin typeface="Alexandria Medium"/>
                <a:cs typeface="Alexandria Medium"/>
              </a:rPr>
              <a:t> </a:t>
            </a:r>
            <a:r>
              <a:rPr lang="en-US" dirty="0" err="1">
                <a:latin typeface="Alexandria Medium"/>
                <a:cs typeface="Alexandria Medium"/>
              </a:rPr>
              <a:t>đoán</a:t>
            </a:r>
            <a:r>
              <a:rPr lang="en-US" dirty="0">
                <a:latin typeface="Alexandria Medium"/>
                <a:cs typeface="Alexandria Medium"/>
              </a:rPr>
              <a:t> </a:t>
            </a:r>
            <a:r>
              <a:rPr lang="en-US" dirty="0" err="1">
                <a:latin typeface="Alexandria Medium"/>
                <a:cs typeface="Alexandria Medium"/>
              </a:rPr>
              <a:t>tổn</a:t>
            </a:r>
            <a:r>
              <a:rPr lang="en-US" dirty="0">
                <a:latin typeface="Alexandria Medium"/>
                <a:cs typeface="Alexandria Medium"/>
              </a:rPr>
              <a:t> </a:t>
            </a:r>
            <a:r>
              <a:rPr lang="en-US" dirty="0" err="1">
                <a:latin typeface="Alexandria Medium"/>
                <a:cs typeface="Alexandria Medium"/>
              </a:rPr>
              <a:t>thương</a:t>
            </a:r>
            <a:r>
              <a:rPr lang="en-US" dirty="0">
                <a:latin typeface="Alexandria Medium"/>
                <a:cs typeface="Alexandria Medium"/>
              </a:rPr>
              <a:t> da </a:t>
            </a:r>
            <a:r>
              <a:rPr lang="en-US" dirty="0" err="1">
                <a:latin typeface="Alexandria Medium"/>
                <a:cs typeface="Alexandria Medium"/>
              </a:rPr>
              <a:t>bằng</a:t>
            </a:r>
            <a:r>
              <a:rPr lang="en-US" dirty="0">
                <a:latin typeface="Alexandria Medium"/>
                <a:cs typeface="Alexandria Medium"/>
              </a:rPr>
              <a:t> </a:t>
            </a:r>
            <a:r>
              <a:rPr lang="en-US" dirty="0" err="1">
                <a:latin typeface="Alexandria Medium"/>
                <a:cs typeface="Alexandria Medium"/>
              </a:rPr>
              <a:t>cách</a:t>
            </a:r>
            <a:r>
              <a:rPr lang="en-US" dirty="0">
                <a:latin typeface="Alexandria Medium"/>
                <a:cs typeface="Alexandria Medium"/>
              </a:rPr>
              <a:t> </a:t>
            </a:r>
            <a:r>
              <a:rPr lang="en-US" dirty="0" err="1">
                <a:latin typeface="Alexandria Medium"/>
                <a:cs typeface="Alexandria Medium"/>
              </a:rPr>
              <a:t>sử</a:t>
            </a:r>
            <a:r>
              <a:rPr lang="en-US" dirty="0">
                <a:latin typeface="Alexandria Medium"/>
                <a:cs typeface="Alexandria Medium"/>
              </a:rPr>
              <a:t> </a:t>
            </a:r>
            <a:r>
              <a:rPr lang="en-US" dirty="0" err="1">
                <a:latin typeface="Alexandria Medium"/>
                <a:cs typeface="Alexandria Medium"/>
              </a:rPr>
              <a:t>dụng</a:t>
            </a:r>
            <a:r>
              <a:rPr lang="en-US" dirty="0">
                <a:latin typeface="Alexandria Medium"/>
                <a:cs typeface="Alexandria Medium"/>
              </a:rPr>
              <a:t> </a:t>
            </a:r>
            <a:r>
              <a:rPr lang="en-US" dirty="0" err="1">
                <a:latin typeface="Alexandria Medium"/>
                <a:cs typeface="Alexandria Medium"/>
              </a:rPr>
              <a:t>một</a:t>
            </a:r>
            <a:r>
              <a:rPr lang="en-US" dirty="0">
                <a:latin typeface="Alexandria Medium"/>
                <a:cs typeface="Alexandria Medium"/>
              </a:rPr>
              <a:t> </a:t>
            </a:r>
            <a:r>
              <a:rPr lang="en-US" dirty="0" err="1">
                <a:latin typeface="Alexandria Medium"/>
                <a:cs typeface="Alexandria Medium"/>
              </a:rPr>
              <a:t>số</a:t>
            </a:r>
            <a:r>
              <a:rPr lang="en-US" dirty="0">
                <a:latin typeface="Alexandria Medium"/>
                <a:cs typeface="Alexandria Medium"/>
              </a:rPr>
              <a:t> </a:t>
            </a:r>
            <a:r>
              <a:rPr lang="en-US" dirty="0" err="1">
                <a:latin typeface="Alexandria Medium"/>
                <a:cs typeface="Alexandria Medium"/>
              </a:rPr>
              <a:t>bộ</a:t>
            </a:r>
            <a:r>
              <a:rPr lang="en-US" dirty="0">
                <a:latin typeface="Alexandria Medium"/>
                <a:cs typeface="Alexandria Medium"/>
              </a:rPr>
              <a:t> </a:t>
            </a:r>
            <a:r>
              <a:rPr lang="en-US" dirty="0" err="1">
                <a:latin typeface="Alexandria Medium"/>
                <a:cs typeface="Alexandria Medium"/>
              </a:rPr>
              <a:t>dữ</a:t>
            </a:r>
            <a:r>
              <a:rPr lang="en-US" dirty="0">
                <a:latin typeface="Alexandria Medium"/>
                <a:cs typeface="Alexandria Medium"/>
              </a:rPr>
              <a:t> </a:t>
            </a:r>
            <a:r>
              <a:rPr lang="en-US" dirty="0" err="1">
                <a:latin typeface="Alexandria Medium"/>
                <a:cs typeface="Alexandria Medium"/>
              </a:rPr>
              <a:t>liệu</a:t>
            </a:r>
            <a:r>
              <a:rPr lang="en-US" dirty="0">
                <a:latin typeface="Alexandria Medium"/>
                <a:cs typeface="Alexandria Medium"/>
              </a:rPr>
              <a:t> (</a:t>
            </a:r>
            <a:r>
              <a:rPr lang="en-US" dirty="0" err="1">
                <a:latin typeface="Alexandria Medium"/>
                <a:cs typeface="Alexandria Medium"/>
              </a:rPr>
              <a:t>MedNode</a:t>
            </a:r>
            <a:r>
              <a:rPr lang="en-US" dirty="0">
                <a:latin typeface="Alexandria Medium"/>
                <a:cs typeface="Alexandria Medium"/>
              </a:rPr>
              <a:t>, ISIC2017, HAM10000, </a:t>
            </a:r>
            <a:r>
              <a:rPr lang="en-US" dirty="0" err="1">
                <a:latin typeface="Alexandria Medium"/>
                <a:cs typeface="Alexandria Medium"/>
              </a:rPr>
              <a:t>DermNZ</a:t>
            </a:r>
            <a:r>
              <a:rPr lang="en-US" dirty="0">
                <a:latin typeface="Alexandria Medium"/>
                <a:cs typeface="Alexandria Medium"/>
              </a:rPr>
              <a:t>,...) </a:t>
            </a:r>
            <a:r>
              <a:rPr lang="en-US" dirty="0" err="1">
                <a:latin typeface="Alexandria Medium"/>
                <a:cs typeface="Alexandria Medium"/>
              </a:rPr>
              <a:t>từ</a:t>
            </a:r>
            <a:r>
              <a:rPr lang="en-US" dirty="0">
                <a:latin typeface="Alexandria Medium"/>
                <a:cs typeface="Alexandria Medium"/>
              </a:rPr>
              <a:t> </a:t>
            </a:r>
            <a:r>
              <a:rPr lang="en-US" dirty="0" err="1">
                <a:latin typeface="Alexandria Medium"/>
                <a:cs typeface="Alexandria Medium"/>
              </a:rPr>
              <a:t>các</a:t>
            </a:r>
            <a:r>
              <a:rPr lang="en-US" dirty="0">
                <a:latin typeface="Alexandria Medium"/>
                <a:cs typeface="Alexandria Medium"/>
              </a:rPr>
              <a:t> </a:t>
            </a:r>
            <a:r>
              <a:rPr lang="en-US" dirty="0" err="1">
                <a:latin typeface="Alexandria Medium"/>
                <a:cs typeface="Alexandria Medium"/>
              </a:rPr>
              <a:t>kho</a:t>
            </a:r>
            <a:r>
              <a:rPr lang="en-US" dirty="0">
                <a:latin typeface="Alexandria Medium"/>
                <a:cs typeface="Alexandria Medium"/>
              </a:rPr>
              <a:t> </a:t>
            </a:r>
            <a:r>
              <a:rPr lang="en-US" dirty="0" err="1">
                <a:latin typeface="Alexandria Medium"/>
                <a:cs typeface="Alexandria Medium"/>
              </a:rPr>
              <a:t>lưu</a:t>
            </a:r>
            <a:r>
              <a:rPr lang="en-US" dirty="0">
                <a:latin typeface="Alexandria Medium"/>
                <a:cs typeface="Alexandria Medium"/>
              </a:rPr>
              <a:t> </a:t>
            </a:r>
            <a:r>
              <a:rPr lang="en-US" dirty="0" err="1">
                <a:latin typeface="Alexandria Medium"/>
                <a:cs typeface="Alexandria Medium"/>
              </a:rPr>
              <a:t>trữ</a:t>
            </a:r>
            <a:r>
              <a:rPr lang="en-US" dirty="0">
                <a:latin typeface="Alexandria Medium"/>
                <a:cs typeface="Alexandria Medium"/>
              </a:rPr>
              <a:t> </a:t>
            </a:r>
            <a:r>
              <a:rPr lang="en-US" dirty="0" err="1">
                <a:latin typeface="Alexandria Medium"/>
                <a:cs typeface="Alexandria Medium"/>
              </a:rPr>
              <a:t>khác</a:t>
            </a:r>
            <a:r>
              <a:rPr lang="en-US" dirty="0">
                <a:latin typeface="Alexandria Medium"/>
                <a:cs typeface="Alexandria Medium"/>
              </a:rPr>
              <a:t> </a:t>
            </a:r>
            <a:r>
              <a:rPr lang="en-US" dirty="0" err="1">
                <a:latin typeface="Alexandria Medium"/>
                <a:cs typeface="Alexandria Medium"/>
              </a:rPr>
              <a:t>nhau</a:t>
            </a:r>
            <a:r>
              <a:rPr lang="en-US" dirty="0">
                <a:latin typeface="Alexandria Medium"/>
                <a:cs typeface="Alexandria Medium"/>
              </a:rPr>
              <a:t>. </a:t>
            </a:r>
            <a:r>
              <a:rPr lang="en-US" dirty="0" err="1">
                <a:latin typeface="Alexandria Medium"/>
                <a:cs typeface="Alexandria Medium"/>
              </a:rPr>
              <a:t>Báo</a:t>
            </a:r>
            <a:r>
              <a:rPr lang="en-US" dirty="0">
                <a:latin typeface="Alexandria Medium"/>
                <a:cs typeface="Alexandria Medium"/>
              </a:rPr>
              <a:t> </a:t>
            </a:r>
            <a:r>
              <a:rPr lang="en-US" dirty="0" err="1">
                <a:latin typeface="Alexandria Medium"/>
                <a:cs typeface="Alexandria Medium"/>
              </a:rPr>
              <a:t>cáo</a:t>
            </a:r>
            <a:r>
              <a:rPr lang="en-US" dirty="0">
                <a:latin typeface="Alexandria Medium"/>
                <a:cs typeface="Alexandria Medium"/>
              </a:rPr>
              <a:t> </a:t>
            </a:r>
            <a:r>
              <a:rPr lang="en-US" dirty="0" err="1">
                <a:latin typeface="Alexandria Medium"/>
                <a:cs typeface="Alexandria Medium"/>
              </a:rPr>
              <a:t>cung</a:t>
            </a:r>
            <a:r>
              <a:rPr lang="en-US" dirty="0">
                <a:latin typeface="Alexandria Medium"/>
                <a:cs typeface="Alexandria Medium"/>
              </a:rPr>
              <a:t> </a:t>
            </a:r>
            <a:r>
              <a:rPr lang="en-US" dirty="0" err="1">
                <a:latin typeface="Alexandria Medium"/>
                <a:cs typeface="Alexandria Medium"/>
              </a:rPr>
              <a:t>cấp</a:t>
            </a:r>
            <a:r>
              <a:rPr lang="en-US" dirty="0">
                <a:latin typeface="Alexandria Medium"/>
                <a:cs typeface="Alexandria Medium"/>
              </a:rPr>
              <a:t> </a:t>
            </a:r>
            <a:r>
              <a:rPr lang="en-US" dirty="0" err="1">
                <a:latin typeface="Alexandria Medium"/>
                <a:cs typeface="Alexandria Medium"/>
              </a:rPr>
              <a:t>một</a:t>
            </a:r>
            <a:r>
              <a:rPr lang="en-US" dirty="0">
                <a:latin typeface="Alexandria Medium"/>
                <a:cs typeface="Alexandria Medium"/>
              </a:rPr>
              <a:t> </a:t>
            </a:r>
            <a:r>
              <a:rPr lang="en-US" dirty="0" err="1">
                <a:latin typeface="Alexandria Medium"/>
                <a:cs typeface="Alexandria Medium"/>
              </a:rPr>
              <a:t>bản</a:t>
            </a:r>
            <a:r>
              <a:rPr lang="en-US" dirty="0">
                <a:latin typeface="Alexandria Medium"/>
                <a:cs typeface="Alexandria Medium"/>
              </a:rPr>
              <a:t> </a:t>
            </a:r>
            <a:r>
              <a:rPr lang="en-US" dirty="0" err="1">
                <a:latin typeface="Alexandria Medium"/>
                <a:cs typeface="Alexandria Medium"/>
              </a:rPr>
              <a:t>tóm</a:t>
            </a:r>
            <a:r>
              <a:rPr lang="en-US" dirty="0">
                <a:latin typeface="Alexandria Medium"/>
                <a:cs typeface="Alexandria Medium"/>
              </a:rPr>
              <a:t> </a:t>
            </a:r>
            <a:r>
              <a:rPr lang="en-US" dirty="0" err="1">
                <a:latin typeface="Alexandria Medium"/>
                <a:cs typeface="Alexandria Medium"/>
              </a:rPr>
              <a:t>tắt</a:t>
            </a:r>
            <a:r>
              <a:rPr lang="en-US" dirty="0">
                <a:latin typeface="Alexandria Medium"/>
                <a:cs typeface="Alexandria Medium"/>
              </a:rPr>
              <a:t> </a:t>
            </a:r>
            <a:r>
              <a:rPr lang="en-US" dirty="0" err="1">
                <a:latin typeface="Alexandria Medium"/>
                <a:cs typeface="Alexandria Medium"/>
              </a:rPr>
              <a:t>về</a:t>
            </a:r>
            <a:r>
              <a:rPr lang="en-US" dirty="0">
                <a:latin typeface="Alexandria Medium"/>
                <a:cs typeface="Alexandria Medium"/>
              </a:rPr>
              <a:t> </a:t>
            </a:r>
            <a:r>
              <a:rPr lang="en-US" dirty="0" err="1">
                <a:latin typeface="Alexandria Medium"/>
                <a:cs typeface="Alexandria Medium"/>
              </a:rPr>
              <a:t>các</a:t>
            </a:r>
            <a:r>
              <a:rPr lang="en-US" dirty="0">
                <a:latin typeface="Alexandria Medium"/>
                <a:cs typeface="Alexandria Medium"/>
              </a:rPr>
              <a:t> </a:t>
            </a:r>
            <a:r>
              <a:rPr lang="en-US" dirty="0" err="1">
                <a:latin typeface="Alexandria Medium"/>
                <a:cs typeface="Alexandria Medium"/>
              </a:rPr>
              <a:t>phương</a:t>
            </a:r>
            <a:r>
              <a:rPr lang="en-US" dirty="0">
                <a:latin typeface="Alexandria Medium"/>
                <a:cs typeface="Alexandria Medium"/>
              </a:rPr>
              <a:t> </a:t>
            </a:r>
            <a:r>
              <a:rPr lang="en-US" dirty="0" err="1">
                <a:latin typeface="Alexandria Medium"/>
                <a:cs typeface="Alexandria Medium"/>
              </a:rPr>
              <a:t>pháp</a:t>
            </a:r>
            <a:r>
              <a:rPr lang="en-US" dirty="0">
                <a:latin typeface="Alexandria Medium"/>
                <a:cs typeface="Alexandria Medium"/>
              </a:rPr>
              <a:t> </a:t>
            </a:r>
            <a:r>
              <a:rPr lang="en-US" dirty="0" err="1">
                <a:latin typeface="Alexandria Medium"/>
                <a:cs typeface="Alexandria Medium"/>
              </a:rPr>
              <a:t>khác</a:t>
            </a:r>
            <a:r>
              <a:rPr lang="en-US" dirty="0">
                <a:latin typeface="Alexandria Medium"/>
                <a:cs typeface="Alexandria Medium"/>
              </a:rPr>
              <a:t> </a:t>
            </a:r>
            <a:r>
              <a:rPr lang="en-US" dirty="0" err="1">
                <a:latin typeface="Alexandria Medium"/>
                <a:cs typeface="Alexandria Medium"/>
              </a:rPr>
              <a:t>nhau</a:t>
            </a:r>
            <a:r>
              <a:rPr lang="en-US" dirty="0">
                <a:latin typeface="Alexandria Medium"/>
                <a:cs typeface="Alexandria Medium"/>
              </a:rPr>
              <a:t> </a:t>
            </a:r>
            <a:r>
              <a:rPr lang="en-US" dirty="0" err="1">
                <a:latin typeface="Alexandria Medium"/>
                <a:cs typeface="Alexandria Medium"/>
              </a:rPr>
              <a:t>đã</a:t>
            </a:r>
            <a:r>
              <a:rPr lang="en-US" dirty="0">
                <a:latin typeface="Alexandria Medium"/>
                <a:cs typeface="Alexandria Medium"/>
              </a:rPr>
              <a:t> </a:t>
            </a:r>
            <a:r>
              <a:rPr lang="en-US" dirty="0" err="1">
                <a:latin typeface="Alexandria Medium"/>
                <a:cs typeface="Alexandria Medium"/>
              </a:rPr>
              <a:t>được</a:t>
            </a:r>
            <a:r>
              <a:rPr lang="en-US" dirty="0">
                <a:latin typeface="Alexandria Medium"/>
                <a:cs typeface="Alexandria Medium"/>
              </a:rPr>
              <a:t> </a:t>
            </a:r>
            <a:r>
              <a:rPr lang="en-US" dirty="0" err="1">
                <a:latin typeface="Alexandria Medium"/>
                <a:cs typeface="Alexandria Medium"/>
              </a:rPr>
              <a:t>đề</a:t>
            </a:r>
            <a:r>
              <a:rPr lang="en-US" dirty="0">
                <a:latin typeface="Alexandria Medium"/>
                <a:cs typeface="Alexandria Medium"/>
              </a:rPr>
              <a:t> </a:t>
            </a:r>
            <a:r>
              <a:rPr lang="en-US" dirty="0" err="1">
                <a:latin typeface="Alexandria Medium"/>
                <a:cs typeface="Alexandria Medium"/>
              </a:rPr>
              <a:t>xuất</a:t>
            </a:r>
            <a:r>
              <a:rPr lang="en-US" dirty="0">
                <a:latin typeface="Alexandria Medium"/>
                <a:cs typeface="Alexandria Medium"/>
              </a:rPr>
              <a:t> </a:t>
            </a:r>
            <a:r>
              <a:rPr lang="en-US" dirty="0" err="1">
                <a:latin typeface="Alexandria Medium"/>
                <a:cs typeface="Alexandria Medium"/>
              </a:rPr>
              <a:t>để</a:t>
            </a:r>
            <a:r>
              <a:rPr lang="en-US" dirty="0">
                <a:latin typeface="Alexandria Medium"/>
                <a:cs typeface="Alexandria Medium"/>
              </a:rPr>
              <a:t> </a:t>
            </a:r>
            <a:r>
              <a:rPr lang="en-US" dirty="0" err="1">
                <a:latin typeface="Alexandria Medium"/>
                <a:cs typeface="Alexandria Medium"/>
              </a:rPr>
              <a:t>kiểm</a:t>
            </a:r>
            <a:r>
              <a:rPr lang="en-US" dirty="0">
                <a:latin typeface="Alexandria Medium"/>
                <a:cs typeface="Alexandria Medium"/>
              </a:rPr>
              <a:t> </a:t>
            </a:r>
            <a:r>
              <a:rPr lang="en-US" dirty="0" err="1">
                <a:latin typeface="Alexandria Medium"/>
                <a:cs typeface="Alexandria Medium"/>
              </a:rPr>
              <a:t>tra</a:t>
            </a:r>
            <a:r>
              <a:rPr lang="en-US" dirty="0">
                <a:latin typeface="Alexandria Medium"/>
                <a:cs typeface="Alexandria Medium"/>
              </a:rPr>
              <a:t> </a:t>
            </a:r>
            <a:r>
              <a:rPr lang="en-US" dirty="0" err="1">
                <a:latin typeface="Alexandria Medium"/>
                <a:cs typeface="Alexandria Medium"/>
              </a:rPr>
              <a:t>các</a:t>
            </a:r>
            <a:r>
              <a:rPr lang="en-US" dirty="0">
                <a:latin typeface="Alexandria Medium"/>
                <a:cs typeface="Alexandria Medium"/>
              </a:rPr>
              <a:t> </a:t>
            </a:r>
            <a:r>
              <a:rPr lang="en-US" dirty="0" err="1">
                <a:latin typeface="Alexandria Medium"/>
                <a:cs typeface="Alexandria Medium"/>
              </a:rPr>
              <a:t>tổn</a:t>
            </a:r>
            <a:r>
              <a:rPr lang="en-US" dirty="0">
                <a:latin typeface="Alexandria Medium"/>
                <a:cs typeface="Alexandria Medium"/>
              </a:rPr>
              <a:t> </a:t>
            </a:r>
            <a:r>
              <a:rPr lang="en-US" dirty="0" err="1">
                <a:latin typeface="Alexandria Medium"/>
                <a:cs typeface="Alexandria Medium"/>
              </a:rPr>
              <a:t>thương</a:t>
            </a:r>
            <a:r>
              <a:rPr lang="en-US" dirty="0">
                <a:latin typeface="Alexandria Medium"/>
                <a:cs typeface="Alexandria Medium"/>
              </a:rPr>
              <a:t> da </a:t>
            </a:r>
            <a:r>
              <a:rPr lang="en-US" dirty="0" err="1">
                <a:latin typeface="Alexandria Medium"/>
                <a:cs typeface="Alexandria Medium"/>
              </a:rPr>
              <a:t>và</a:t>
            </a:r>
            <a:r>
              <a:rPr lang="en-US" dirty="0">
                <a:latin typeface="Alexandria Medium"/>
                <a:cs typeface="Alexandria Medium"/>
              </a:rPr>
              <a:t> </a:t>
            </a:r>
            <a:r>
              <a:rPr lang="en-US" dirty="0" err="1">
                <a:latin typeface="Alexandria Medium"/>
                <a:cs typeface="Alexandria Medium"/>
              </a:rPr>
              <a:t>chẩn</a:t>
            </a:r>
            <a:r>
              <a:rPr lang="en-US" dirty="0">
                <a:latin typeface="Alexandria Medium"/>
                <a:cs typeface="Alexandria Medium"/>
              </a:rPr>
              <a:t> </a:t>
            </a:r>
            <a:r>
              <a:rPr lang="en-US" dirty="0" err="1">
                <a:latin typeface="Alexandria Medium"/>
                <a:cs typeface="Alexandria Medium"/>
              </a:rPr>
              <a:t>đoán</a:t>
            </a:r>
            <a:r>
              <a:rPr lang="en-US" dirty="0">
                <a:latin typeface="Alexandria Medium"/>
                <a:cs typeface="Alexandria Medium"/>
              </a:rPr>
              <a:t> </a:t>
            </a:r>
            <a:r>
              <a:rPr lang="en-US" dirty="0" err="1">
                <a:latin typeface="Alexandria Medium"/>
                <a:cs typeface="Alexandria Medium"/>
              </a:rPr>
              <a:t>ung</a:t>
            </a:r>
            <a:r>
              <a:rPr lang="en-US" dirty="0">
                <a:latin typeface="Alexandria Medium"/>
                <a:cs typeface="Alexandria Medium"/>
              </a:rPr>
              <a:t> </a:t>
            </a:r>
            <a:r>
              <a:rPr lang="en-US" dirty="0" err="1">
                <a:latin typeface="Alexandria Medium"/>
                <a:cs typeface="Alexandria Medium"/>
              </a:rPr>
              <a:t>thư</a:t>
            </a:r>
            <a:r>
              <a:rPr lang="en-US" dirty="0">
                <a:latin typeface="Alexandria Medium"/>
                <a:cs typeface="Alexandria Medium"/>
              </a:rPr>
              <a:t> da. </a:t>
            </a:r>
            <a:r>
              <a:rPr lang="en-US" dirty="0"/>
              <a:t> </a:t>
            </a:r>
          </a:p>
          <a:p>
            <a:pPr algn="l"/>
            <a:endParaRPr lang="vi-VN" dirty="0">
              <a:latin typeface="Alexandria Medium"/>
              <a:cs typeface="Alexandria Medium"/>
            </a:endParaRPr>
          </a:p>
          <a:p>
            <a:endParaRPr lang="en-US" dirty="0"/>
          </a:p>
        </p:txBody>
      </p:sp>
    </p:spTree>
    <p:extLst>
      <p:ext uri="{BB962C8B-B14F-4D97-AF65-F5344CB8AC3E}">
        <p14:creationId xmlns:p14="http://schemas.microsoft.com/office/powerpoint/2010/main" val="4779845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g25685abcfce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0" name="Google Shape;370;g25685abcfce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buNone/>
            </a:pPr>
            <a:r>
              <a:rPr lang="vi-VN" dirty="0"/>
              <a:t>Nhóm đã thu thập ảnh dermoscopy từ hai nguồn chính là DermNet NZ  và ISIC để xây dựng bộ dữ liệu phục vụ cho việc huấn luyện và đánh giá mô hình học máy phân loại tổn thương da. DermNet NZ là trang web do các bác sĩ da liễu tạo ra, cung cấp thông tin và hình ảnh về các bệnh lý da. Nhóm đã sử dụng thư viện Beautiful Soup của Python để trích xuất dữ liệu và thu thập ảnh từ DermNet NZ thu được 107 ảnh gồm 3 loại tổn thương da</a:t>
            </a:r>
          </a:p>
          <a:p>
            <a:pPr>
              <a:buNone/>
            </a:pPr>
            <a:r>
              <a:rPr lang="vi-VN" dirty="0"/>
              <a:t> </a:t>
            </a:r>
          </a:p>
          <a:p>
            <a:pPr>
              <a:buNone/>
            </a:pPr>
            <a:r>
              <a:rPr lang="vi-VN" dirty="0"/>
              <a:t>Tuy nhiên, do số lượng ảnh có sẵn trên DermNet NZ bị hạn chế, nhóm đã quyết định thu thập thêm ảnh từ kho lưu trữ ISIC, một nguồn tài nguyên công cộng hàng đầu và uy tín trong lĩnh vực da liễu. ISIC có quy trình quản lý và kiểm soát chất lượng dữ liệu chặt chẽ, đảm bảo tính chính xác của chẩn đoán hình ảnh. Nhóm đã sử dụng công cụ isic-cli để tải xuống ảnh từ kho lưu trữ ISIC, thu được tổng cộng 8600 ảnh gồm 7 loại tổn thương da.</a:t>
            </a:r>
          </a:p>
          <a:p>
            <a:pPr>
              <a:buNone/>
            </a:pPr>
            <a:r>
              <a:rPr lang="vi-VN" dirty="0"/>
              <a:t> </a:t>
            </a:r>
          </a:p>
          <a:p>
            <a:pPr marL="0" indent="0">
              <a:buNone/>
            </a:pPr>
            <a:r>
              <a:rPr lang="vi-VN" dirty="0"/>
              <a:t>Bằng cách kết hợp dữ liệu từ DermNet NZ và ISIC, nhóm đã thu thập được bộ dữ liệu hoàn chỉnh chứa tổng cộng 8707 hình ảnh soi da, bao gồm 7 loại tổn thương da khác nhau, từ lành tính đến ác tính. Bộ dữ liệu này giúp nhóm có được một bộ dữ liệu đa dạng và toàn diện hơn, phục vụ cho việc nghiên cứu và phát triển mô hình học máy.</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3047844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2572bee519d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 name="Google Shape;340;g2572bee519d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buNone/>
            </a:pPr>
            <a:r>
              <a:rPr lang="vi-VN" dirty="0"/>
              <a:t>Mô tả dữ liệu</a:t>
            </a:r>
          </a:p>
          <a:p>
            <a:pPr>
              <a:buNone/>
            </a:pPr>
            <a:r>
              <a:rPr lang="vi-VN" dirty="0"/>
              <a:t>Về bộ dữ liệu, bộ dữ liệu của nhóm có tổng cộng 8707 hình ảnh. Bộ dữ liệu bao gồm bảy loại tổn thương da cụ thể như sau:</a:t>
            </a:r>
          </a:p>
          <a:p>
            <a:pPr>
              <a:buNone/>
            </a:pPr>
            <a:endParaRPr lang="vi-VN" dirty="0"/>
          </a:p>
          <a:p>
            <a:pPr>
              <a:buNone/>
            </a:pPr>
            <a:r>
              <a:rPr lang="vi-VN" dirty="0"/>
              <a:t>Benign keratosis/ Seborrheic keratosis (bkl): là dày sừng tiết bã da dầu(bao gồm 1045 hình ảnh).</a:t>
            </a:r>
          </a:p>
          <a:p>
            <a:pPr>
              <a:buNone/>
            </a:pPr>
            <a:r>
              <a:rPr lang="vi-VN" dirty="0"/>
              <a:t>Actinic keratosis/ Bowen's disease (akiec): là các loại ung thư biểu mô tế bào vảy ở da (bao gồm 1320 hình ảnh).</a:t>
            </a:r>
          </a:p>
          <a:p>
            <a:pPr>
              <a:buNone/>
            </a:pPr>
            <a:r>
              <a:rPr lang="vi-VN" dirty="0"/>
              <a:t>Basal Cell Carcinoma (bcc): là ung thư tế bào đáy (bao gồm 1542 hình ảnh).</a:t>
            </a:r>
          </a:p>
          <a:p>
            <a:pPr>
              <a:buNone/>
            </a:pPr>
            <a:r>
              <a:rPr lang="vi-VN" dirty="0"/>
              <a:t> Melanoma (mel): là ung thư hắc tố. (bao gồm 1200 hình ảnh).</a:t>
            </a:r>
          </a:p>
          <a:p>
            <a:pPr>
              <a:buNone/>
            </a:pPr>
            <a:r>
              <a:rPr lang="vi-VN" dirty="0"/>
              <a:t>Dermatofibroma (df): là u da lành tính (bao gồm 300 hình ảnh).</a:t>
            </a:r>
          </a:p>
          <a:p>
            <a:pPr>
              <a:buNone/>
            </a:pPr>
            <a:r>
              <a:rPr lang="vi-VN" dirty="0"/>
              <a:t>Vascular lesion (vasc): là tổn thương mạch máu(bao gồm 300 hình ảnh).</a:t>
            </a:r>
          </a:p>
          <a:p>
            <a:pPr marL="0" indent="0">
              <a:buNone/>
            </a:pPr>
            <a:r>
              <a:rPr lang="vi-VN" dirty="0"/>
              <a:t>Melanocytic Nevus (nv): là nốt ruồi hắc tố. (bao gồm 3000 hình ảnh). </a:t>
            </a:r>
          </a:p>
          <a:p>
            <a:pPr marL="0" indent="0">
              <a:buNone/>
            </a:pPr>
            <a:r>
              <a:rPr lang="vi-VN" dirty="0"/>
              <a:t>Metadata bao gồm 8707 dòng và có 7 cột thuộc tính bao gồm </a:t>
            </a:r>
          </a:p>
          <a:p>
            <a:pPr marL="0" indent="0">
              <a:buNone/>
            </a:pPr>
            <a:r>
              <a:rPr lang="vi-VN" dirty="0"/>
              <a:t>Image_id: mã định danh duy nhất cho mỗi hình ảnh</a:t>
            </a:r>
          </a:p>
          <a:p>
            <a:pPr marL="0" indent="0">
              <a:buNone/>
            </a:pPr>
            <a:r>
              <a:rPr lang="vi-VN" dirty="0"/>
              <a:t>Attribution: nguồn cung cấp hình ảnh</a:t>
            </a:r>
          </a:p>
          <a:p>
            <a:pPr marL="0" indent="0">
              <a:buNone/>
            </a:pPr>
            <a:r>
              <a:rPr lang="vi-VN" dirty="0"/>
              <a:t>Age_approx: tuổi xấp xỉ của bệnh nhân</a:t>
            </a:r>
          </a:p>
          <a:p>
            <a:pPr marL="0" indent="0">
              <a:buNone/>
            </a:pPr>
            <a:r>
              <a:rPr lang="vi-VN" dirty="0"/>
              <a:t>Anatom_site_general: vị trí giải phẫu của tổn thương da</a:t>
            </a:r>
          </a:p>
          <a:p>
            <a:pPr marL="0" indent="0">
              <a:buNone/>
            </a:pPr>
            <a:r>
              <a:rPr lang="vi-VN" dirty="0"/>
              <a:t>Dx: chẩn đoán y tế cho tổn thương da</a:t>
            </a:r>
          </a:p>
          <a:p>
            <a:pPr marL="0" indent="0">
              <a:buNone/>
            </a:pPr>
            <a:r>
              <a:rPr lang="vi-VN" dirty="0"/>
              <a:t>Sex: giới tính của bệnh nhân</a:t>
            </a:r>
          </a:p>
          <a:p>
            <a:pPr marL="0" indent="0">
              <a:buNone/>
            </a:pPr>
            <a:r>
              <a:rPr lang="vi-VN" dirty="0"/>
              <a:t>Lesion_id: Mã định danh duy nhất cho mỗi tổn thương da trong hình ảnh</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11936577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2572bee519d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 name="Google Shape;340;g2572bee519d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579792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p:cNvGrpSpPr/>
        <p:nvPr/>
      </p:nvGrpSpPr>
      <p:grpSpPr>
        <a:xfrm>
          <a:off x="0" y="0"/>
          <a:ext cx="0" cy="0"/>
          <a:chOff x="0" y="0"/>
          <a:chExt cx="0" cy="0"/>
        </a:xfrm>
      </p:grpSpPr>
      <p:sp>
        <p:nvSpPr>
          <p:cNvPr id="375" name="Google Shape;375;g2572bee519d_0_2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6" name="Google Shape;376;g2572bee519d_0_2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004333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
        <p:cNvGrpSpPr/>
        <p:nvPr/>
      </p:nvGrpSpPr>
      <p:grpSpPr>
        <a:xfrm>
          <a:off x="0" y="0"/>
          <a:ext cx="0" cy="0"/>
          <a:chOff x="0" y="0"/>
          <a:chExt cx="0" cy="0"/>
        </a:xfrm>
      </p:grpSpPr>
      <p:sp>
        <p:nvSpPr>
          <p:cNvPr id="395" name="Google Shape;395;g2572bee519d_0_6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6" name="Google Shape;396;g2572bee519d_0_6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7335381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slide">
    <p:bg>
      <p:bgPr>
        <a:solidFill>
          <a:schemeClr val="lt1"/>
        </a:solidFill>
        <a:effectLst/>
      </p:bgPr>
    </p:bg>
    <p:spTree>
      <p:nvGrpSpPr>
        <p:cNvPr id="1" name="Shape 8"/>
        <p:cNvGrpSpPr/>
        <p:nvPr/>
      </p:nvGrpSpPr>
      <p:grpSpPr>
        <a:xfrm>
          <a:off x="0" y="0"/>
          <a:ext cx="0" cy="0"/>
          <a:chOff x="0" y="0"/>
          <a:chExt cx="0" cy="0"/>
        </a:xfrm>
      </p:grpSpPr>
      <p:pic>
        <p:nvPicPr>
          <p:cNvPr id="9" name="Google Shape;9;p2"/>
          <p:cNvPicPr preferRelativeResize="0"/>
          <p:nvPr/>
        </p:nvPicPr>
        <p:blipFill rotWithShape="1">
          <a:blip r:embed="rId2">
            <a:alphaModFix/>
          </a:blip>
          <a:srcRect l="-55210" t="50562" r="55209" b="-6811"/>
          <a:stretch/>
        </p:blipFill>
        <p:spPr>
          <a:xfrm rot="10800000">
            <a:off x="0" y="0"/>
            <a:ext cx="9144000" cy="5143500"/>
          </a:xfrm>
          <a:prstGeom prst="rect">
            <a:avLst/>
          </a:prstGeom>
          <a:noFill/>
          <a:ln>
            <a:noFill/>
          </a:ln>
        </p:spPr>
      </p:pic>
      <p:pic>
        <p:nvPicPr>
          <p:cNvPr id="10" name="Google Shape;10;p2"/>
          <p:cNvPicPr preferRelativeResize="0"/>
          <p:nvPr/>
        </p:nvPicPr>
        <p:blipFill rotWithShape="1">
          <a:blip r:embed="rId2">
            <a:alphaModFix/>
          </a:blip>
          <a:srcRect l="-19689" t="41478" r="19690" b="2272"/>
          <a:stretch/>
        </p:blipFill>
        <p:spPr>
          <a:xfrm>
            <a:off x="0" y="25400"/>
            <a:ext cx="9144000" cy="5143500"/>
          </a:xfrm>
          <a:prstGeom prst="rect">
            <a:avLst/>
          </a:prstGeom>
          <a:noFill/>
          <a:ln>
            <a:noFill/>
          </a:ln>
        </p:spPr>
      </p:pic>
      <p:sp>
        <p:nvSpPr>
          <p:cNvPr id="11" name="Google Shape;11;p2"/>
          <p:cNvSpPr txBox="1">
            <a:spLocks noGrp="1"/>
          </p:cNvSpPr>
          <p:nvPr>
            <p:ph type="ctrTitle"/>
          </p:nvPr>
        </p:nvSpPr>
        <p:spPr>
          <a:xfrm>
            <a:off x="711750" y="1958600"/>
            <a:ext cx="4280100" cy="2649900"/>
          </a:xfrm>
          <a:prstGeom prst="rect">
            <a:avLst/>
          </a:prstGeom>
        </p:spPr>
        <p:txBody>
          <a:bodyPr spcFirstLastPara="1" wrap="square" lIns="91425" tIns="91425" rIns="91425" bIns="91425" anchor="t" anchorCtr="0">
            <a:noAutofit/>
          </a:bodyPr>
          <a:lstStyle>
            <a:lvl1pPr lvl="0">
              <a:lnSpc>
                <a:spcPct val="90000"/>
              </a:lnSpc>
              <a:spcBef>
                <a:spcPts val="0"/>
              </a:spcBef>
              <a:spcAft>
                <a:spcPts val="0"/>
              </a:spcAft>
              <a:buSzPts val="5200"/>
              <a:buNone/>
              <a:defRPr sz="90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4572000" y="535000"/>
            <a:ext cx="3860400" cy="3882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SzPts val="1200"/>
              <a:buNone/>
              <a:defRPr sz="14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3" name="Slide Number Placeholder 1">
            <a:extLst>
              <a:ext uri="{FF2B5EF4-FFF2-40B4-BE49-F238E27FC236}">
                <a16:creationId xmlns:a16="http://schemas.microsoft.com/office/drawing/2014/main" id="{5B4CB2A0-DF96-D9C2-2152-55BC7B3B676E}"/>
              </a:ext>
            </a:extLst>
          </p:cNvPr>
          <p:cNvSpPr>
            <a:spLocks noGrp="1"/>
          </p:cNvSpPr>
          <p:nvPr>
            <p:ph type="sldNum" sz="quarter" idx="4"/>
          </p:nvPr>
        </p:nvSpPr>
        <p:spPr>
          <a:xfrm>
            <a:off x="6457950" y="4767263"/>
            <a:ext cx="2057400" cy="274637"/>
          </a:xfrm>
          <a:prstGeom prst="rect">
            <a:avLst/>
          </a:prstGeom>
        </p:spPr>
        <p:txBody>
          <a:bodyPr vert="horz" lIns="91440" tIns="45720" rIns="91440" bIns="45720" rtlCol="0" anchor="ctr"/>
          <a:lstStyle>
            <a:lvl1pPr algn="r">
              <a:defRPr sz="1200">
                <a:solidFill>
                  <a:schemeClr val="tx1">
                    <a:tint val="82000"/>
                  </a:schemeClr>
                </a:solidFill>
              </a:defRPr>
            </a:lvl1pPr>
          </a:lstStyle>
          <a:p>
            <a:fld id="{637C29BF-70CC-4A70-A20D-085FE786A1F9}"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 number">
    <p:bg>
      <p:bgPr>
        <a:solidFill>
          <a:schemeClr val="lt1"/>
        </a:solidFill>
        <a:effectLst/>
      </p:bgPr>
    </p:bg>
    <p:spTree>
      <p:nvGrpSpPr>
        <p:cNvPr id="1" name="Shape 47"/>
        <p:cNvGrpSpPr/>
        <p:nvPr/>
      </p:nvGrpSpPr>
      <p:grpSpPr>
        <a:xfrm>
          <a:off x="0" y="0"/>
          <a:ext cx="0" cy="0"/>
          <a:chOff x="0" y="0"/>
          <a:chExt cx="0" cy="0"/>
        </a:xfrm>
      </p:grpSpPr>
      <p:pic>
        <p:nvPicPr>
          <p:cNvPr id="48" name="Google Shape;48;p11"/>
          <p:cNvPicPr preferRelativeResize="0"/>
          <p:nvPr/>
        </p:nvPicPr>
        <p:blipFill rotWithShape="1">
          <a:blip r:embed="rId2">
            <a:alphaModFix/>
          </a:blip>
          <a:srcRect l="-55210" t="50562" r="55209" b="-6811"/>
          <a:stretch/>
        </p:blipFill>
        <p:spPr>
          <a:xfrm flipH="1">
            <a:off x="0" y="0"/>
            <a:ext cx="9144000" cy="5143500"/>
          </a:xfrm>
          <a:prstGeom prst="rect">
            <a:avLst/>
          </a:prstGeom>
          <a:noFill/>
          <a:ln>
            <a:noFill/>
          </a:ln>
        </p:spPr>
      </p:pic>
      <p:pic>
        <p:nvPicPr>
          <p:cNvPr id="49" name="Google Shape;49;p11"/>
          <p:cNvPicPr preferRelativeResize="0"/>
          <p:nvPr/>
        </p:nvPicPr>
        <p:blipFill rotWithShape="1">
          <a:blip r:embed="rId2">
            <a:alphaModFix/>
          </a:blip>
          <a:srcRect l="-55210" t="50562" r="55209" b="-6811"/>
          <a:stretch/>
        </p:blipFill>
        <p:spPr>
          <a:xfrm rot="10800000" flipH="1">
            <a:off x="0" y="0"/>
            <a:ext cx="9144000" cy="5143500"/>
          </a:xfrm>
          <a:prstGeom prst="rect">
            <a:avLst/>
          </a:prstGeom>
          <a:noFill/>
          <a:ln>
            <a:noFill/>
          </a:ln>
        </p:spPr>
      </p:pic>
      <p:sp>
        <p:nvSpPr>
          <p:cNvPr id="50" name="Google Shape;50;p11"/>
          <p:cNvSpPr txBox="1">
            <a:spLocks noGrp="1"/>
          </p:cNvSpPr>
          <p:nvPr>
            <p:ph type="title" hasCustomPrompt="1"/>
          </p:nvPr>
        </p:nvSpPr>
        <p:spPr>
          <a:xfrm>
            <a:off x="715100" y="3068600"/>
            <a:ext cx="7713900" cy="1539900"/>
          </a:xfrm>
          <a:prstGeom prst="rect">
            <a:avLst/>
          </a:prstGeom>
        </p:spPr>
        <p:txBody>
          <a:bodyPr spcFirstLastPara="1" wrap="square" lIns="91425" tIns="91425" rIns="91425" bIns="91425" anchor="t" anchorCtr="0">
            <a:noAutofit/>
          </a:bodyPr>
          <a:lstStyle>
            <a:lvl1pPr lvl="0">
              <a:spcBef>
                <a:spcPts val="0"/>
              </a:spcBef>
              <a:spcAft>
                <a:spcPts val="0"/>
              </a:spcAft>
              <a:buSzPts val="9600"/>
              <a:buNone/>
              <a:defRPr sz="90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51" name="Google Shape;51;p11"/>
          <p:cNvSpPr txBox="1">
            <a:spLocks noGrp="1"/>
          </p:cNvSpPr>
          <p:nvPr>
            <p:ph type="subTitle" idx="1"/>
          </p:nvPr>
        </p:nvSpPr>
        <p:spPr>
          <a:xfrm>
            <a:off x="4572000" y="535000"/>
            <a:ext cx="3856800" cy="388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4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2" name="Slide Number Placeholder 1">
            <a:extLst>
              <a:ext uri="{FF2B5EF4-FFF2-40B4-BE49-F238E27FC236}">
                <a16:creationId xmlns:a16="http://schemas.microsoft.com/office/drawing/2014/main" id="{9E9A3E2D-F4EA-1786-E497-B75AB7A679BA}"/>
              </a:ext>
            </a:extLst>
          </p:cNvPr>
          <p:cNvSpPr>
            <a:spLocks noGrp="1"/>
          </p:cNvSpPr>
          <p:nvPr>
            <p:ph type="sldNum" sz="quarter" idx="4"/>
          </p:nvPr>
        </p:nvSpPr>
        <p:spPr>
          <a:xfrm>
            <a:off x="6457950" y="4767263"/>
            <a:ext cx="2057400" cy="274637"/>
          </a:xfrm>
          <a:prstGeom prst="rect">
            <a:avLst/>
          </a:prstGeom>
        </p:spPr>
        <p:txBody>
          <a:bodyPr vert="horz" lIns="91440" tIns="45720" rIns="91440" bIns="45720" rtlCol="0" anchor="ctr"/>
          <a:lstStyle>
            <a:lvl1pPr algn="r">
              <a:defRPr sz="1200">
                <a:solidFill>
                  <a:schemeClr val="tx1">
                    <a:tint val="82000"/>
                  </a:schemeClr>
                </a:solidFill>
              </a:defRPr>
            </a:lvl1pPr>
          </a:lstStyle>
          <a:p>
            <a:fld id="{637C29BF-70CC-4A70-A20D-085FE786A1F9}"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1_Blank">
    <p:spTree>
      <p:nvGrpSpPr>
        <p:cNvPr id="1" name="Shape 52"/>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0E74E0C-407D-E76C-13C1-ED28E94D7B62}"/>
              </a:ext>
            </a:extLst>
          </p:cNvPr>
          <p:cNvSpPr>
            <a:spLocks noGrp="1"/>
          </p:cNvSpPr>
          <p:nvPr>
            <p:ph type="sldNum" sz="quarter" idx="4"/>
          </p:nvPr>
        </p:nvSpPr>
        <p:spPr>
          <a:xfrm>
            <a:off x="6457950" y="4767263"/>
            <a:ext cx="2057400" cy="274637"/>
          </a:xfrm>
          <a:prstGeom prst="rect">
            <a:avLst/>
          </a:prstGeom>
        </p:spPr>
        <p:txBody>
          <a:bodyPr vert="horz" lIns="91440" tIns="45720" rIns="91440" bIns="45720" rtlCol="0" anchor="ctr"/>
          <a:lstStyle>
            <a:lvl1pPr algn="r">
              <a:defRPr sz="1200">
                <a:solidFill>
                  <a:schemeClr val="tx1">
                    <a:tint val="82000"/>
                  </a:schemeClr>
                </a:solidFill>
              </a:defRPr>
            </a:lvl1pPr>
          </a:lstStyle>
          <a:p>
            <a:fld id="{637C29BF-70CC-4A70-A20D-085FE786A1F9}"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type="blank">
  <p:cSld name="1_Blank">
    <p:spTree>
      <p:nvGrpSpPr>
        <p:cNvPr id="1" name="Shape 52"/>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lank" type="blank">
  <p:cSld name="1_Blank">
    <p:spTree>
      <p:nvGrpSpPr>
        <p:cNvPr id="1" name="Shape 52"/>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BAC7F55-850D-5CA9-43F3-75516B2F9B33}"/>
              </a:ext>
            </a:extLst>
          </p:cNvPr>
          <p:cNvSpPr>
            <a:spLocks noGrp="1"/>
          </p:cNvSpPr>
          <p:nvPr>
            <p:ph type="sldNum" sz="quarter" idx="4"/>
          </p:nvPr>
        </p:nvSpPr>
        <p:spPr>
          <a:xfrm>
            <a:off x="6457950" y="4767263"/>
            <a:ext cx="2057400" cy="274637"/>
          </a:xfrm>
          <a:prstGeom prst="rect">
            <a:avLst/>
          </a:prstGeom>
        </p:spPr>
        <p:txBody>
          <a:bodyPr vert="horz" lIns="91440" tIns="45720" rIns="91440" bIns="45720" rtlCol="0" anchor="ctr"/>
          <a:lstStyle>
            <a:lvl1pPr algn="r">
              <a:defRPr sz="1200">
                <a:solidFill>
                  <a:schemeClr val="tx1">
                    <a:tint val="82000"/>
                  </a:schemeClr>
                </a:solidFill>
              </a:defRPr>
            </a:lvl1pPr>
          </a:lstStyle>
          <a:p>
            <a:fld id="{637C29BF-70CC-4A70-A20D-085FE786A1F9}" type="slidenum">
              <a:rPr lang="en-US" smtClean="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able of contents">
  <p:cSld name="Table of contents">
    <p:bg>
      <p:bgPr>
        <a:solidFill>
          <a:schemeClr val="lt1"/>
        </a:solidFill>
        <a:effectLst/>
      </p:bgPr>
    </p:bg>
    <p:spTree>
      <p:nvGrpSpPr>
        <p:cNvPr id="1" name="Shape 53"/>
        <p:cNvGrpSpPr/>
        <p:nvPr/>
      </p:nvGrpSpPr>
      <p:grpSpPr>
        <a:xfrm>
          <a:off x="0" y="0"/>
          <a:ext cx="0" cy="0"/>
          <a:chOff x="0" y="0"/>
          <a:chExt cx="0" cy="0"/>
        </a:xfrm>
      </p:grpSpPr>
      <p:pic>
        <p:nvPicPr>
          <p:cNvPr id="54" name="Google Shape;54;p13"/>
          <p:cNvPicPr preferRelativeResize="0"/>
          <p:nvPr/>
        </p:nvPicPr>
        <p:blipFill rotWithShape="1">
          <a:blip r:embed="rId2">
            <a:alphaModFix/>
          </a:blip>
          <a:srcRect l="-235242" t="44962" r="44460" b="-108521"/>
          <a:stretch/>
        </p:blipFill>
        <p:spPr>
          <a:xfrm rot="10800000">
            <a:off x="-10150" y="0"/>
            <a:ext cx="9154150" cy="5148375"/>
          </a:xfrm>
          <a:prstGeom prst="rect">
            <a:avLst/>
          </a:prstGeom>
          <a:noFill/>
          <a:ln>
            <a:noFill/>
          </a:ln>
        </p:spPr>
      </p:pic>
      <p:sp>
        <p:nvSpPr>
          <p:cNvPr id="55" name="Google Shape;55;p13"/>
          <p:cNvSpPr txBox="1">
            <a:spLocks noGrp="1"/>
          </p:cNvSpPr>
          <p:nvPr>
            <p:ph type="title" hasCustomPrompt="1"/>
          </p:nvPr>
        </p:nvSpPr>
        <p:spPr>
          <a:xfrm>
            <a:off x="1070650" y="1367325"/>
            <a:ext cx="538500" cy="7362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SzPts val="3000"/>
              <a:buNone/>
              <a:defRPr sz="18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6" name="Google Shape;56;p13"/>
          <p:cNvSpPr txBox="1">
            <a:spLocks noGrp="1"/>
          </p:cNvSpPr>
          <p:nvPr>
            <p:ph type="subTitle" idx="1"/>
          </p:nvPr>
        </p:nvSpPr>
        <p:spPr>
          <a:xfrm>
            <a:off x="1609075" y="1367325"/>
            <a:ext cx="2607300" cy="7362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2400"/>
              <a:buFont typeface="Alexandria Medium"/>
              <a:buNone/>
              <a:defRPr sz="1800">
                <a:solidFill>
                  <a:schemeClr val="dk1"/>
                </a:solidFill>
                <a:latin typeface="Alexandria Medium"/>
                <a:ea typeface="Alexandria Medium"/>
                <a:cs typeface="Alexandria Medium"/>
                <a:sym typeface="Alexandria Medium"/>
              </a:defRPr>
            </a:lvl1pPr>
            <a:lvl2pPr lvl="1"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2pPr>
            <a:lvl3pPr lvl="2"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3pPr>
            <a:lvl4pPr lvl="3"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4pPr>
            <a:lvl5pPr lvl="4"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5pPr>
            <a:lvl6pPr lvl="5"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6pPr>
            <a:lvl7pPr lvl="6"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7pPr>
            <a:lvl8pPr lvl="7"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8pPr>
            <a:lvl9pPr lvl="8"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9pPr>
          </a:lstStyle>
          <a:p>
            <a:endParaRPr/>
          </a:p>
        </p:txBody>
      </p:sp>
      <p:sp>
        <p:nvSpPr>
          <p:cNvPr id="57" name="Google Shape;57;p13"/>
          <p:cNvSpPr txBox="1">
            <a:spLocks noGrp="1"/>
          </p:cNvSpPr>
          <p:nvPr>
            <p:ph type="title" idx="2"/>
          </p:nvPr>
        </p:nvSpPr>
        <p:spPr>
          <a:xfrm>
            <a:off x="715100" y="535000"/>
            <a:ext cx="7713900" cy="5487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None/>
              <a:defRPr>
                <a:solidFill>
                  <a:schemeClr val="dk1"/>
                </a:solidFill>
              </a:defRPr>
            </a:lvl1pPr>
            <a:lvl2pPr lvl="1" rtl="0">
              <a:spcBef>
                <a:spcPts val="0"/>
              </a:spcBef>
              <a:spcAft>
                <a:spcPts val="0"/>
              </a:spcAft>
              <a:buClr>
                <a:schemeClr val="dk1"/>
              </a:buClr>
              <a:buSzPts val="3000"/>
              <a:buNone/>
              <a:defRPr sz="3000">
                <a:solidFill>
                  <a:schemeClr val="dk1"/>
                </a:solidFill>
              </a:defRPr>
            </a:lvl2pPr>
            <a:lvl3pPr lvl="2" rtl="0">
              <a:spcBef>
                <a:spcPts val="0"/>
              </a:spcBef>
              <a:spcAft>
                <a:spcPts val="0"/>
              </a:spcAft>
              <a:buClr>
                <a:schemeClr val="dk1"/>
              </a:buClr>
              <a:buSzPts val="3000"/>
              <a:buNone/>
              <a:defRPr sz="3000">
                <a:solidFill>
                  <a:schemeClr val="dk1"/>
                </a:solidFill>
              </a:defRPr>
            </a:lvl3pPr>
            <a:lvl4pPr lvl="3" rtl="0">
              <a:spcBef>
                <a:spcPts val="0"/>
              </a:spcBef>
              <a:spcAft>
                <a:spcPts val="0"/>
              </a:spcAft>
              <a:buClr>
                <a:schemeClr val="dk1"/>
              </a:buClr>
              <a:buSzPts val="3000"/>
              <a:buNone/>
              <a:defRPr sz="3000">
                <a:solidFill>
                  <a:schemeClr val="dk1"/>
                </a:solidFill>
              </a:defRPr>
            </a:lvl4pPr>
            <a:lvl5pPr lvl="4" rtl="0">
              <a:spcBef>
                <a:spcPts val="0"/>
              </a:spcBef>
              <a:spcAft>
                <a:spcPts val="0"/>
              </a:spcAft>
              <a:buClr>
                <a:schemeClr val="dk1"/>
              </a:buClr>
              <a:buSzPts val="3000"/>
              <a:buNone/>
              <a:defRPr sz="3000">
                <a:solidFill>
                  <a:schemeClr val="dk1"/>
                </a:solidFill>
              </a:defRPr>
            </a:lvl5pPr>
            <a:lvl6pPr lvl="5" rtl="0">
              <a:spcBef>
                <a:spcPts val="0"/>
              </a:spcBef>
              <a:spcAft>
                <a:spcPts val="0"/>
              </a:spcAft>
              <a:buClr>
                <a:schemeClr val="dk1"/>
              </a:buClr>
              <a:buSzPts val="3000"/>
              <a:buNone/>
              <a:defRPr sz="3000">
                <a:solidFill>
                  <a:schemeClr val="dk1"/>
                </a:solidFill>
              </a:defRPr>
            </a:lvl6pPr>
            <a:lvl7pPr lvl="6" rtl="0">
              <a:spcBef>
                <a:spcPts val="0"/>
              </a:spcBef>
              <a:spcAft>
                <a:spcPts val="0"/>
              </a:spcAft>
              <a:buClr>
                <a:schemeClr val="dk1"/>
              </a:buClr>
              <a:buSzPts val="3000"/>
              <a:buNone/>
              <a:defRPr sz="3000">
                <a:solidFill>
                  <a:schemeClr val="dk1"/>
                </a:solidFill>
              </a:defRPr>
            </a:lvl7pPr>
            <a:lvl8pPr lvl="7" rtl="0">
              <a:spcBef>
                <a:spcPts val="0"/>
              </a:spcBef>
              <a:spcAft>
                <a:spcPts val="0"/>
              </a:spcAft>
              <a:buClr>
                <a:schemeClr val="dk1"/>
              </a:buClr>
              <a:buSzPts val="3000"/>
              <a:buNone/>
              <a:defRPr sz="3000">
                <a:solidFill>
                  <a:schemeClr val="dk1"/>
                </a:solidFill>
              </a:defRPr>
            </a:lvl8pPr>
            <a:lvl9pPr lvl="8" rtl="0">
              <a:spcBef>
                <a:spcPts val="0"/>
              </a:spcBef>
              <a:spcAft>
                <a:spcPts val="0"/>
              </a:spcAft>
              <a:buClr>
                <a:schemeClr val="dk1"/>
              </a:buClr>
              <a:buSzPts val="3000"/>
              <a:buNone/>
              <a:defRPr sz="3000">
                <a:solidFill>
                  <a:schemeClr val="dk1"/>
                </a:solidFill>
              </a:defRPr>
            </a:lvl9pPr>
          </a:lstStyle>
          <a:p>
            <a:endParaRPr/>
          </a:p>
        </p:txBody>
      </p:sp>
      <p:sp>
        <p:nvSpPr>
          <p:cNvPr id="58" name="Google Shape;58;p13"/>
          <p:cNvSpPr txBox="1">
            <a:spLocks noGrp="1"/>
          </p:cNvSpPr>
          <p:nvPr>
            <p:ph type="title" idx="3" hasCustomPrompt="1"/>
          </p:nvPr>
        </p:nvSpPr>
        <p:spPr>
          <a:xfrm>
            <a:off x="1070650" y="2103525"/>
            <a:ext cx="538500" cy="7362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SzPts val="3000"/>
              <a:buNone/>
              <a:defRPr sz="18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9" name="Google Shape;59;p13"/>
          <p:cNvSpPr txBox="1">
            <a:spLocks noGrp="1"/>
          </p:cNvSpPr>
          <p:nvPr>
            <p:ph type="subTitle" idx="4"/>
          </p:nvPr>
        </p:nvSpPr>
        <p:spPr>
          <a:xfrm>
            <a:off x="1609075" y="2103524"/>
            <a:ext cx="2607300" cy="7362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2400"/>
              <a:buFont typeface="Alexandria Medium"/>
              <a:buNone/>
              <a:defRPr sz="1800">
                <a:solidFill>
                  <a:schemeClr val="dk1"/>
                </a:solidFill>
                <a:latin typeface="Alexandria Medium"/>
                <a:ea typeface="Alexandria Medium"/>
                <a:cs typeface="Alexandria Medium"/>
                <a:sym typeface="Alexandria Medium"/>
              </a:defRPr>
            </a:lvl1pPr>
            <a:lvl2pPr lvl="1"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2pPr>
            <a:lvl3pPr lvl="2"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3pPr>
            <a:lvl4pPr lvl="3"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4pPr>
            <a:lvl5pPr lvl="4"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5pPr>
            <a:lvl6pPr lvl="5"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6pPr>
            <a:lvl7pPr lvl="6"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7pPr>
            <a:lvl8pPr lvl="7"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8pPr>
            <a:lvl9pPr lvl="8"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9pPr>
          </a:lstStyle>
          <a:p>
            <a:endParaRPr/>
          </a:p>
        </p:txBody>
      </p:sp>
      <p:sp>
        <p:nvSpPr>
          <p:cNvPr id="60" name="Google Shape;60;p13"/>
          <p:cNvSpPr txBox="1">
            <a:spLocks noGrp="1"/>
          </p:cNvSpPr>
          <p:nvPr>
            <p:ph type="title" idx="5" hasCustomPrompt="1"/>
          </p:nvPr>
        </p:nvSpPr>
        <p:spPr>
          <a:xfrm>
            <a:off x="1070650" y="2839750"/>
            <a:ext cx="538500" cy="7362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SzPts val="3000"/>
              <a:buNone/>
              <a:defRPr sz="18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1" name="Google Shape;61;p13"/>
          <p:cNvSpPr txBox="1">
            <a:spLocks noGrp="1"/>
          </p:cNvSpPr>
          <p:nvPr>
            <p:ph type="subTitle" idx="6"/>
          </p:nvPr>
        </p:nvSpPr>
        <p:spPr>
          <a:xfrm>
            <a:off x="1609075" y="2839748"/>
            <a:ext cx="2607300" cy="7362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2400"/>
              <a:buFont typeface="Alexandria Medium"/>
              <a:buNone/>
              <a:defRPr sz="1800">
                <a:solidFill>
                  <a:schemeClr val="dk1"/>
                </a:solidFill>
                <a:latin typeface="Alexandria Medium"/>
                <a:ea typeface="Alexandria Medium"/>
                <a:cs typeface="Alexandria Medium"/>
                <a:sym typeface="Alexandria Medium"/>
              </a:defRPr>
            </a:lvl1pPr>
            <a:lvl2pPr lvl="1"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2pPr>
            <a:lvl3pPr lvl="2"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3pPr>
            <a:lvl4pPr lvl="3"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4pPr>
            <a:lvl5pPr lvl="4"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5pPr>
            <a:lvl6pPr lvl="5"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6pPr>
            <a:lvl7pPr lvl="6"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7pPr>
            <a:lvl8pPr lvl="7"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8pPr>
            <a:lvl9pPr lvl="8"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9pPr>
          </a:lstStyle>
          <a:p>
            <a:endParaRPr/>
          </a:p>
        </p:txBody>
      </p:sp>
      <p:sp>
        <p:nvSpPr>
          <p:cNvPr id="62" name="Google Shape;62;p13"/>
          <p:cNvSpPr txBox="1">
            <a:spLocks noGrp="1"/>
          </p:cNvSpPr>
          <p:nvPr>
            <p:ph type="title" idx="7" hasCustomPrompt="1"/>
          </p:nvPr>
        </p:nvSpPr>
        <p:spPr>
          <a:xfrm>
            <a:off x="1070650" y="3575950"/>
            <a:ext cx="538500" cy="7362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SzPts val="3000"/>
              <a:buNone/>
              <a:defRPr sz="18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3" name="Google Shape;63;p13"/>
          <p:cNvSpPr txBox="1">
            <a:spLocks noGrp="1"/>
          </p:cNvSpPr>
          <p:nvPr>
            <p:ph type="subTitle" idx="8"/>
          </p:nvPr>
        </p:nvSpPr>
        <p:spPr>
          <a:xfrm>
            <a:off x="1609075" y="3575948"/>
            <a:ext cx="2607300" cy="7362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2400"/>
              <a:buFont typeface="Alexandria Medium"/>
              <a:buNone/>
              <a:defRPr sz="1800">
                <a:solidFill>
                  <a:schemeClr val="dk1"/>
                </a:solidFill>
                <a:latin typeface="Alexandria Medium"/>
                <a:ea typeface="Alexandria Medium"/>
                <a:cs typeface="Alexandria Medium"/>
                <a:sym typeface="Alexandria Medium"/>
              </a:defRPr>
            </a:lvl1pPr>
            <a:lvl2pPr lvl="1"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2pPr>
            <a:lvl3pPr lvl="2"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3pPr>
            <a:lvl4pPr lvl="3"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4pPr>
            <a:lvl5pPr lvl="4"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5pPr>
            <a:lvl6pPr lvl="5"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6pPr>
            <a:lvl7pPr lvl="6"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7pPr>
            <a:lvl8pPr lvl="7"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8pPr>
            <a:lvl9pPr lvl="8"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9pPr>
          </a:lstStyle>
          <a:p>
            <a:endParaRPr/>
          </a:p>
        </p:txBody>
      </p:sp>
      <p:sp>
        <p:nvSpPr>
          <p:cNvPr id="64" name="Google Shape;64;p13"/>
          <p:cNvSpPr txBox="1">
            <a:spLocks noGrp="1"/>
          </p:cNvSpPr>
          <p:nvPr>
            <p:ph type="title" idx="9" hasCustomPrompt="1"/>
          </p:nvPr>
        </p:nvSpPr>
        <p:spPr>
          <a:xfrm>
            <a:off x="4927449" y="1367325"/>
            <a:ext cx="538500" cy="7362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SzPts val="3000"/>
              <a:buNone/>
              <a:defRPr sz="18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5" name="Google Shape;65;p13"/>
          <p:cNvSpPr txBox="1">
            <a:spLocks noGrp="1"/>
          </p:cNvSpPr>
          <p:nvPr>
            <p:ph type="subTitle" idx="13"/>
          </p:nvPr>
        </p:nvSpPr>
        <p:spPr>
          <a:xfrm>
            <a:off x="5465950" y="1367325"/>
            <a:ext cx="2607300" cy="7362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2400"/>
              <a:buFont typeface="Alexandria Medium"/>
              <a:buNone/>
              <a:defRPr sz="1800">
                <a:solidFill>
                  <a:schemeClr val="dk1"/>
                </a:solidFill>
                <a:latin typeface="Alexandria Medium"/>
                <a:ea typeface="Alexandria Medium"/>
                <a:cs typeface="Alexandria Medium"/>
                <a:sym typeface="Alexandria Medium"/>
              </a:defRPr>
            </a:lvl1pPr>
            <a:lvl2pPr lvl="1"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2pPr>
            <a:lvl3pPr lvl="2"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3pPr>
            <a:lvl4pPr lvl="3"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4pPr>
            <a:lvl5pPr lvl="4"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5pPr>
            <a:lvl6pPr lvl="5"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6pPr>
            <a:lvl7pPr lvl="6"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7pPr>
            <a:lvl8pPr lvl="7"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8pPr>
            <a:lvl9pPr lvl="8"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9pPr>
          </a:lstStyle>
          <a:p>
            <a:endParaRPr/>
          </a:p>
        </p:txBody>
      </p:sp>
      <p:sp>
        <p:nvSpPr>
          <p:cNvPr id="66" name="Google Shape;66;p13"/>
          <p:cNvSpPr txBox="1">
            <a:spLocks noGrp="1"/>
          </p:cNvSpPr>
          <p:nvPr>
            <p:ph type="title" idx="14" hasCustomPrompt="1"/>
          </p:nvPr>
        </p:nvSpPr>
        <p:spPr>
          <a:xfrm>
            <a:off x="4927449" y="2103522"/>
            <a:ext cx="538500" cy="7362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SzPts val="3000"/>
              <a:buNone/>
              <a:defRPr sz="18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7" name="Google Shape;67;p13"/>
          <p:cNvSpPr txBox="1">
            <a:spLocks noGrp="1"/>
          </p:cNvSpPr>
          <p:nvPr>
            <p:ph type="subTitle" idx="15"/>
          </p:nvPr>
        </p:nvSpPr>
        <p:spPr>
          <a:xfrm>
            <a:off x="5465950" y="2103519"/>
            <a:ext cx="2607300" cy="7362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2400"/>
              <a:buFont typeface="Alexandria Medium"/>
              <a:buNone/>
              <a:defRPr sz="1800">
                <a:solidFill>
                  <a:schemeClr val="dk1"/>
                </a:solidFill>
                <a:latin typeface="Alexandria Medium"/>
                <a:ea typeface="Alexandria Medium"/>
                <a:cs typeface="Alexandria Medium"/>
                <a:sym typeface="Alexandria Medium"/>
              </a:defRPr>
            </a:lvl1pPr>
            <a:lvl2pPr lvl="1"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2pPr>
            <a:lvl3pPr lvl="2"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3pPr>
            <a:lvl4pPr lvl="3"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4pPr>
            <a:lvl5pPr lvl="4"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5pPr>
            <a:lvl6pPr lvl="5"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6pPr>
            <a:lvl7pPr lvl="6"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7pPr>
            <a:lvl8pPr lvl="7"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8pPr>
            <a:lvl9pPr lvl="8"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9pPr>
          </a:lstStyle>
          <a:p>
            <a:endParaRPr/>
          </a:p>
        </p:txBody>
      </p:sp>
      <p:sp>
        <p:nvSpPr>
          <p:cNvPr id="68" name="Google Shape;68;p13"/>
          <p:cNvSpPr txBox="1">
            <a:spLocks noGrp="1"/>
          </p:cNvSpPr>
          <p:nvPr>
            <p:ph type="title" idx="16" hasCustomPrompt="1"/>
          </p:nvPr>
        </p:nvSpPr>
        <p:spPr>
          <a:xfrm>
            <a:off x="4927449" y="2839728"/>
            <a:ext cx="538500" cy="7362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SzPts val="3000"/>
              <a:buNone/>
              <a:defRPr sz="18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9" name="Google Shape;69;p13"/>
          <p:cNvSpPr txBox="1">
            <a:spLocks noGrp="1"/>
          </p:cNvSpPr>
          <p:nvPr>
            <p:ph type="subTitle" idx="17"/>
          </p:nvPr>
        </p:nvSpPr>
        <p:spPr>
          <a:xfrm>
            <a:off x="5465950" y="2839721"/>
            <a:ext cx="2607300" cy="7362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2400"/>
              <a:buFont typeface="Alexandria Medium"/>
              <a:buNone/>
              <a:defRPr sz="1800">
                <a:solidFill>
                  <a:schemeClr val="dk1"/>
                </a:solidFill>
                <a:latin typeface="Alexandria Medium"/>
                <a:ea typeface="Alexandria Medium"/>
                <a:cs typeface="Alexandria Medium"/>
                <a:sym typeface="Alexandria Medium"/>
              </a:defRPr>
            </a:lvl1pPr>
            <a:lvl2pPr lvl="1"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2pPr>
            <a:lvl3pPr lvl="2"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3pPr>
            <a:lvl4pPr lvl="3"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4pPr>
            <a:lvl5pPr lvl="4"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5pPr>
            <a:lvl6pPr lvl="5"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6pPr>
            <a:lvl7pPr lvl="6"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7pPr>
            <a:lvl8pPr lvl="7"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8pPr>
            <a:lvl9pPr lvl="8"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9pPr>
          </a:lstStyle>
          <a:p>
            <a:endParaRPr/>
          </a:p>
        </p:txBody>
      </p:sp>
      <p:sp>
        <p:nvSpPr>
          <p:cNvPr id="70" name="Google Shape;70;p13"/>
          <p:cNvSpPr txBox="1">
            <a:spLocks noGrp="1"/>
          </p:cNvSpPr>
          <p:nvPr>
            <p:ph type="title" idx="18" hasCustomPrompt="1"/>
          </p:nvPr>
        </p:nvSpPr>
        <p:spPr>
          <a:xfrm>
            <a:off x="4927449" y="3575925"/>
            <a:ext cx="538500" cy="7362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SzPts val="3000"/>
              <a:buNone/>
              <a:defRPr sz="18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1" name="Google Shape;71;p13"/>
          <p:cNvSpPr txBox="1">
            <a:spLocks noGrp="1"/>
          </p:cNvSpPr>
          <p:nvPr>
            <p:ph type="subTitle" idx="19"/>
          </p:nvPr>
        </p:nvSpPr>
        <p:spPr>
          <a:xfrm>
            <a:off x="5465950" y="3575916"/>
            <a:ext cx="2607300" cy="7362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2400"/>
              <a:buFont typeface="Alexandria Medium"/>
              <a:buNone/>
              <a:defRPr sz="1800">
                <a:solidFill>
                  <a:schemeClr val="dk1"/>
                </a:solidFill>
                <a:latin typeface="Alexandria Medium"/>
                <a:ea typeface="Alexandria Medium"/>
                <a:cs typeface="Alexandria Medium"/>
                <a:sym typeface="Alexandria Medium"/>
              </a:defRPr>
            </a:lvl1pPr>
            <a:lvl2pPr lvl="1"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2pPr>
            <a:lvl3pPr lvl="2"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3pPr>
            <a:lvl4pPr lvl="3"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4pPr>
            <a:lvl5pPr lvl="4"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5pPr>
            <a:lvl6pPr lvl="5"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6pPr>
            <a:lvl7pPr lvl="6"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7pPr>
            <a:lvl8pPr lvl="7"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8pPr>
            <a:lvl9pPr lvl="8"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9pPr>
          </a:lstStyle>
          <a:p>
            <a:endParaRPr/>
          </a:p>
        </p:txBody>
      </p:sp>
      <p:sp>
        <p:nvSpPr>
          <p:cNvPr id="2" name="Slide Number Placeholder 1">
            <a:extLst>
              <a:ext uri="{FF2B5EF4-FFF2-40B4-BE49-F238E27FC236}">
                <a16:creationId xmlns:a16="http://schemas.microsoft.com/office/drawing/2014/main" id="{A719D71B-3B9D-3056-1AEB-BAD54C5AAB06}"/>
              </a:ext>
            </a:extLst>
          </p:cNvPr>
          <p:cNvSpPr>
            <a:spLocks noGrp="1"/>
          </p:cNvSpPr>
          <p:nvPr>
            <p:ph type="sldNum" sz="quarter" idx="20"/>
          </p:nvPr>
        </p:nvSpPr>
        <p:spPr>
          <a:xfrm>
            <a:off x="6457950" y="4767263"/>
            <a:ext cx="2057400" cy="274637"/>
          </a:xfrm>
          <a:prstGeom prst="rect">
            <a:avLst/>
          </a:prstGeom>
        </p:spPr>
        <p:txBody>
          <a:bodyPr vert="horz" lIns="91440" tIns="45720" rIns="91440" bIns="45720" rtlCol="0" anchor="ctr"/>
          <a:lstStyle>
            <a:lvl1pPr algn="r">
              <a:defRPr sz="1200">
                <a:solidFill>
                  <a:schemeClr val="tx1">
                    <a:tint val="82000"/>
                  </a:schemeClr>
                </a:solidFill>
              </a:defRPr>
            </a:lvl1pPr>
          </a:lstStyle>
          <a:p>
            <a:fld id="{637C29BF-70CC-4A70-A20D-085FE786A1F9}" type="slidenum">
              <a:rPr lang="en-US" smtClean="0"/>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Quote">
  <p:cSld name="Quote">
    <p:bg>
      <p:bgPr>
        <a:solidFill>
          <a:schemeClr val="lt1"/>
        </a:solidFill>
        <a:effectLst/>
      </p:bgPr>
    </p:bg>
    <p:spTree>
      <p:nvGrpSpPr>
        <p:cNvPr id="1" name="Shape 72"/>
        <p:cNvGrpSpPr/>
        <p:nvPr/>
      </p:nvGrpSpPr>
      <p:grpSpPr>
        <a:xfrm>
          <a:off x="0" y="0"/>
          <a:ext cx="0" cy="0"/>
          <a:chOff x="0" y="0"/>
          <a:chExt cx="0" cy="0"/>
        </a:xfrm>
      </p:grpSpPr>
      <p:pic>
        <p:nvPicPr>
          <p:cNvPr id="73" name="Google Shape;73;p14"/>
          <p:cNvPicPr preferRelativeResize="0"/>
          <p:nvPr/>
        </p:nvPicPr>
        <p:blipFill rotWithShape="1">
          <a:blip r:embed="rId2">
            <a:alphaModFix/>
          </a:blip>
          <a:srcRect l="-6643" t="13471" r="27548" b="-35825"/>
          <a:stretch/>
        </p:blipFill>
        <p:spPr>
          <a:xfrm>
            <a:off x="5819050" y="0"/>
            <a:ext cx="3324950" cy="5143500"/>
          </a:xfrm>
          <a:prstGeom prst="rect">
            <a:avLst/>
          </a:prstGeom>
          <a:noFill/>
          <a:ln>
            <a:noFill/>
          </a:ln>
        </p:spPr>
      </p:pic>
      <p:pic>
        <p:nvPicPr>
          <p:cNvPr id="74" name="Google Shape;74;p14"/>
          <p:cNvPicPr preferRelativeResize="0"/>
          <p:nvPr/>
        </p:nvPicPr>
        <p:blipFill rotWithShape="1">
          <a:blip r:embed="rId2">
            <a:alphaModFix/>
          </a:blip>
          <a:srcRect l="-235242" t="44962" r="44460" b="-108521"/>
          <a:stretch/>
        </p:blipFill>
        <p:spPr>
          <a:xfrm rot="10800000">
            <a:off x="-10150" y="0"/>
            <a:ext cx="9154150" cy="5148375"/>
          </a:xfrm>
          <a:prstGeom prst="rect">
            <a:avLst/>
          </a:prstGeom>
          <a:noFill/>
          <a:ln>
            <a:noFill/>
          </a:ln>
        </p:spPr>
      </p:pic>
      <p:sp>
        <p:nvSpPr>
          <p:cNvPr id="75" name="Google Shape;75;p14"/>
          <p:cNvSpPr txBox="1">
            <a:spLocks noGrp="1"/>
          </p:cNvSpPr>
          <p:nvPr>
            <p:ph type="subTitle" idx="1"/>
          </p:nvPr>
        </p:nvSpPr>
        <p:spPr>
          <a:xfrm>
            <a:off x="715100" y="1503175"/>
            <a:ext cx="5930100" cy="2005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500"/>
              <a:buNone/>
              <a:defRPr sz="3000"/>
            </a:lvl1pPr>
            <a:lvl2pPr lvl="1" algn="ctr" rtl="0">
              <a:lnSpc>
                <a:spcPct val="100000"/>
              </a:lnSpc>
              <a:spcBef>
                <a:spcPts val="0"/>
              </a:spcBef>
              <a:spcAft>
                <a:spcPts val="0"/>
              </a:spcAft>
              <a:buSzPts val="2500"/>
              <a:buNone/>
              <a:defRPr sz="2500"/>
            </a:lvl2pPr>
            <a:lvl3pPr lvl="2" algn="ctr" rtl="0">
              <a:lnSpc>
                <a:spcPct val="100000"/>
              </a:lnSpc>
              <a:spcBef>
                <a:spcPts val="0"/>
              </a:spcBef>
              <a:spcAft>
                <a:spcPts val="0"/>
              </a:spcAft>
              <a:buSzPts val="2500"/>
              <a:buNone/>
              <a:defRPr sz="2500"/>
            </a:lvl3pPr>
            <a:lvl4pPr lvl="3" algn="ctr" rtl="0">
              <a:lnSpc>
                <a:spcPct val="100000"/>
              </a:lnSpc>
              <a:spcBef>
                <a:spcPts val="0"/>
              </a:spcBef>
              <a:spcAft>
                <a:spcPts val="0"/>
              </a:spcAft>
              <a:buSzPts val="2500"/>
              <a:buNone/>
              <a:defRPr sz="2500"/>
            </a:lvl4pPr>
            <a:lvl5pPr lvl="4" algn="ctr" rtl="0">
              <a:lnSpc>
                <a:spcPct val="100000"/>
              </a:lnSpc>
              <a:spcBef>
                <a:spcPts val="0"/>
              </a:spcBef>
              <a:spcAft>
                <a:spcPts val="0"/>
              </a:spcAft>
              <a:buSzPts val="2500"/>
              <a:buNone/>
              <a:defRPr sz="2500"/>
            </a:lvl5pPr>
            <a:lvl6pPr lvl="5" algn="ctr" rtl="0">
              <a:lnSpc>
                <a:spcPct val="100000"/>
              </a:lnSpc>
              <a:spcBef>
                <a:spcPts val="0"/>
              </a:spcBef>
              <a:spcAft>
                <a:spcPts val="0"/>
              </a:spcAft>
              <a:buSzPts val="2500"/>
              <a:buNone/>
              <a:defRPr sz="2500"/>
            </a:lvl6pPr>
            <a:lvl7pPr lvl="6" algn="ctr" rtl="0">
              <a:lnSpc>
                <a:spcPct val="100000"/>
              </a:lnSpc>
              <a:spcBef>
                <a:spcPts val="0"/>
              </a:spcBef>
              <a:spcAft>
                <a:spcPts val="0"/>
              </a:spcAft>
              <a:buSzPts val="2500"/>
              <a:buNone/>
              <a:defRPr sz="2500"/>
            </a:lvl7pPr>
            <a:lvl8pPr lvl="7" algn="ctr" rtl="0">
              <a:lnSpc>
                <a:spcPct val="100000"/>
              </a:lnSpc>
              <a:spcBef>
                <a:spcPts val="0"/>
              </a:spcBef>
              <a:spcAft>
                <a:spcPts val="0"/>
              </a:spcAft>
              <a:buSzPts val="2500"/>
              <a:buNone/>
              <a:defRPr sz="2500"/>
            </a:lvl8pPr>
            <a:lvl9pPr lvl="8" algn="ctr" rtl="0">
              <a:lnSpc>
                <a:spcPct val="100000"/>
              </a:lnSpc>
              <a:spcBef>
                <a:spcPts val="0"/>
              </a:spcBef>
              <a:spcAft>
                <a:spcPts val="0"/>
              </a:spcAft>
              <a:buSzPts val="2500"/>
              <a:buNone/>
              <a:defRPr sz="2500"/>
            </a:lvl9pPr>
          </a:lstStyle>
          <a:p>
            <a:endParaRPr/>
          </a:p>
        </p:txBody>
      </p:sp>
      <p:sp>
        <p:nvSpPr>
          <p:cNvPr id="76" name="Google Shape;76;p14"/>
          <p:cNvSpPr txBox="1">
            <a:spLocks noGrp="1"/>
          </p:cNvSpPr>
          <p:nvPr>
            <p:ph type="subTitle" idx="2"/>
          </p:nvPr>
        </p:nvSpPr>
        <p:spPr>
          <a:xfrm>
            <a:off x="715100" y="3965300"/>
            <a:ext cx="5930100" cy="4560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2400"/>
              <a:buFont typeface="Alexandria Medium"/>
              <a:buNone/>
              <a:defRPr sz="1800">
                <a:solidFill>
                  <a:schemeClr val="dk1"/>
                </a:solidFill>
                <a:latin typeface="Alexandria Medium"/>
                <a:ea typeface="Alexandria Medium"/>
                <a:cs typeface="Alexandria Medium"/>
                <a:sym typeface="Alexandria Medium"/>
              </a:defRPr>
            </a:lvl1pPr>
            <a:lvl2pPr lvl="1"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2pPr>
            <a:lvl3pPr lvl="2"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3pPr>
            <a:lvl4pPr lvl="3"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4pPr>
            <a:lvl5pPr lvl="4"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5pPr>
            <a:lvl6pPr lvl="5"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6pPr>
            <a:lvl7pPr lvl="6"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7pPr>
            <a:lvl8pPr lvl="7"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8pPr>
            <a:lvl9pPr lvl="8"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9pPr>
          </a:lstStyle>
          <a:p>
            <a:endParaRPr/>
          </a:p>
        </p:txBody>
      </p:sp>
      <p:sp>
        <p:nvSpPr>
          <p:cNvPr id="2" name="Slide Number Placeholder 1">
            <a:extLst>
              <a:ext uri="{FF2B5EF4-FFF2-40B4-BE49-F238E27FC236}">
                <a16:creationId xmlns:a16="http://schemas.microsoft.com/office/drawing/2014/main" id="{71181776-7157-6FAD-2AB0-02EEFAEEF830}"/>
              </a:ext>
            </a:extLst>
          </p:cNvPr>
          <p:cNvSpPr>
            <a:spLocks noGrp="1"/>
          </p:cNvSpPr>
          <p:nvPr>
            <p:ph type="sldNum" sz="quarter" idx="4"/>
          </p:nvPr>
        </p:nvSpPr>
        <p:spPr>
          <a:xfrm>
            <a:off x="6457950" y="4767263"/>
            <a:ext cx="2057400" cy="274637"/>
          </a:xfrm>
          <a:prstGeom prst="rect">
            <a:avLst/>
          </a:prstGeom>
        </p:spPr>
        <p:txBody>
          <a:bodyPr vert="horz" lIns="91440" tIns="45720" rIns="91440" bIns="45720" rtlCol="0" anchor="ctr"/>
          <a:lstStyle>
            <a:lvl1pPr algn="r">
              <a:defRPr sz="1200">
                <a:solidFill>
                  <a:schemeClr val="tx1">
                    <a:tint val="82000"/>
                  </a:schemeClr>
                </a:solidFill>
              </a:defRPr>
            </a:lvl1pPr>
          </a:lstStyle>
          <a:p>
            <a:fld id="{637C29BF-70CC-4A70-A20D-085FE786A1F9}"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ext">
  <p:cSld name="Title and text">
    <p:bg>
      <p:bgPr>
        <a:solidFill>
          <a:schemeClr val="lt1"/>
        </a:solidFill>
        <a:effectLst/>
      </p:bgPr>
    </p:bg>
    <p:spTree>
      <p:nvGrpSpPr>
        <p:cNvPr id="1" name="Shape 77"/>
        <p:cNvGrpSpPr/>
        <p:nvPr/>
      </p:nvGrpSpPr>
      <p:grpSpPr>
        <a:xfrm>
          <a:off x="0" y="0"/>
          <a:ext cx="0" cy="0"/>
          <a:chOff x="0" y="0"/>
          <a:chExt cx="0" cy="0"/>
        </a:xfrm>
      </p:grpSpPr>
      <p:pic>
        <p:nvPicPr>
          <p:cNvPr id="78" name="Google Shape;78;p15"/>
          <p:cNvPicPr preferRelativeResize="0"/>
          <p:nvPr/>
        </p:nvPicPr>
        <p:blipFill rotWithShape="1">
          <a:blip r:embed="rId2">
            <a:alphaModFix/>
          </a:blip>
          <a:srcRect l="-19689" t="41478" r="19690" b="2272"/>
          <a:stretch/>
        </p:blipFill>
        <p:spPr>
          <a:xfrm rot="10800000" flipH="1">
            <a:off x="0" y="-2285"/>
            <a:ext cx="9144000" cy="5148070"/>
          </a:xfrm>
          <a:prstGeom prst="rect">
            <a:avLst/>
          </a:prstGeom>
          <a:noFill/>
          <a:ln>
            <a:noFill/>
          </a:ln>
        </p:spPr>
      </p:pic>
      <p:sp>
        <p:nvSpPr>
          <p:cNvPr id="79" name="Google Shape;79;p15"/>
          <p:cNvSpPr txBox="1">
            <a:spLocks noGrp="1"/>
          </p:cNvSpPr>
          <p:nvPr>
            <p:ph type="title"/>
          </p:nvPr>
        </p:nvSpPr>
        <p:spPr>
          <a:xfrm>
            <a:off x="715100" y="2259575"/>
            <a:ext cx="4276800" cy="23172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Clr>
                <a:schemeClr val="dk1"/>
              </a:buClr>
              <a:buSzPts val="2500"/>
              <a:buNone/>
              <a:defRPr sz="7000">
                <a:solidFill>
                  <a:schemeClr val="dk1"/>
                </a:solidFill>
              </a:defRPr>
            </a:lvl1pPr>
            <a:lvl2pPr lvl="1" rtl="0">
              <a:spcBef>
                <a:spcPts val="0"/>
              </a:spcBef>
              <a:spcAft>
                <a:spcPts val="0"/>
              </a:spcAft>
              <a:buClr>
                <a:schemeClr val="dk1"/>
              </a:buClr>
              <a:buSzPts val="2500"/>
              <a:buNone/>
              <a:defRPr sz="2500">
                <a:solidFill>
                  <a:schemeClr val="dk1"/>
                </a:solidFill>
              </a:defRPr>
            </a:lvl2pPr>
            <a:lvl3pPr lvl="2" rtl="0">
              <a:spcBef>
                <a:spcPts val="0"/>
              </a:spcBef>
              <a:spcAft>
                <a:spcPts val="0"/>
              </a:spcAft>
              <a:buClr>
                <a:schemeClr val="dk1"/>
              </a:buClr>
              <a:buSzPts val="2500"/>
              <a:buNone/>
              <a:defRPr sz="2500">
                <a:solidFill>
                  <a:schemeClr val="dk1"/>
                </a:solidFill>
              </a:defRPr>
            </a:lvl3pPr>
            <a:lvl4pPr lvl="3" rtl="0">
              <a:spcBef>
                <a:spcPts val="0"/>
              </a:spcBef>
              <a:spcAft>
                <a:spcPts val="0"/>
              </a:spcAft>
              <a:buClr>
                <a:schemeClr val="dk1"/>
              </a:buClr>
              <a:buSzPts val="2500"/>
              <a:buNone/>
              <a:defRPr sz="2500">
                <a:solidFill>
                  <a:schemeClr val="dk1"/>
                </a:solidFill>
              </a:defRPr>
            </a:lvl4pPr>
            <a:lvl5pPr lvl="4" rtl="0">
              <a:spcBef>
                <a:spcPts val="0"/>
              </a:spcBef>
              <a:spcAft>
                <a:spcPts val="0"/>
              </a:spcAft>
              <a:buClr>
                <a:schemeClr val="dk1"/>
              </a:buClr>
              <a:buSzPts val="2500"/>
              <a:buNone/>
              <a:defRPr sz="2500">
                <a:solidFill>
                  <a:schemeClr val="dk1"/>
                </a:solidFill>
              </a:defRPr>
            </a:lvl5pPr>
            <a:lvl6pPr lvl="5" rtl="0">
              <a:spcBef>
                <a:spcPts val="0"/>
              </a:spcBef>
              <a:spcAft>
                <a:spcPts val="0"/>
              </a:spcAft>
              <a:buClr>
                <a:schemeClr val="dk1"/>
              </a:buClr>
              <a:buSzPts val="2500"/>
              <a:buNone/>
              <a:defRPr sz="2500">
                <a:solidFill>
                  <a:schemeClr val="dk1"/>
                </a:solidFill>
              </a:defRPr>
            </a:lvl6pPr>
            <a:lvl7pPr lvl="6" rtl="0">
              <a:spcBef>
                <a:spcPts val="0"/>
              </a:spcBef>
              <a:spcAft>
                <a:spcPts val="0"/>
              </a:spcAft>
              <a:buClr>
                <a:schemeClr val="dk1"/>
              </a:buClr>
              <a:buSzPts val="2500"/>
              <a:buNone/>
              <a:defRPr sz="2500">
                <a:solidFill>
                  <a:schemeClr val="dk1"/>
                </a:solidFill>
              </a:defRPr>
            </a:lvl7pPr>
            <a:lvl8pPr lvl="7" rtl="0">
              <a:spcBef>
                <a:spcPts val="0"/>
              </a:spcBef>
              <a:spcAft>
                <a:spcPts val="0"/>
              </a:spcAft>
              <a:buClr>
                <a:schemeClr val="dk1"/>
              </a:buClr>
              <a:buSzPts val="2500"/>
              <a:buNone/>
              <a:defRPr sz="2500">
                <a:solidFill>
                  <a:schemeClr val="dk1"/>
                </a:solidFill>
              </a:defRPr>
            </a:lvl8pPr>
            <a:lvl9pPr lvl="8" rtl="0">
              <a:spcBef>
                <a:spcPts val="0"/>
              </a:spcBef>
              <a:spcAft>
                <a:spcPts val="0"/>
              </a:spcAft>
              <a:buClr>
                <a:schemeClr val="dk1"/>
              </a:buClr>
              <a:buSzPts val="2500"/>
              <a:buNone/>
              <a:defRPr sz="2500">
                <a:solidFill>
                  <a:schemeClr val="dk1"/>
                </a:solidFill>
              </a:defRPr>
            </a:lvl9pPr>
          </a:lstStyle>
          <a:p>
            <a:endParaRPr/>
          </a:p>
        </p:txBody>
      </p:sp>
      <p:sp>
        <p:nvSpPr>
          <p:cNvPr id="80" name="Google Shape;80;p15"/>
          <p:cNvSpPr txBox="1">
            <a:spLocks noGrp="1"/>
          </p:cNvSpPr>
          <p:nvPr>
            <p:ph type="body" idx="1"/>
          </p:nvPr>
        </p:nvSpPr>
        <p:spPr>
          <a:xfrm>
            <a:off x="4572000" y="535000"/>
            <a:ext cx="3856500" cy="809100"/>
          </a:xfrm>
          <a:prstGeom prst="rect">
            <a:avLst/>
          </a:prstGeom>
          <a:ln>
            <a:noFill/>
          </a:ln>
        </p:spPr>
        <p:txBody>
          <a:bodyPr spcFirstLastPara="1" wrap="square" lIns="91425" tIns="91425" rIns="91425" bIns="91425" anchor="t" anchorCtr="0">
            <a:noAutofit/>
          </a:bodyPr>
          <a:lstStyle>
            <a:lvl1pPr marL="457200" lvl="0" indent="-304800" rtl="0">
              <a:lnSpc>
                <a:spcPct val="100000"/>
              </a:lnSpc>
              <a:spcBef>
                <a:spcPts val="0"/>
              </a:spcBef>
              <a:spcAft>
                <a:spcPts val="0"/>
              </a:spcAft>
              <a:buClr>
                <a:schemeClr val="dk1"/>
              </a:buClr>
              <a:buSzPts val="1200"/>
              <a:buChar char="●"/>
              <a:defRPr sz="1400">
                <a:solidFill>
                  <a:schemeClr val="dk1"/>
                </a:solidFill>
              </a:defRPr>
            </a:lvl1pPr>
            <a:lvl2pPr marL="914400" lvl="1" indent="-304800" rtl="0">
              <a:lnSpc>
                <a:spcPct val="100000"/>
              </a:lnSpc>
              <a:spcBef>
                <a:spcPts val="0"/>
              </a:spcBef>
              <a:spcAft>
                <a:spcPts val="0"/>
              </a:spcAft>
              <a:buClr>
                <a:schemeClr val="dk1"/>
              </a:buClr>
              <a:buSzPts val="1200"/>
              <a:buChar char="○"/>
              <a:defRPr sz="1200">
                <a:solidFill>
                  <a:schemeClr val="dk1"/>
                </a:solidFill>
              </a:defRPr>
            </a:lvl2pPr>
            <a:lvl3pPr marL="1371600" lvl="2" indent="-304800" rtl="0">
              <a:lnSpc>
                <a:spcPct val="100000"/>
              </a:lnSpc>
              <a:spcBef>
                <a:spcPts val="0"/>
              </a:spcBef>
              <a:spcAft>
                <a:spcPts val="0"/>
              </a:spcAft>
              <a:buClr>
                <a:schemeClr val="dk1"/>
              </a:buClr>
              <a:buSzPts val="1200"/>
              <a:buChar char="■"/>
              <a:defRPr sz="1200">
                <a:solidFill>
                  <a:schemeClr val="dk1"/>
                </a:solidFill>
              </a:defRPr>
            </a:lvl3pPr>
            <a:lvl4pPr marL="1828800" lvl="3" indent="-304800" rtl="0">
              <a:lnSpc>
                <a:spcPct val="100000"/>
              </a:lnSpc>
              <a:spcBef>
                <a:spcPts val="0"/>
              </a:spcBef>
              <a:spcAft>
                <a:spcPts val="0"/>
              </a:spcAft>
              <a:buClr>
                <a:schemeClr val="dk1"/>
              </a:buClr>
              <a:buSzPts val="1200"/>
              <a:buChar char="●"/>
              <a:defRPr sz="1200">
                <a:solidFill>
                  <a:schemeClr val="dk1"/>
                </a:solidFill>
              </a:defRPr>
            </a:lvl4pPr>
            <a:lvl5pPr marL="2286000" lvl="4" indent="-304800" rtl="0">
              <a:lnSpc>
                <a:spcPct val="100000"/>
              </a:lnSpc>
              <a:spcBef>
                <a:spcPts val="0"/>
              </a:spcBef>
              <a:spcAft>
                <a:spcPts val="0"/>
              </a:spcAft>
              <a:buClr>
                <a:schemeClr val="dk1"/>
              </a:buClr>
              <a:buSzPts val="1200"/>
              <a:buChar char="○"/>
              <a:defRPr sz="1200">
                <a:solidFill>
                  <a:schemeClr val="dk1"/>
                </a:solidFill>
              </a:defRPr>
            </a:lvl5pPr>
            <a:lvl6pPr marL="2743200" lvl="5" indent="-304800" rtl="0">
              <a:lnSpc>
                <a:spcPct val="100000"/>
              </a:lnSpc>
              <a:spcBef>
                <a:spcPts val="0"/>
              </a:spcBef>
              <a:spcAft>
                <a:spcPts val="0"/>
              </a:spcAft>
              <a:buClr>
                <a:schemeClr val="dk1"/>
              </a:buClr>
              <a:buSzPts val="1200"/>
              <a:buChar char="■"/>
              <a:defRPr sz="1200">
                <a:solidFill>
                  <a:schemeClr val="dk1"/>
                </a:solidFill>
              </a:defRPr>
            </a:lvl6pPr>
            <a:lvl7pPr marL="3200400" lvl="6" indent="-304800" rtl="0">
              <a:lnSpc>
                <a:spcPct val="100000"/>
              </a:lnSpc>
              <a:spcBef>
                <a:spcPts val="0"/>
              </a:spcBef>
              <a:spcAft>
                <a:spcPts val="0"/>
              </a:spcAft>
              <a:buClr>
                <a:schemeClr val="dk1"/>
              </a:buClr>
              <a:buSzPts val="1200"/>
              <a:buChar char="●"/>
              <a:defRPr sz="1200">
                <a:solidFill>
                  <a:schemeClr val="dk1"/>
                </a:solidFill>
              </a:defRPr>
            </a:lvl7pPr>
            <a:lvl8pPr marL="3657600" lvl="7" indent="-304800" rtl="0">
              <a:lnSpc>
                <a:spcPct val="100000"/>
              </a:lnSpc>
              <a:spcBef>
                <a:spcPts val="0"/>
              </a:spcBef>
              <a:spcAft>
                <a:spcPts val="0"/>
              </a:spcAft>
              <a:buClr>
                <a:schemeClr val="dk1"/>
              </a:buClr>
              <a:buSzPts val="1200"/>
              <a:buChar char="○"/>
              <a:defRPr sz="1200">
                <a:solidFill>
                  <a:schemeClr val="dk1"/>
                </a:solidFill>
              </a:defRPr>
            </a:lvl8pPr>
            <a:lvl9pPr marL="4114800" lvl="8" indent="-304800" rtl="0">
              <a:lnSpc>
                <a:spcPct val="100000"/>
              </a:lnSpc>
              <a:spcBef>
                <a:spcPts val="0"/>
              </a:spcBef>
              <a:spcAft>
                <a:spcPts val="0"/>
              </a:spcAft>
              <a:buClr>
                <a:schemeClr val="dk1"/>
              </a:buClr>
              <a:buSzPts val="1200"/>
              <a:buChar char="■"/>
              <a:defRPr sz="1200">
                <a:solidFill>
                  <a:schemeClr val="dk1"/>
                </a:solidFill>
              </a:defRPr>
            </a:lvl9pPr>
          </a:lstStyle>
          <a:p>
            <a:endParaRPr/>
          </a:p>
        </p:txBody>
      </p:sp>
      <p:sp>
        <p:nvSpPr>
          <p:cNvPr id="2" name="Slide Number Placeholder 1">
            <a:extLst>
              <a:ext uri="{FF2B5EF4-FFF2-40B4-BE49-F238E27FC236}">
                <a16:creationId xmlns:a16="http://schemas.microsoft.com/office/drawing/2014/main" id="{7D6D9043-5412-4CA3-F215-C105AE8D80A9}"/>
              </a:ext>
            </a:extLst>
          </p:cNvPr>
          <p:cNvSpPr>
            <a:spLocks noGrp="1"/>
          </p:cNvSpPr>
          <p:nvPr>
            <p:ph type="sldNum" sz="quarter" idx="4"/>
          </p:nvPr>
        </p:nvSpPr>
        <p:spPr>
          <a:xfrm>
            <a:off x="6457950" y="4767263"/>
            <a:ext cx="2057400" cy="274637"/>
          </a:xfrm>
          <a:prstGeom prst="rect">
            <a:avLst/>
          </a:prstGeom>
        </p:spPr>
        <p:txBody>
          <a:bodyPr vert="horz" lIns="91440" tIns="45720" rIns="91440" bIns="45720" rtlCol="0" anchor="ctr"/>
          <a:lstStyle>
            <a:lvl1pPr algn="r">
              <a:defRPr sz="1200">
                <a:solidFill>
                  <a:schemeClr val="tx1">
                    <a:tint val="82000"/>
                  </a:schemeClr>
                </a:solidFill>
              </a:defRPr>
            </a:lvl1pPr>
          </a:lstStyle>
          <a:p>
            <a:fld id="{637C29BF-70CC-4A70-A20D-085FE786A1F9}" type="slidenum">
              <a:rPr lang="en-US" smtClean="0"/>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ext 1">
  <p:cSld name="Title and text 1">
    <p:bg>
      <p:bgPr>
        <a:solidFill>
          <a:schemeClr val="lt1"/>
        </a:solidFill>
        <a:effectLst/>
      </p:bgPr>
    </p:bg>
    <p:spTree>
      <p:nvGrpSpPr>
        <p:cNvPr id="1" name="Shape 81"/>
        <p:cNvGrpSpPr/>
        <p:nvPr/>
      </p:nvGrpSpPr>
      <p:grpSpPr>
        <a:xfrm>
          <a:off x="0" y="0"/>
          <a:ext cx="0" cy="0"/>
          <a:chOff x="0" y="0"/>
          <a:chExt cx="0" cy="0"/>
        </a:xfrm>
      </p:grpSpPr>
      <p:pic>
        <p:nvPicPr>
          <p:cNvPr id="82" name="Google Shape;82;p16"/>
          <p:cNvPicPr preferRelativeResize="0"/>
          <p:nvPr/>
        </p:nvPicPr>
        <p:blipFill rotWithShape="1">
          <a:blip r:embed="rId2">
            <a:alphaModFix/>
          </a:blip>
          <a:srcRect l="7043" t="47434" r="-48486" b="-26994"/>
          <a:stretch/>
        </p:blipFill>
        <p:spPr>
          <a:xfrm rot="10800000" flipH="1">
            <a:off x="-12" y="-2285"/>
            <a:ext cx="9144000" cy="5148070"/>
          </a:xfrm>
          <a:prstGeom prst="rect">
            <a:avLst/>
          </a:prstGeom>
          <a:noFill/>
          <a:ln>
            <a:noFill/>
          </a:ln>
        </p:spPr>
      </p:pic>
      <p:sp>
        <p:nvSpPr>
          <p:cNvPr id="83" name="Google Shape;83;p16"/>
          <p:cNvSpPr txBox="1">
            <a:spLocks noGrp="1"/>
          </p:cNvSpPr>
          <p:nvPr>
            <p:ph type="title"/>
          </p:nvPr>
        </p:nvSpPr>
        <p:spPr>
          <a:xfrm>
            <a:off x="715100" y="1931850"/>
            <a:ext cx="3704400" cy="5487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Clr>
                <a:schemeClr val="dk1"/>
              </a:buClr>
              <a:buSzPts val="2500"/>
              <a:buNone/>
              <a:defRPr sz="2500">
                <a:solidFill>
                  <a:schemeClr val="dk1"/>
                </a:solidFill>
              </a:defRPr>
            </a:lvl1pPr>
            <a:lvl2pPr lvl="1" rtl="0">
              <a:spcBef>
                <a:spcPts val="0"/>
              </a:spcBef>
              <a:spcAft>
                <a:spcPts val="0"/>
              </a:spcAft>
              <a:buClr>
                <a:schemeClr val="dk1"/>
              </a:buClr>
              <a:buSzPts val="2500"/>
              <a:buNone/>
              <a:defRPr sz="2500">
                <a:solidFill>
                  <a:schemeClr val="dk1"/>
                </a:solidFill>
              </a:defRPr>
            </a:lvl2pPr>
            <a:lvl3pPr lvl="2" rtl="0">
              <a:spcBef>
                <a:spcPts val="0"/>
              </a:spcBef>
              <a:spcAft>
                <a:spcPts val="0"/>
              </a:spcAft>
              <a:buClr>
                <a:schemeClr val="dk1"/>
              </a:buClr>
              <a:buSzPts val="2500"/>
              <a:buNone/>
              <a:defRPr sz="2500">
                <a:solidFill>
                  <a:schemeClr val="dk1"/>
                </a:solidFill>
              </a:defRPr>
            </a:lvl3pPr>
            <a:lvl4pPr lvl="3" rtl="0">
              <a:spcBef>
                <a:spcPts val="0"/>
              </a:spcBef>
              <a:spcAft>
                <a:spcPts val="0"/>
              </a:spcAft>
              <a:buClr>
                <a:schemeClr val="dk1"/>
              </a:buClr>
              <a:buSzPts val="2500"/>
              <a:buNone/>
              <a:defRPr sz="2500">
                <a:solidFill>
                  <a:schemeClr val="dk1"/>
                </a:solidFill>
              </a:defRPr>
            </a:lvl4pPr>
            <a:lvl5pPr lvl="4" rtl="0">
              <a:spcBef>
                <a:spcPts val="0"/>
              </a:spcBef>
              <a:spcAft>
                <a:spcPts val="0"/>
              </a:spcAft>
              <a:buClr>
                <a:schemeClr val="dk1"/>
              </a:buClr>
              <a:buSzPts val="2500"/>
              <a:buNone/>
              <a:defRPr sz="2500">
                <a:solidFill>
                  <a:schemeClr val="dk1"/>
                </a:solidFill>
              </a:defRPr>
            </a:lvl5pPr>
            <a:lvl6pPr lvl="5" rtl="0">
              <a:spcBef>
                <a:spcPts val="0"/>
              </a:spcBef>
              <a:spcAft>
                <a:spcPts val="0"/>
              </a:spcAft>
              <a:buClr>
                <a:schemeClr val="dk1"/>
              </a:buClr>
              <a:buSzPts val="2500"/>
              <a:buNone/>
              <a:defRPr sz="2500">
                <a:solidFill>
                  <a:schemeClr val="dk1"/>
                </a:solidFill>
              </a:defRPr>
            </a:lvl6pPr>
            <a:lvl7pPr lvl="6" rtl="0">
              <a:spcBef>
                <a:spcPts val="0"/>
              </a:spcBef>
              <a:spcAft>
                <a:spcPts val="0"/>
              </a:spcAft>
              <a:buClr>
                <a:schemeClr val="dk1"/>
              </a:buClr>
              <a:buSzPts val="2500"/>
              <a:buNone/>
              <a:defRPr sz="2500">
                <a:solidFill>
                  <a:schemeClr val="dk1"/>
                </a:solidFill>
              </a:defRPr>
            </a:lvl7pPr>
            <a:lvl8pPr lvl="7" rtl="0">
              <a:spcBef>
                <a:spcPts val="0"/>
              </a:spcBef>
              <a:spcAft>
                <a:spcPts val="0"/>
              </a:spcAft>
              <a:buClr>
                <a:schemeClr val="dk1"/>
              </a:buClr>
              <a:buSzPts val="2500"/>
              <a:buNone/>
              <a:defRPr sz="2500">
                <a:solidFill>
                  <a:schemeClr val="dk1"/>
                </a:solidFill>
              </a:defRPr>
            </a:lvl8pPr>
            <a:lvl9pPr lvl="8" rtl="0">
              <a:spcBef>
                <a:spcPts val="0"/>
              </a:spcBef>
              <a:spcAft>
                <a:spcPts val="0"/>
              </a:spcAft>
              <a:buClr>
                <a:schemeClr val="dk1"/>
              </a:buClr>
              <a:buSzPts val="2500"/>
              <a:buNone/>
              <a:defRPr sz="2500">
                <a:solidFill>
                  <a:schemeClr val="dk1"/>
                </a:solidFill>
              </a:defRPr>
            </a:lvl9pPr>
          </a:lstStyle>
          <a:p>
            <a:endParaRPr/>
          </a:p>
        </p:txBody>
      </p:sp>
      <p:sp>
        <p:nvSpPr>
          <p:cNvPr id="84" name="Google Shape;84;p16"/>
          <p:cNvSpPr txBox="1">
            <a:spLocks noGrp="1"/>
          </p:cNvSpPr>
          <p:nvPr>
            <p:ph type="body" idx="1"/>
          </p:nvPr>
        </p:nvSpPr>
        <p:spPr>
          <a:xfrm>
            <a:off x="715100" y="2480550"/>
            <a:ext cx="3704400" cy="731100"/>
          </a:xfrm>
          <a:prstGeom prst="rect">
            <a:avLst/>
          </a:prstGeom>
          <a:ln>
            <a:noFill/>
          </a:ln>
        </p:spPr>
        <p:txBody>
          <a:bodyPr spcFirstLastPara="1" wrap="square" lIns="91425" tIns="91425" rIns="91425" bIns="91425" anchor="t" anchorCtr="0">
            <a:noAutofit/>
          </a:bodyPr>
          <a:lstStyle>
            <a:lvl1pPr marL="457200" lvl="0" indent="-304800" rtl="0">
              <a:lnSpc>
                <a:spcPct val="100000"/>
              </a:lnSpc>
              <a:spcBef>
                <a:spcPts val="0"/>
              </a:spcBef>
              <a:spcAft>
                <a:spcPts val="0"/>
              </a:spcAft>
              <a:buClr>
                <a:schemeClr val="dk1"/>
              </a:buClr>
              <a:buSzPts val="1200"/>
              <a:buChar char="●"/>
              <a:defRPr sz="1200">
                <a:solidFill>
                  <a:schemeClr val="dk1"/>
                </a:solidFill>
              </a:defRPr>
            </a:lvl1pPr>
            <a:lvl2pPr marL="914400" lvl="1" indent="-304800" rtl="0">
              <a:lnSpc>
                <a:spcPct val="100000"/>
              </a:lnSpc>
              <a:spcBef>
                <a:spcPts val="0"/>
              </a:spcBef>
              <a:spcAft>
                <a:spcPts val="0"/>
              </a:spcAft>
              <a:buClr>
                <a:schemeClr val="dk1"/>
              </a:buClr>
              <a:buSzPts val="1200"/>
              <a:buChar char="○"/>
              <a:defRPr sz="1200">
                <a:solidFill>
                  <a:schemeClr val="dk1"/>
                </a:solidFill>
              </a:defRPr>
            </a:lvl2pPr>
            <a:lvl3pPr marL="1371600" lvl="2" indent="-304800" rtl="0">
              <a:lnSpc>
                <a:spcPct val="100000"/>
              </a:lnSpc>
              <a:spcBef>
                <a:spcPts val="0"/>
              </a:spcBef>
              <a:spcAft>
                <a:spcPts val="0"/>
              </a:spcAft>
              <a:buClr>
                <a:schemeClr val="dk1"/>
              </a:buClr>
              <a:buSzPts val="1200"/>
              <a:buChar char="■"/>
              <a:defRPr sz="1200">
                <a:solidFill>
                  <a:schemeClr val="dk1"/>
                </a:solidFill>
              </a:defRPr>
            </a:lvl3pPr>
            <a:lvl4pPr marL="1828800" lvl="3" indent="-304800" rtl="0">
              <a:lnSpc>
                <a:spcPct val="100000"/>
              </a:lnSpc>
              <a:spcBef>
                <a:spcPts val="0"/>
              </a:spcBef>
              <a:spcAft>
                <a:spcPts val="0"/>
              </a:spcAft>
              <a:buClr>
                <a:schemeClr val="dk1"/>
              </a:buClr>
              <a:buSzPts val="1200"/>
              <a:buChar char="●"/>
              <a:defRPr sz="1200">
                <a:solidFill>
                  <a:schemeClr val="dk1"/>
                </a:solidFill>
              </a:defRPr>
            </a:lvl4pPr>
            <a:lvl5pPr marL="2286000" lvl="4" indent="-304800" rtl="0">
              <a:lnSpc>
                <a:spcPct val="100000"/>
              </a:lnSpc>
              <a:spcBef>
                <a:spcPts val="0"/>
              </a:spcBef>
              <a:spcAft>
                <a:spcPts val="0"/>
              </a:spcAft>
              <a:buClr>
                <a:schemeClr val="dk1"/>
              </a:buClr>
              <a:buSzPts val="1200"/>
              <a:buChar char="○"/>
              <a:defRPr sz="1200">
                <a:solidFill>
                  <a:schemeClr val="dk1"/>
                </a:solidFill>
              </a:defRPr>
            </a:lvl5pPr>
            <a:lvl6pPr marL="2743200" lvl="5" indent="-304800" rtl="0">
              <a:lnSpc>
                <a:spcPct val="100000"/>
              </a:lnSpc>
              <a:spcBef>
                <a:spcPts val="0"/>
              </a:spcBef>
              <a:spcAft>
                <a:spcPts val="0"/>
              </a:spcAft>
              <a:buClr>
                <a:schemeClr val="dk1"/>
              </a:buClr>
              <a:buSzPts val="1200"/>
              <a:buChar char="■"/>
              <a:defRPr sz="1200">
                <a:solidFill>
                  <a:schemeClr val="dk1"/>
                </a:solidFill>
              </a:defRPr>
            </a:lvl6pPr>
            <a:lvl7pPr marL="3200400" lvl="6" indent="-304800" rtl="0">
              <a:lnSpc>
                <a:spcPct val="100000"/>
              </a:lnSpc>
              <a:spcBef>
                <a:spcPts val="0"/>
              </a:spcBef>
              <a:spcAft>
                <a:spcPts val="0"/>
              </a:spcAft>
              <a:buClr>
                <a:schemeClr val="dk1"/>
              </a:buClr>
              <a:buSzPts val="1200"/>
              <a:buChar char="●"/>
              <a:defRPr sz="1200">
                <a:solidFill>
                  <a:schemeClr val="dk1"/>
                </a:solidFill>
              </a:defRPr>
            </a:lvl7pPr>
            <a:lvl8pPr marL="3657600" lvl="7" indent="-304800" rtl="0">
              <a:lnSpc>
                <a:spcPct val="100000"/>
              </a:lnSpc>
              <a:spcBef>
                <a:spcPts val="0"/>
              </a:spcBef>
              <a:spcAft>
                <a:spcPts val="0"/>
              </a:spcAft>
              <a:buClr>
                <a:schemeClr val="dk1"/>
              </a:buClr>
              <a:buSzPts val="1200"/>
              <a:buChar char="○"/>
              <a:defRPr sz="1200">
                <a:solidFill>
                  <a:schemeClr val="dk1"/>
                </a:solidFill>
              </a:defRPr>
            </a:lvl8pPr>
            <a:lvl9pPr marL="4114800" lvl="8" indent="-304800" rtl="0">
              <a:lnSpc>
                <a:spcPct val="100000"/>
              </a:lnSpc>
              <a:spcBef>
                <a:spcPts val="0"/>
              </a:spcBef>
              <a:spcAft>
                <a:spcPts val="0"/>
              </a:spcAft>
              <a:buClr>
                <a:schemeClr val="dk1"/>
              </a:buClr>
              <a:buSzPts val="1200"/>
              <a:buChar char="■"/>
              <a:defRPr sz="1200">
                <a:solidFill>
                  <a:schemeClr val="dk1"/>
                </a:solidFill>
              </a:defRPr>
            </a:lvl9pPr>
          </a:lstStyle>
          <a:p>
            <a:endParaRPr/>
          </a:p>
        </p:txBody>
      </p:sp>
      <p:sp>
        <p:nvSpPr>
          <p:cNvPr id="2" name="Slide Number Placeholder 1">
            <a:extLst>
              <a:ext uri="{FF2B5EF4-FFF2-40B4-BE49-F238E27FC236}">
                <a16:creationId xmlns:a16="http://schemas.microsoft.com/office/drawing/2014/main" id="{8C72B44F-06CE-AE09-8128-34E5637E4B94}"/>
              </a:ext>
            </a:extLst>
          </p:cNvPr>
          <p:cNvSpPr>
            <a:spLocks noGrp="1"/>
          </p:cNvSpPr>
          <p:nvPr>
            <p:ph type="sldNum" sz="quarter" idx="4"/>
          </p:nvPr>
        </p:nvSpPr>
        <p:spPr>
          <a:xfrm>
            <a:off x="6457950" y="4767263"/>
            <a:ext cx="2057400" cy="274637"/>
          </a:xfrm>
          <a:prstGeom prst="rect">
            <a:avLst/>
          </a:prstGeom>
        </p:spPr>
        <p:txBody>
          <a:bodyPr vert="horz" lIns="91440" tIns="45720" rIns="91440" bIns="45720" rtlCol="0" anchor="ctr"/>
          <a:lstStyle>
            <a:lvl1pPr algn="r">
              <a:defRPr sz="1200">
                <a:solidFill>
                  <a:schemeClr val="tx1">
                    <a:tint val="82000"/>
                  </a:schemeClr>
                </a:solidFill>
              </a:defRPr>
            </a:lvl1pPr>
          </a:lstStyle>
          <a:p>
            <a:fld id="{637C29BF-70CC-4A70-A20D-085FE786A1F9}" type="slidenum">
              <a:rPr lang="en-US" smtClean="0"/>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ext 2">
  <p:cSld name="Title and text 2">
    <p:bg>
      <p:bgPr>
        <a:solidFill>
          <a:schemeClr val="lt1"/>
        </a:solidFill>
        <a:effectLst/>
      </p:bgPr>
    </p:bg>
    <p:spTree>
      <p:nvGrpSpPr>
        <p:cNvPr id="1" name="Shape 85"/>
        <p:cNvGrpSpPr/>
        <p:nvPr/>
      </p:nvGrpSpPr>
      <p:grpSpPr>
        <a:xfrm>
          <a:off x="0" y="0"/>
          <a:ext cx="0" cy="0"/>
          <a:chOff x="0" y="0"/>
          <a:chExt cx="0" cy="0"/>
        </a:xfrm>
      </p:grpSpPr>
      <p:pic>
        <p:nvPicPr>
          <p:cNvPr id="86" name="Google Shape;86;p17"/>
          <p:cNvPicPr preferRelativeResize="0"/>
          <p:nvPr/>
        </p:nvPicPr>
        <p:blipFill rotWithShape="1">
          <a:blip r:embed="rId2">
            <a:alphaModFix/>
          </a:blip>
          <a:srcRect l="-50000" t="49600" r="50000" b="-5849"/>
          <a:stretch/>
        </p:blipFill>
        <p:spPr>
          <a:xfrm>
            <a:off x="0" y="0"/>
            <a:ext cx="9144000" cy="5143500"/>
          </a:xfrm>
          <a:prstGeom prst="rect">
            <a:avLst/>
          </a:prstGeom>
          <a:noFill/>
          <a:ln>
            <a:noFill/>
          </a:ln>
        </p:spPr>
      </p:pic>
      <p:sp>
        <p:nvSpPr>
          <p:cNvPr id="87" name="Google Shape;87;p17"/>
          <p:cNvSpPr txBox="1">
            <a:spLocks noGrp="1"/>
          </p:cNvSpPr>
          <p:nvPr>
            <p:ph type="title"/>
          </p:nvPr>
        </p:nvSpPr>
        <p:spPr>
          <a:xfrm>
            <a:off x="4302272" y="1931850"/>
            <a:ext cx="3704400" cy="5487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Clr>
                <a:schemeClr val="dk1"/>
              </a:buClr>
              <a:buSzPts val="2500"/>
              <a:buNone/>
              <a:defRPr sz="2500">
                <a:solidFill>
                  <a:schemeClr val="dk1"/>
                </a:solidFill>
              </a:defRPr>
            </a:lvl1pPr>
            <a:lvl2pPr lvl="1" rtl="0">
              <a:spcBef>
                <a:spcPts val="0"/>
              </a:spcBef>
              <a:spcAft>
                <a:spcPts val="0"/>
              </a:spcAft>
              <a:buClr>
                <a:schemeClr val="dk1"/>
              </a:buClr>
              <a:buSzPts val="2500"/>
              <a:buNone/>
              <a:defRPr sz="2500">
                <a:solidFill>
                  <a:schemeClr val="dk1"/>
                </a:solidFill>
              </a:defRPr>
            </a:lvl2pPr>
            <a:lvl3pPr lvl="2" rtl="0">
              <a:spcBef>
                <a:spcPts val="0"/>
              </a:spcBef>
              <a:spcAft>
                <a:spcPts val="0"/>
              </a:spcAft>
              <a:buClr>
                <a:schemeClr val="dk1"/>
              </a:buClr>
              <a:buSzPts val="2500"/>
              <a:buNone/>
              <a:defRPr sz="2500">
                <a:solidFill>
                  <a:schemeClr val="dk1"/>
                </a:solidFill>
              </a:defRPr>
            </a:lvl3pPr>
            <a:lvl4pPr lvl="3" rtl="0">
              <a:spcBef>
                <a:spcPts val="0"/>
              </a:spcBef>
              <a:spcAft>
                <a:spcPts val="0"/>
              </a:spcAft>
              <a:buClr>
                <a:schemeClr val="dk1"/>
              </a:buClr>
              <a:buSzPts val="2500"/>
              <a:buNone/>
              <a:defRPr sz="2500">
                <a:solidFill>
                  <a:schemeClr val="dk1"/>
                </a:solidFill>
              </a:defRPr>
            </a:lvl4pPr>
            <a:lvl5pPr lvl="4" rtl="0">
              <a:spcBef>
                <a:spcPts val="0"/>
              </a:spcBef>
              <a:spcAft>
                <a:spcPts val="0"/>
              </a:spcAft>
              <a:buClr>
                <a:schemeClr val="dk1"/>
              </a:buClr>
              <a:buSzPts val="2500"/>
              <a:buNone/>
              <a:defRPr sz="2500">
                <a:solidFill>
                  <a:schemeClr val="dk1"/>
                </a:solidFill>
              </a:defRPr>
            </a:lvl5pPr>
            <a:lvl6pPr lvl="5" rtl="0">
              <a:spcBef>
                <a:spcPts val="0"/>
              </a:spcBef>
              <a:spcAft>
                <a:spcPts val="0"/>
              </a:spcAft>
              <a:buClr>
                <a:schemeClr val="dk1"/>
              </a:buClr>
              <a:buSzPts val="2500"/>
              <a:buNone/>
              <a:defRPr sz="2500">
                <a:solidFill>
                  <a:schemeClr val="dk1"/>
                </a:solidFill>
              </a:defRPr>
            </a:lvl6pPr>
            <a:lvl7pPr lvl="6" rtl="0">
              <a:spcBef>
                <a:spcPts val="0"/>
              </a:spcBef>
              <a:spcAft>
                <a:spcPts val="0"/>
              </a:spcAft>
              <a:buClr>
                <a:schemeClr val="dk1"/>
              </a:buClr>
              <a:buSzPts val="2500"/>
              <a:buNone/>
              <a:defRPr sz="2500">
                <a:solidFill>
                  <a:schemeClr val="dk1"/>
                </a:solidFill>
              </a:defRPr>
            </a:lvl7pPr>
            <a:lvl8pPr lvl="7" rtl="0">
              <a:spcBef>
                <a:spcPts val="0"/>
              </a:spcBef>
              <a:spcAft>
                <a:spcPts val="0"/>
              </a:spcAft>
              <a:buClr>
                <a:schemeClr val="dk1"/>
              </a:buClr>
              <a:buSzPts val="2500"/>
              <a:buNone/>
              <a:defRPr sz="2500">
                <a:solidFill>
                  <a:schemeClr val="dk1"/>
                </a:solidFill>
              </a:defRPr>
            </a:lvl8pPr>
            <a:lvl9pPr lvl="8" rtl="0">
              <a:spcBef>
                <a:spcPts val="0"/>
              </a:spcBef>
              <a:spcAft>
                <a:spcPts val="0"/>
              </a:spcAft>
              <a:buClr>
                <a:schemeClr val="dk1"/>
              </a:buClr>
              <a:buSzPts val="2500"/>
              <a:buNone/>
              <a:defRPr sz="2500">
                <a:solidFill>
                  <a:schemeClr val="dk1"/>
                </a:solidFill>
              </a:defRPr>
            </a:lvl9pPr>
          </a:lstStyle>
          <a:p>
            <a:endParaRPr/>
          </a:p>
        </p:txBody>
      </p:sp>
      <p:sp>
        <p:nvSpPr>
          <p:cNvPr id="88" name="Google Shape;88;p17"/>
          <p:cNvSpPr txBox="1">
            <a:spLocks noGrp="1"/>
          </p:cNvSpPr>
          <p:nvPr>
            <p:ph type="body" idx="1"/>
          </p:nvPr>
        </p:nvSpPr>
        <p:spPr>
          <a:xfrm>
            <a:off x="4302272" y="2480550"/>
            <a:ext cx="3704400" cy="731100"/>
          </a:xfrm>
          <a:prstGeom prst="rect">
            <a:avLst/>
          </a:prstGeom>
          <a:ln>
            <a:noFill/>
          </a:ln>
        </p:spPr>
        <p:txBody>
          <a:bodyPr spcFirstLastPara="1" wrap="square" lIns="91425" tIns="91425" rIns="91425" bIns="91425" anchor="t" anchorCtr="0">
            <a:noAutofit/>
          </a:bodyPr>
          <a:lstStyle>
            <a:lvl1pPr marL="457200" lvl="0" indent="-304800" rtl="0">
              <a:lnSpc>
                <a:spcPct val="100000"/>
              </a:lnSpc>
              <a:spcBef>
                <a:spcPts val="0"/>
              </a:spcBef>
              <a:spcAft>
                <a:spcPts val="0"/>
              </a:spcAft>
              <a:buClr>
                <a:schemeClr val="dk1"/>
              </a:buClr>
              <a:buSzPts val="1200"/>
              <a:buChar char="●"/>
              <a:defRPr sz="1200">
                <a:solidFill>
                  <a:schemeClr val="dk1"/>
                </a:solidFill>
              </a:defRPr>
            </a:lvl1pPr>
            <a:lvl2pPr marL="914400" lvl="1" indent="-304800" rtl="0">
              <a:lnSpc>
                <a:spcPct val="100000"/>
              </a:lnSpc>
              <a:spcBef>
                <a:spcPts val="0"/>
              </a:spcBef>
              <a:spcAft>
                <a:spcPts val="0"/>
              </a:spcAft>
              <a:buClr>
                <a:schemeClr val="dk1"/>
              </a:buClr>
              <a:buSzPts val="1200"/>
              <a:buChar char="○"/>
              <a:defRPr sz="1200">
                <a:solidFill>
                  <a:schemeClr val="dk1"/>
                </a:solidFill>
              </a:defRPr>
            </a:lvl2pPr>
            <a:lvl3pPr marL="1371600" lvl="2" indent="-304800" rtl="0">
              <a:lnSpc>
                <a:spcPct val="100000"/>
              </a:lnSpc>
              <a:spcBef>
                <a:spcPts val="0"/>
              </a:spcBef>
              <a:spcAft>
                <a:spcPts val="0"/>
              </a:spcAft>
              <a:buClr>
                <a:schemeClr val="dk1"/>
              </a:buClr>
              <a:buSzPts val="1200"/>
              <a:buChar char="■"/>
              <a:defRPr sz="1200">
                <a:solidFill>
                  <a:schemeClr val="dk1"/>
                </a:solidFill>
              </a:defRPr>
            </a:lvl3pPr>
            <a:lvl4pPr marL="1828800" lvl="3" indent="-304800" rtl="0">
              <a:lnSpc>
                <a:spcPct val="100000"/>
              </a:lnSpc>
              <a:spcBef>
                <a:spcPts val="0"/>
              </a:spcBef>
              <a:spcAft>
                <a:spcPts val="0"/>
              </a:spcAft>
              <a:buClr>
                <a:schemeClr val="dk1"/>
              </a:buClr>
              <a:buSzPts val="1200"/>
              <a:buChar char="●"/>
              <a:defRPr sz="1200">
                <a:solidFill>
                  <a:schemeClr val="dk1"/>
                </a:solidFill>
              </a:defRPr>
            </a:lvl4pPr>
            <a:lvl5pPr marL="2286000" lvl="4" indent="-304800" rtl="0">
              <a:lnSpc>
                <a:spcPct val="100000"/>
              </a:lnSpc>
              <a:spcBef>
                <a:spcPts val="0"/>
              </a:spcBef>
              <a:spcAft>
                <a:spcPts val="0"/>
              </a:spcAft>
              <a:buClr>
                <a:schemeClr val="dk1"/>
              </a:buClr>
              <a:buSzPts val="1200"/>
              <a:buChar char="○"/>
              <a:defRPr sz="1200">
                <a:solidFill>
                  <a:schemeClr val="dk1"/>
                </a:solidFill>
              </a:defRPr>
            </a:lvl5pPr>
            <a:lvl6pPr marL="2743200" lvl="5" indent="-304800" rtl="0">
              <a:lnSpc>
                <a:spcPct val="100000"/>
              </a:lnSpc>
              <a:spcBef>
                <a:spcPts val="0"/>
              </a:spcBef>
              <a:spcAft>
                <a:spcPts val="0"/>
              </a:spcAft>
              <a:buClr>
                <a:schemeClr val="dk1"/>
              </a:buClr>
              <a:buSzPts val="1200"/>
              <a:buChar char="■"/>
              <a:defRPr sz="1200">
                <a:solidFill>
                  <a:schemeClr val="dk1"/>
                </a:solidFill>
              </a:defRPr>
            </a:lvl6pPr>
            <a:lvl7pPr marL="3200400" lvl="6" indent="-304800" rtl="0">
              <a:lnSpc>
                <a:spcPct val="100000"/>
              </a:lnSpc>
              <a:spcBef>
                <a:spcPts val="0"/>
              </a:spcBef>
              <a:spcAft>
                <a:spcPts val="0"/>
              </a:spcAft>
              <a:buClr>
                <a:schemeClr val="dk1"/>
              </a:buClr>
              <a:buSzPts val="1200"/>
              <a:buChar char="●"/>
              <a:defRPr sz="1200">
                <a:solidFill>
                  <a:schemeClr val="dk1"/>
                </a:solidFill>
              </a:defRPr>
            </a:lvl7pPr>
            <a:lvl8pPr marL="3657600" lvl="7" indent="-304800" rtl="0">
              <a:lnSpc>
                <a:spcPct val="100000"/>
              </a:lnSpc>
              <a:spcBef>
                <a:spcPts val="0"/>
              </a:spcBef>
              <a:spcAft>
                <a:spcPts val="0"/>
              </a:spcAft>
              <a:buClr>
                <a:schemeClr val="dk1"/>
              </a:buClr>
              <a:buSzPts val="1200"/>
              <a:buChar char="○"/>
              <a:defRPr sz="1200">
                <a:solidFill>
                  <a:schemeClr val="dk1"/>
                </a:solidFill>
              </a:defRPr>
            </a:lvl8pPr>
            <a:lvl9pPr marL="4114800" lvl="8" indent="-304800" rtl="0">
              <a:lnSpc>
                <a:spcPct val="100000"/>
              </a:lnSpc>
              <a:spcBef>
                <a:spcPts val="0"/>
              </a:spcBef>
              <a:spcAft>
                <a:spcPts val="0"/>
              </a:spcAft>
              <a:buClr>
                <a:schemeClr val="dk1"/>
              </a:buClr>
              <a:buSzPts val="1200"/>
              <a:buChar char="■"/>
              <a:defRPr sz="1200">
                <a:solidFill>
                  <a:schemeClr val="dk1"/>
                </a:solidFill>
              </a:defRPr>
            </a:lvl9pPr>
          </a:lstStyle>
          <a:p>
            <a:endParaRPr/>
          </a:p>
        </p:txBody>
      </p:sp>
      <p:sp>
        <p:nvSpPr>
          <p:cNvPr id="2" name="Slide Number Placeholder 1">
            <a:extLst>
              <a:ext uri="{FF2B5EF4-FFF2-40B4-BE49-F238E27FC236}">
                <a16:creationId xmlns:a16="http://schemas.microsoft.com/office/drawing/2014/main" id="{170062C5-5CD9-7029-4404-0CFB39B28D24}"/>
              </a:ext>
            </a:extLst>
          </p:cNvPr>
          <p:cNvSpPr>
            <a:spLocks noGrp="1"/>
          </p:cNvSpPr>
          <p:nvPr>
            <p:ph type="sldNum" sz="quarter" idx="4"/>
          </p:nvPr>
        </p:nvSpPr>
        <p:spPr>
          <a:xfrm>
            <a:off x="6457950" y="4767263"/>
            <a:ext cx="2057400" cy="274637"/>
          </a:xfrm>
          <a:prstGeom prst="rect">
            <a:avLst/>
          </a:prstGeom>
        </p:spPr>
        <p:txBody>
          <a:bodyPr vert="horz" lIns="91440" tIns="45720" rIns="91440" bIns="45720" rtlCol="0" anchor="ctr"/>
          <a:lstStyle>
            <a:lvl1pPr algn="r">
              <a:defRPr sz="1200">
                <a:solidFill>
                  <a:schemeClr val="tx1">
                    <a:tint val="82000"/>
                  </a:schemeClr>
                </a:solidFill>
              </a:defRPr>
            </a:lvl1pPr>
          </a:lstStyle>
          <a:p>
            <a:fld id="{637C29BF-70CC-4A70-A20D-085FE786A1F9}" type="slidenum">
              <a:rPr lang="en-US" smtClean="0"/>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text 3">
  <p:cSld name="Title and text 3">
    <p:bg>
      <p:bgPr>
        <a:solidFill>
          <a:schemeClr val="lt1"/>
        </a:solidFill>
        <a:effectLst/>
      </p:bgPr>
    </p:bg>
    <p:spTree>
      <p:nvGrpSpPr>
        <p:cNvPr id="1" name="Shape 89"/>
        <p:cNvGrpSpPr/>
        <p:nvPr/>
      </p:nvGrpSpPr>
      <p:grpSpPr>
        <a:xfrm>
          <a:off x="0" y="0"/>
          <a:ext cx="0" cy="0"/>
          <a:chOff x="0" y="0"/>
          <a:chExt cx="0" cy="0"/>
        </a:xfrm>
      </p:grpSpPr>
      <p:pic>
        <p:nvPicPr>
          <p:cNvPr id="90" name="Google Shape;90;p18"/>
          <p:cNvPicPr preferRelativeResize="0"/>
          <p:nvPr/>
        </p:nvPicPr>
        <p:blipFill rotWithShape="1">
          <a:blip r:embed="rId2">
            <a:alphaModFix/>
          </a:blip>
          <a:srcRect l="-55210" t="50562" r="55209" b="-6811"/>
          <a:stretch/>
        </p:blipFill>
        <p:spPr>
          <a:xfrm rot="10800000">
            <a:off x="0" y="0"/>
            <a:ext cx="9144000" cy="5143500"/>
          </a:xfrm>
          <a:prstGeom prst="rect">
            <a:avLst/>
          </a:prstGeom>
          <a:noFill/>
          <a:ln>
            <a:noFill/>
          </a:ln>
        </p:spPr>
      </p:pic>
      <p:sp>
        <p:nvSpPr>
          <p:cNvPr id="91" name="Google Shape;91;p18"/>
          <p:cNvSpPr txBox="1">
            <a:spLocks noGrp="1"/>
          </p:cNvSpPr>
          <p:nvPr>
            <p:ph type="title"/>
          </p:nvPr>
        </p:nvSpPr>
        <p:spPr>
          <a:xfrm>
            <a:off x="1545472" y="1931850"/>
            <a:ext cx="3704400" cy="5487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Clr>
                <a:schemeClr val="dk1"/>
              </a:buClr>
              <a:buSzPts val="2500"/>
              <a:buNone/>
              <a:defRPr sz="2500">
                <a:solidFill>
                  <a:schemeClr val="dk1"/>
                </a:solidFill>
              </a:defRPr>
            </a:lvl1pPr>
            <a:lvl2pPr lvl="1" rtl="0">
              <a:spcBef>
                <a:spcPts val="0"/>
              </a:spcBef>
              <a:spcAft>
                <a:spcPts val="0"/>
              </a:spcAft>
              <a:buClr>
                <a:schemeClr val="dk1"/>
              </a:buClr>
              <a:buSzPts val="2500"/>
              <a:buNone/>
              <a:defRPr sz="2500">
                <a:solidFill>
                  <a:schemeClr val="dk1"/>
                </a:solidFill>
              </a:defRPr>
            </a:lvl2pPr>
            <a:lvl3pPr lvl="2" rtl="0">
              <a:spcBef>
                <a:spcPts val="0"/>
              </a:spcBef>
              <a:spcAft>
                <a:spcPts val="0"/>
              </a:spcAft>
              <a:buClr>
                <a:schemeClr val="dk1"/>
              </a:buClr>
              <a:buSzPts val="2500"/>
              <a:buNone/>
              <a:defRPr sz="2500">
                <a:solidFill>
                  <a:schemeClr val="dk1"/>
                </a:solidFill>
              </a:defRPr>
            </a:lvl3pPr>
            <a:lvl4pPr lvl="3" rtl="0">
              <a:spcBef>
                <a:spcPts val="0"/>
              </a:spcBef>
              <a:spcAft>
                <a:spcPts val="0"/>
              </a:spcAft>
              <a:buClr>
                <a:schemeClr val="dk1"/>
              </a:buClr>
              <a:buSzPts val="2500"/>
              <a:buNone/>
              <a:defRPr sz="2500">
                <a:solidFill>
                  <a:schemeClr val="dk1"/>
                </a:solidFill>
              </a:defRPr>
            </a:lvl4pPr>
            <a:lvl5pPr lvl="4" rtl="0">
              <a:spcBef>
                <a:spcPts val="0"/>
              </a:spcBef>
              <a:spcAft>
                <a:spcPts val="0"/>
              </a:spcAft>
              <a:buClr>
                <a:schemeClr val="dk1"/>
              </a:buClr>
              <a:buSzPts val="2500"/>
              <a:buNone/>
              <a:defRPr sz="2500">
                <a:solidFill>
                  <a:schemeClr val="dk1"/>
                </a:solidFill>
              </a:defRPr>
            </a:lvl5pPr>
            <a:lvl6pPr lvl="5" rtl="0">
              <a:spcBef>
                <a:spcPts val="0"/>
              </a:spcBef>
              <a:spcAft>
                <a:spcPts val="0"/>
              </a:spcAft>
              <a:buClr>
                <a:schemeClr val="dk1"/>
              </a:buClr>
              <a:buSzPts val="2500"/>
              <a:buNone/>
              <a:defRPr sz="2500">
                <a:solidFill>
                  <a:schemeClr val="dk1"/>
                </a:solidFill>
              </a:defRPr>
            </a:lvl6pPr>
            <a:lvl7pPr lvl="6" rtl="0">
              <a:spcBef>
                <a:spcPts val="0"/>
              </a:spcBef>
              <a:spcAft>
                <a:spcPts val="0"/>
              </a:spcAft>
              <a:buClr>
                <a:schemeClr val="dk1"/>
              </a:buClr>
              <a:buSzPts val="2500"/>
              <a:buNone/>
              <a:defRPr sz="2500">
                <a:solidFill>
                  <a:schemeClr val="dk1"/>
                </a:solidFill>
              </a:defRPr>
            </a:lvl7pPr>
            <a:lvl8pPr lvl="7" rtl="0">
              <a:spcBef>
                <a:spcPts val="0"/>
              </a:spcBef>
              <a:spcAft>
                <a:spcPts val="0"/>
              </a:spcAft>
              <a:buClr>
                <a:schemeClr val="dk1"/>
              </a:buClr>
              <a:buSzPts val="2500"/>
              <a:buNone/>
              <a:defRPr sz="2500">
                <a:solidFill>
                  <a:schemeClr val="dk1"/>
                </a:solidFill>
              </a:defRPr>
            </a:lvl8pPr>
            <a:lvl9pPr lvl="8" rtl="0">
              <a:spcBef>
                <a:spcPts val="0"/>
              </a:spcBef>
              <a:spcAft>
                <a:spcPts val="0"/>
              </a:spcAft>
              <a:buClr>
                <a:schemeClr val="dk1"/>
              </a:buClr>
              <a:buSzPts val="2500"/>
              <a:buNone/>
              <a:defRPr sz="2500">
                <a:solidFill>
                  <a:schemeClr val="dk1"/>
                </a:solidFill>
              </a:defRPr>
            </a:lvl9pPr>
          </a:lstStyle>
          <a:p>
            <a:endParaRPr/>
          </a:p>
        </p:txBody>
      </p:sp>
      <p:sp>
        <p:nvSpPr>
          <p:cNvPr id="92" name="Google Shape;92;p18"/>
          <p:cNvSpPr txBox="1">
            <a:spLocks noGrp="1"/>
          </p:cNvSpPr>
          <p:nvPr>
            <p:ph type="body" idx="1"/>
          </p:nvPr>
        </p:nvSpPr>
        <p:spPr>
          <a:xfrm>
            <a:off x="1545472" y="2480550"/>
            <a:ext cx="3704400" cy="731100"/>
          </a:xfrm>
          <a:prstGeom prst="rect">
            <a:avLst/>
          </a:prstGeom>
          <a:ln>
            <a:noFill/>
          </a:ln>
        </p:spPr>
        <p:txBody>
          <a:bodyPr spcFirstLastPara="1" wrap="square" lIns="91425" tIns="91425" rIns="91425" bIns="91425" anchor="t" anchorCtr="0">
            <a:noAutofit/>
          </a:bodyPr>
          <a:lstStyle>
            <a:lvl1pPr marL="457200" lvl="0" indent="-304800" rtl="0">
              <a:lnSpc>
                <a:spcPct val="100000"/>
              </a:lnSpc>
              <a:spcBef>
                <a:spcPts val="0"/>
              </a:spcBef>
              <a:spcAft>
                <a:spcPts val="0"/>
              </a:spcAft>
              <a:buClr>
                <a:schemeClr val="dk1"/>
              </a:buClr>
              <a:buSzPts val="1200"/>
              <a:buChar char="●"/>
              <a:defRPr sz="1200">
                <a:solidFill>
                  <a:schemeClr val="dk1"/>
                </a:solidFill>
              </a:defRPr>
            </a:lvl1pPr>
            <a:lvl2pPr marL="914400" lvl="1" indent="-304800" rtl="0">
              <a:lnSpc>
                <a:spcPct val="100000"/>
              </a:lnSpc>
              <a:spcBef>
                <a:spcPts val="0"/>
              </a:spcBef>
              <a:spcAft>
                <a:spcPts val="0"/>
              </a:spcAft>
              <a:buClr>
                <a:schemeClr val="dk1"/>
              </a:buClr>
              <a:buSzPts val="1200"/>
              <a:buChar char="○"/>
              <a:defRPr sz="1200">
                <a:solidFill>
                  <a:schemeClr val="dk1"/>
                </a:solidFill>
              </a:defRPr>
            </a:lvl2pPr>
            <a:lvl3pPr marL="1371600" lvl="2" indent="-304800" rtl="0">
              <a:lnSpc>
                <a:spcPct val="100000"/>
              </a:lnSpc>
              <a:spcBef>
                <a:spcPts val="0"/>
              </a:spcBef>
              <a:spcAft>
                <a:spcPts val="0"/>
              </a:spcAft>
              <a:buClr>
                <a:schemeClr val="dk1"/>
              </a:buClr>
              <a:buSzPts val="1200"/>
              <a:buChar char="■"/>
              <a:defRPr sz="1200">
                <a:solidFill>
                  <a:schemeClr val="dk1"/>
                </a:solidFill>
              </a:defRPr>
            </a:lvl3pPr>
            <a:lvl4pPr marL="1828800" lvl="3" indent="-304800" rtl="0">
              <a:lnSpc>
                <a:spcPct val="100000"/>
              </a:lnSpc>
              <a:spcBef>
                <a:spcPts val="0"/>
              </a:spcBef>
              <a:spcAft>
                <a:spcPts val="0"/>
              </a:spcAft>
              <a:buClr>
                <a:schemeClr val="dk1"/>
              </a:buClr>
              <a:buSzPts val="1200"/>
              <a:buChar char="●"/>
              <a:defRPr sz="1200">
                <a:solidFill>
                  <a:schemeClr val="dk1"/>
                </a:solidFill>
              </a:defRPr>
            </a:lvl4pPr>
            <a:lvl5pPr marL="2286000" lvl="4" indent="-304800" rtl="0">
              <a:lnSpc>
                <a:spcPct val="100000"/>
              </a:lnSpc>
              <a:spcBef>
                <a:spcPts val="0"/>
              </a:spcBef>
              <a:spcAft>
                <a:spcPts val="0"/>
              </a:spcAft>
              <a:buClr>
                <a:schemeClr val="dk1"/>
              </a:buClr>
              <a:buSzPts val="1200"/>
              <a:buChar char="○"/>
              <a:defRPr sz="1200">
                <a:solidFill>
                  <a:schemeClr val="dk1"/>
                </a:solidFill>
              </a:defRPr>
            </a:lvl5pPr>
            <a:lvl6pPr marL="2743200" lvl="5" indent="-304800" rtl="0">
              <a:lnSpc>
                <a:spcPct val="100000"/>
              </a:lnSpc>
              <a:spcBef>
                <a:spcPts val="0"/>
              </a:spcBef>
              <a:spcAft>
                <a:spcPts val="0"/>
              </a:spcAft>
              <a:buClr>
                <a:schemeClr val="dk1"/>
              </a:buClr>
              <a:buSzPts val="1200"/>
              <a:buChar char="■"/>
              <a:defRPr sz="1200">
                <a:solidFill>
                  <a:schemeClr val="dk1"/>
                </a:solidFill>
              </a:defRPr>
            </a:lvl6pPr>
            <a:lvl7pPr marL="3200400" lvl="6" indent="-304800" rtl="0">
              <a:lnSpc>
                <a:spcPct val="100000"/>
              </a:lnSpc>
              <a:spcBef>
                <a:spcPts val="0"/>
              </a:spcBef>
              <a:spcAft>
                <a:spcPts val="0"/>
              </a:spcAft>
              <a:buClr>
                <a:schemeClr val="dk1"/>
              </a:buClr>
              <a:buSzPts val="1200"/>
              <a:buChar char="●"/>
              <a:defRPr sz="1200">
                <a:solidFill>
                  <a:schemeClr val="dk1"/>
                </a:solidFill>
              </a:defRPr>
            </a:lvl7pPr>
            <a:lvl8pPr marL="3657600" lvl="7" indent="-304800" rtl="0">
              <a:lnSpc>
                <a:spcPct val="100000"/>
              </a:lnSpc>
              <a:spcBef>
                <a:spcPts val="0"/>
              </a:spcBef>
              <a:spcAft>
                <a:spcPts val="0"/>
              </a:spcAft>
              <a:buClr>
                <a:schemeClr val="dk1"/>
              </a:buClr>
              <a:buSzPts val="1200"/>
              <a:buChar char="○"/>
              <a:defRPr sz="1200">
                <a:solidFill>
                  <a:schemeClr val="dk1"/>
                </a:solidFill>
              </a:defRPr>
            </a:lvl8pPr>
            <a:lvl9pPr marL="4114800" lvl="8" indent="-304800" rtl="0">
              <a:lnSpc>
                <a:spcPct val="100000"/>
              </a:lnSpc>
              <a:spcBef>
                <a:spcPts val="0"/>
              </a:spcBef>
              <a:spcAft>
                <a:spcPts val="0"/>
              </a:spcAft>
              <a:buClr>
                <a:schemeClr val="dk1"/>
              </a:buClr>
              <a:buSzPts val="1200"/>
              <a:buChar char="■"/>
              <a:defRPr sz="1200">
                <a:solidFill>
                  <a:schemeClr val="dk1"/>
                </a:solidFill>
              </a:defRPr>
            </a:lvl9pPr>
          </a:lstStyle>
          <a:p>
            <a:endParaRPr/>
          </a:p>
        </p:txBody>
      </p:sp>
      <p:sp>
        <p:nvSpPr>
          <p:cNvPr id="2" name="Slide Number Placeholder 1">
            <a:extLst>
              <a:ext uri="{FF2B5EF4-FFF2-40B4-BE49-F238E27FC236}">
                <a16:creationId xmlns:a16="http://schemas.microsoft.com/office/drawing/2014/main" id="{9408F0B5-410A-1C51-E4D8-E95CA6DB4636}"/>
              </a:ext>
            </a:extLst>
          </p:cNvPr>
          <p:cNvSpPr>
            <a:spLocks noGrp="1"/>
          </p:cNvSpPr>
          <p:nvPr>
            <p:ph type="sldNum" sz="quarter" idx="4"/>
          </p:nvPr>
        </p:nvSpPr>
        <p:spPr>
          <a:xfrm>
            <a:off x="6457950" y="4767263"/>
            <a:ext cx="2057400" cy="274637"/>
          </a:xfrm>
          <a:prstGeom prst="rect">
            <a:avLst/>
          </a:prstGeom>
        </p:spPr>
        <p:txBody>
          <a:bodyPr vert="horz" lIns="91440" tIns="45720" rIns="91440" bIns="45720" rtlCol="0" anchor="ctr"/>
          <a:lstStyle>
            <a:lvl1pPr algn="r">
              <a:defRPr sz="1200">
                <a:solidFill>
                  <a:schemeClr val="tx1">
                    <a:tint val="82000"/>
                  </a:schemeClr>
                </a:solidFill>
              </a:defRPr>
            </a:lvl1pPr>
          </a:lstStyle>
          <a:p>
            <a:fld id="{637C29BF-70CC-4A70-A20D-085FE786A1F9}"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bg>
      <p:bgPr>
        <a:solidFill>
          <a:schemeClr val="lt1"/>
        </a:solidFill>
        <a:effectLst/>
      </p:bgPr>
    </p:bg>
    <p:spTree>
      <p:nvGrpSpPr>
        <p:cNvPr id="1" name="Shape 13"/>
        <p:cNvGrpSpPr/>
        <p:nvPr/>
      </p:nvGrpSpPr>
      <p:grpSpPr>
        <a:xfrm>
          <a:off x="0" y="0"/>
          <a:ext cx="0" cy="0"/>
          <a:chOff x="0" y="0"/>
          <a:chExt cx="0" cy="0"/>
        </a:xfrm>
      </p:grpSpPr>
      <p:pic>
        <p:nvPicPr>
          <p:cNvPr id="14" name="Google Shape;14;p3"/>
          <p:cNvPicPr preferRelativeResize="0"/>
          <p:nvPr/>
        </p:nvPicPr>
        <p:blipFill rotWithShape="1">
          <a:blip r:embed="rId2">
            <a:alphaModFix/>
          </a:blip>
          <a:srcRect l="-55210" t="50562" r="55209" b="-6811"/>
          <a:stretch/>
        </p:blipFill>
        <p:spPr>
          <a:xfrm flipH="1">
            <a:off x="0" y="0"/>
            <a:ext cx="9144000" cy="5143500"/>
          </a:xfrm>
          <a:prstGeom prst="rect">
            <a:avLst/>
          </a:prstGeom>
          <a:noFill/>
          <a:ln>
            <a:noFill/>
          </a:ln>
        </p:spPr>
      </p:pic>
      <p:pic>
        <p:nvPicPr>
          <p:cNvPr id="15" name="Google Shape;15;p3"/>
          <p:cNvPicPr preferRelativeResize="0"/>
          <p:nvPr/>
        </p:nvPicPr>
        <p:blipFill rotWithShape="1">
          <a:blip r:embed="rId3">
            <a:alphaModFix/>
          </a:blip>
          <a:srcRect l="36283" t="30" r="-6" b="-40"/>
          <a:stretch/>
        </p:blipFill>
        <p:spPr>
          <a:xfrm rot="10800000">
            <a:off x="5864950" y="-3275"/>
            <a:ext cx="3279050" cy="5146775"/>
          </a:xfrm>
          <a:prstGeom prst="rect">
            <a:avLst/>
          </a:prstGeom>
          <a:noFill/>
          <a:ln>
            <a:noFill/>
          </a:ln>
        </p:spPr>
      </p:pic>
      <p:sp>
        <p:nvSpPr>
          <p:cNvPr id="16" name="Google Shape;16;p3"/>
          <p:cNvSpPr txBox="1">
            <a:spLocks noGrp="1"/>
          </p:cNvSpPr>
          <p:nvPr>
            <p:ph type="title"/>
          </p:nvPr>
        </p:nvSpPr>
        <p:spPr>
          <a:xfrm>
            <a:off x="715100" y="3328050"/>
            <a:ext cx="7708800" cy="12537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sz="7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7" name="Google Shape;17;p3"/>
          <p:cNvSpPr txBox="1">
            <a:spLocks noGrp="1"/>
          </p:cNvSpPr>
          <p:nvPr>
            <p:ph type="title" idx="2" hasCustomPrompt="1"/>
          </p:nvPr>
        </p:nvSpPr>
        <p:spPr>
          <a:xfrm>
            <a:off x="715100" y="2074250"/>
            <a:ext cx="7708800" cy="12537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lt2"/>
              </a:buClr>
              <a:buSzPts val="6000"/>
              <a:buNone/>
              <a:defRPr sz="7000">
                <a:solidFill>
                  <a:schemeClr val="lt2"/>
                </a:solidFill>
              </a:defRPr>
            </a:lvl1pPr>
            <a:lvl2pPr lvl="1" algn="ctr" rtl="0">
              <a:spcBef>
                <a:spcPts val="0"/>
              </a:spcBef>
              <a:spcAft>
                <a:spcPts val="0"/>
              </a:spcAft>
              <a:buClr>
                <a:schemeClr val="lt2"/>
              </a:buClr>
              <a:buSzPts val="6000"/>
              <a:buNone/>
              <a:defRPr sz="6000">
                <a:solidFill>
                  <a:schemeClr val="lt2"/>
                </a:solidFill>
              </a:defRPr>
            </a:lvl2pPr>
            <a:lvl3pPr lvl="2" algn="ctr" rtl="0">
              <a:spcBef>
                <a:spcPts val="0"/>
              </a:spcBef>
              <a:spcAft>
                <a:spcPts val="0"/>
              </a:spcAft>
              <a:buClr>
                <a:schemeClr val="lt2"/>
              </a:buClr>
              <a:buSzPts val="6000"/>
              <a:buNone/>
              <a:defRPr sz="6000">
                <a:solidFill>
                  <a:schemeClr val="lt2"/>
                </a:solidFill>
              </a:defRPr>
            </a:lvl3pPr>
            <a:lvl4pPr lvl="3" algn="ctr" rtl="0">
              <a:spcBef>
                <a:spcPts val="0"/>
              </a:spcBef>
              <a:spcAft>
                <a:spcPts val="0"/>
              </a:spcAft>
              <a:buClr>
                <a:schemeClr val="lt2"/>
              </a:buClr>
              <a:buSzPts val="6000"/>
              <a:buNone/>
              <a:defRPr sz="6000">
                <a:solidFill>
                  <a:schemeClr val="lt2"/>
                </a:solidFill>
              </a:defRPr>
            </a:lvl4pPr>
            <a:lvl5pPr lvl="4" algn="ctr" rtl="0">
              <a:spcBef>
                <a:spcPts val="0"/>
              </a:spcBef>
              <a:spcAft>
                <a:spcPts val="0"/>
              </a:spcAft>
              <a:buClr>
                <a:schemeClr val="lt2"/>
              </a:buClr>
              <a:buSzPts val="6000"/>
              <a:buNone/>
              <a:defRPr sz="6000">
                <a:solidFill>
                  <a:schemeClr val="lt2"/>
                </a:solidFill>
              </a:defRPr>
            </a:lvl5pPr>
            <a:lvl6pPr lvl="5" algn="ctr" rtl="0">
              <a:spcBef>
                <a:spcPts val="0"/>
              </a:spcBef>
              <a:spcAft>
                <a:spcPts val="0"/>
              </a:spcAft>
              <a:buClr>
                <a:schemeClr val="lt2"/>
              </a:buClr>
              <a:buSzPts val="6000"/>
              <a:buNone/>
              <a:defRPr sz="6000">
                <a:solidFill>
                  <a:schemeClr val="lt2"/>
                </a:solidFill>
              </a:defRPr>
            </a:lvl6pPr>
            <a:lvl7pPr lvl="6" algn="ctr" rtl="0">
              <a:spcBef>
                <a:spcPts val="0"/>
              </a:spcBef>
              <a:spcAft>
                <a:spcPts val="0"/>
              </a:spcAft>
              <a:buClr>
                <a:schemeClr val="lt2"/>
              </a:buClr>
              <a:buSzPts val="6000"/>
              <a:buNone/>
              <a:defRPr sz="6000">
                <a:solidFill>
                  <a:schemeClr val="lt2"/>
                </a:solidFill>
              </a:defRPr>
            </a:lvl7pPr>
            <a:lvl8pPr lvl="7" algn="ctr" rtl="0">
              <a:spcBef>
                <a:spcPts val="0"/>
              </a:spcBef>
              <a:spcAft>
                <a:spcPts val="0"/>
              </a:spcAft>
              <a:buClr>
                <a:schemeClr val="lt2"/>
              </a:buClr>
              <a:buSzPts val="6000"/>
              <a:buNone/>
              <a:defRPr sz="6000">
                <a:solidFill>
                  <a:schemeClr val="lt2"/>
                </a:solidFill>
              </a:defRPr>
            </a:lvl8pPr>
            <a:lvl9pPr lvl="8" algn="ctr" rtl="0">
              <a:spcBef>
                <a:spcPts val="0"/>
              </a:spcBef>
              <a:spcAft>
                <a:spcPts val="0"/>
              </a:spcAft>
              <a:buClr>
                <a:schemeClr val="lt2"/>
              </a:buClr>
              <a:buSzPts val="6000"/>
              <a:buNone/>
              <a:defRPr sz="6000">
                <a:solidFill>
                  <a:schemeClr val="lt2"/>
                </a:solidFill>
              </a:defRPr>
            </a:lvl9pPr>
          </a:lstStyle>
          <a:p>
            <a:r>
              <a:t>xx%</a:t>
            </a:r>
          </a:p>
        </p:txBody>
      </p:sp>
      <p:sp>
        <p:nvSpPr>
          <p:cNvPr id="18" name="Google Shape;18;p3"/>
          <p:cNvSpPr txBox="1">
            <a:spLocks noGrp="1"/>
          </p:cNvSpPr>
          <p:nvPr>
            <p:ph type="subTitle" idx="1"/>
          </p:nvPr>
        </p:nvSpPr>
        <p:spPr>
          <a:xfrm>
            <a:off x="4572000" y="535000"/>
            <a:ext cx="3856800" cy="388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sz="14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 name="Slide Number Placeholder 1">
            <a:extLst>
              <a:ext uri="{FF2B5EF4-FFF2-40B4-BE49-F238E27FC236}">
                <a16:creationId xmlns:a16="http://schemas.microsoft.com/office/drawing/2014/main" id="{C2DCBE0D-7CC5-E545-4D2B-FF91DCC168A3}"/>
              </a:ext>
            </a:extLst>
          </p:cNvPr>
          <p:cNvSpPr>
            <a:spLocks noGrp="1"/>
          </p:cNvSpPr>
          <p:nvPr>
            <p:ph type="sldNum" sz="quarter" idx="4"/>
          </p:nvPr>
        </p:nvSpPr>
        <p:spPr>
          <a:xfrm>
            <a:off x="6457950" y="4767263"/>
            <a:ext cx="2057400" cy="274637"/>
          </a:xfrm>
          <a:prstGeom prst="rect">
            <a:avLst/>
          </a:prstGeom>
        </p:spPr>
        <p:txBody>
          <a:bodyPr vert="horz" lIns="91440" tIns="45720" rIns="91440" bIns="45720" rtlCol="0" anchor="ctr"/>
          <a:lstStyle>
            <a:lvl1pPr algn="r">
              <a:defRPr sz="1200">
                <a:solidFill>
                  <a:schemeClr val="tx1">
                    <a:tint val="82000"/>
                  </a:schemeClr>
                </a:solidFill>
              </a:defRPr>
            </a:lvl1pPr>
          </a:lstStyle>
          <a:p>
            <a:fld id="{637C29BF-70CC-4A70-A20D-085FE786A1F9}" type="slidenum">
              <a:rPr lang="en-US" smtClean="0"/>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two columns 1">
  <p:cSld name="Title and two columns 1">
    <p:bg>
      <p:bgPr>
        <a:solidFill>
          <a:schemeClr val="lt1"/>
        </a:solidFill>
        <a:effectLst/>
      </p:bgPr>
    </p:bg>
    <p:spTree>
      <p:nvGrpSpPr>
        <p:cNvPr id="1" name="Shape 93"/>
        <p:cNvGrpSpPr/>
        <p:nvPr/>
      </p:nvGrpSpPr>
      <p:grpSpPr>
        <a:xfrm>
          <a:off x="0" y="0"/>
          <a:ext cx="0" cy="0"/>
          <a:chOff x="0" y="0"/>
          <a:chExt cx="0" cy="0"/>
        </a:xfrm>
      </p:grpSpPr>
      <p:pic>
        <p:nvPicPr>
          <p:cNvPr id="94" name="Google Shape;94;p19"/>
          <p:cNvPicPr preferRelativeResize="0"/>
          <p:nvPr/>
        </p:nvPicPr>
        <p:blipFill rotWithShape="1">
          <a:blip r:embed="rId2">
            <a:alphaModFix/>
          </a:blip>
          <a:srcRect l="-50000" t="49600" r="50000" b="-5849"/>
          <a:stretch/>
        </p:blipFill>
        <p:spPr>
          <a:xfrm>
            <a:off x="0" y="0"/>
            <a:ext cx="9144000" cy="5143500"/>
          </a:xfrm>
          <a:prstGeom prst="rect">
            <a:avLst/>
          </a:prstGeom>
          <a:noFill/>
          <a:ln>
            <a:noFill/>
          </a:ln>
        </p:spPr>
      </p:pic>
      <p:sp>
        <p:nvSpPr>
          <p:cNvPr id="95" name="Google Shape;95;p19"/>
          <p:cNvSpPr txBox="1">
            <a:spLocks noGrp="1"/>
          </p:cNvSpPr>
          <p:nvPr>
            <p:ph type="subTitle" idx="1"/>
          </p:nvPr>
        </p:nvSpPr>
        <p:spPr>
          <a:xfrm>
            <a:off x="715100" y="2046500"/>
            <a:ext cx="5930100" cy="720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96" name="Google Shape;96;p19"/>
          <p:cNvSpPr txBox="1">
            <a:spLocks noGrp="1"/>
          </p:cNvSpPr>
          <p:nvPr>
            <p:ph type="title"/>
          </p:nvPr>
        </p:nvSpPr>
        <p:spPr>
          <a:xfrm>
            <a:off x="715100" y="535000"/>
            <a:ext cx="7713900" cy="5487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Clr>
                <a:schemeClr val="dk1"/>
              </a:buClr>
              <a:buSzPts val="2500"/>
              <a:buNone/>
              <a:defRPr sz="2500">
                <a:solidFill>
                  <a:schemeClr val="dk1"/>
                </a:solidFill>
              </a:defRPr>
            </a:lvl1pPr>
            <a:lvl2pPr lvl="1" rtl="0">
              <a:spcBef>
                <a:spcPts val="0"/>
              </a:spcBef>
              <a:spcAft>
                <a:spcPts val="0"/>
              </a:spcAft>
              <a:buClr>
                <a:schemeClr val="dk1"/>
              </a:buClr>
              <a:buSzPts val="2500"/>
              <a:buNone/>
              <a:defRPr sz="2500">
                <a:solidFill>
                  <a:schemeClr val="dk1"/>
                </a:solidFill>
              </a:defRPr>
            </a:lvl2pPr>
            <a:lvl3pPr lvl="2" rtl="0">
              <a:spcBef>
                <a:spcPts val="0"/>
              </a:spcBef>
              <a:spcAft>
                <a:spcPts val="0"/>
              </a:spcAft>
              <a:buClr>
                <a:schemeClr val="dk1"/>
              </a:buClr>
              <a:buSzPts val="2500"/>
              <a:buNone/>
              <a:defRPr sz="2500">
                <a:solidFill>
                  <a:schemeClr val="dk1"/>
                </a:solidFill>
              </a:defRPr>
            </a:lvl3pPr>
            <a:lvl4pPr lvl="3" rtl="0">
              <a:spcBef>
                <a:spcPts val="0"/>
              </a:spcBef>
              <a:spcAft>
                <a:spcPts val="0"/>
              </a:spcAft>
              <a:buClr>
                <a:schemeClr val="dk1"/>
              </a:buClr>
              <a:buSzPts val="2500"/>
              <a:buNone/>
              <a:defRPr sz="2500">
                <a:solidFill>
                  <a:schemeClr val="dk1"/>
                </a:solidFill>
              </a:defRPr>
            </a:lvl4pPr>
            <a:lvl5pPr lvl="4" rtl="0">
              <a:spcBef>
                <a:spcPts val="0"/>
              </a:spcBef>
              <a:spcAft>
                <a:spcPts val="0"/>
              </a:spcAft>
              <a:buClr>
                <a:schemeClr val="dk1"/>
              </a:buClr>
              <a:buSzPts val="2500"/>
              <a:buNone/>
              <a:defRPr sz="2500">
                <a:solidFill>
                  <a:schemeClr val="dk1"/>
                </a:solidFill>
              </a:defRPr>
            </a:lvl5pPr>
            <a:lvl6pPr lvl="5" rtl="0">
              <a:spcBef>
                <a:spcPts val="0"/>
              </a:spcBef>
              <a:spcAft>
                <a:spcPts val="0"/>
              </a:spcAft>
              <a:buClr>
                <a:schemeClr val="dk1"/>
              </a:buClr>
              <a:buSzPts val="2500"/>
              <a:buNone/>
              <a:defRPr sz="2500">
                <a:solidFill>
                  <a:schemeClr val="dk1"/>
                </a:solidFill>
              </a:defRPr>
            </a:lvl6pPr>
            <a:lvl7pPr lvl="6" rtl="0">
              <a:spcBef>
                <a:spcPts val="0"/>
              </a:spcBef>
              <a:spcAft>
                <a:spcPts val="0"/>
              </a:spcAft>
              <a:buClr>
                <a:schemeClr val="dk1"/>
              </a:buClr>
              <a:buSzPts val="2500"/>
              <a:buNone/>
              <a:defRPr sz="2500">
                <a:solidFill>
                  <a:schemeClr val="dk1"/>
                </a:solidFill>
              </a:defRPr>
            </a:lvl7pPr>
            <a:lvl8pPr lvl="7" rtl="0">
              <a:spcBef>
                <a:spcPts val="0"/>
              </a:spcBef>
              <a:spcAft>
                <a:spcPts val="0"/>
              </a:spcAft>
              <a:buClr>
                <a:schemeClr val="dk1"/>
              </a:buClr>
              <a:buSzPts val="2500"/>
              <a:buNone/>
              <a:defRPr sz="2500">
                <a:solidFill>
                  <a:schemeClr val="dk1"/>
                </a:solidFill>
              </a:defRPr>
            </a:lvl8pPr>
            <a:lvl9pPr lvl="8" rtl="0">
              <a:spcBef>
                <a:spcPts val="0"/>
              </a:spcBef>
              <a:spcAft>
                <a:spcPts val="0"/>
              </a:spcAft>
              <a:buClr>
                <a:schemeClr val="dk1"/>
              </a:buClr>
              <a:buSzPts val="2500"/>
              <a:buNone/>
              <a:defRPr sz="2500">
                <a:solidFill>
                  <a:schemeClr val="dk1"/>
                </a:solidFill>
              </a:defRPr>
            </a:lvl9pPr>
          </a:lstStyle>
          <a:p>
            <a:endParaRPr/>
          </a:p>
        </p:txBody>
      </p:sp>
      <p:sp>
        <p:nvSpPr>
          <p:cNvPr id="97" name="Google Shape;97;p19"/>
          <p:cNvSpPr txBox="1">
            <a:spLocks noGrp="1"/>
          </p:cNvSpPr>
          <p:nvPr>
            <p:ph type="subTitle" idx="2"/>
          </p:nvPr>
        </p:nvSpPr>
        <p:spPr>
          <a:xfrm>
            <a:off x="715100" y="3299000"/>
            <a:ext cx="5930100" cy="720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98" name="Google Shape;98;p19"/>
          <p:cNvSpPr txBox="1">
            <a:spLocks noGrp="1"/>
          </p:cNvSpPr>
          <p:nvPr>
            <p:ph type="subTitle" idx="3"/>
          </p:nvPr>
        </p:nvSpPr>
        <p:spPr>
          <a:xfrm>
            <a:off x="715100" y="1666700"/>
            <a:ext cx="5930100" cy="4560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Alexandria Medium"/>
              <a:buNone/>
              <a:defRPr sz="1800">
                <a:solidFill>
                  <a:schemeClr val="dk1"/>
                </a:solidFill>
                <a:latin typeface="Alexandria Medium"/>
                <a:ea typeface="Alexandria Medium"/>
                <a:cs typeface="Alexandria Medium"/>
                <a:sym typeface="Alexandria Medium"/>
              </a:defRPr>
            </a:lvl1pPr>
            <a:lvl2pPr lvl="1"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2pPr>
            <a:lvl3pPr lvl="2"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3pPr>
            <a:lvl4pPr lvl="3"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4pPr>
            <a:lvl5pPr lvl="4"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5pPr>
            <a:lvl6pPr lvl="5"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6pPr>
            <a:lvl7pPr lvl="6"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7pPr>
            <a:lvl8pPr lvl="7"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8pPr>
            <a:lvl9pPr lvl="8"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9pPr>
          </a:lstStyle>
          <a:p>
            <a:endParaRPr/>
          </a:p>
        </p:txBody>
      </p:sp>
      <p:sp>
        <p:nvSpPr>
          <p:cNvPr id="99" name="Google Shape;99;p19"/>
          <p:cNvSpPr txBox="1">
            <a:spLocks noGrp="1"/>
          </p:cNvSpPr>
          <p:nvPr>
            <p:ph type="subTitle" idx="4"/>
          </p:nvPr>
        </p:nvSpPr>
        <p:spPr>
          <a:xfrm>
            <a:off x="715100" y="2919200"/>
            <a:ext cx="5930100" cy="4560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Alexandria Medium"/>
              <a:buNone/>
              <a:defRPr sz="1800">
                <a:solidFill>
                  <a:schemeClr val="dk1"/>
                </a:solidFill>
                <a:latin typeface="Alexandria Medium"/>
                <a:ea typeface="Alexandria Medium"/>
                <a:cs typeface="Alexandria Medium"/>
                <a:sym typeface="Alexandria Medium"/>
              </a:defRPr>
            </a:lvl1pPr>
            <a:lvl2pPr lvl="1"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2pPr>
            <a:lvl3pPr lvl="2"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3pPr>
            <a:lvl4pPr lvl="3"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4pPr>
            <a:lvl5pPr lvl="4"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5pPr>
            <a:lvl6pPr lvl="5"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6pPr>
            <a:lvl7pPr lvl="6"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7pPr>
            <a:lvl8pPr lvl="7"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8pPr>
            <a:lvl9pPr lvl="8"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9pPr>
          </a:lstStyle>
          <a:p>
            <a:endParaRPr/>
          </a:p>
        </p:txBody>
      </p:sp>
      <p:sp>
        <p:nvSpPr>
          <p:cNvPr id="2" name="Slide Number Placeholder 1">
            <a:extLst>
              <a:ext uri="{FF2B5EF4-FFF2-40B4-BE49-F238E27FC236}">
                <a16:creationId xmlns:a16="http://schemas.microsoft.com/office/drawing/2014/main" id="{10B12663-40E2-5664-D103-05D267B0B1AC}"/>
              </a:ext>
            </a:extLst>
          </p:cNvPr>
          <p:cNvSpPr>
            <a:spLocks noGrp="1"/>
          </p:cNvSpPr>
          <p:nvPr>
            <p:ph type="sldNum" sz="quarter" idx="10"/>
          </p:nvPr>
        </p:nvSpPr>
        <p:spPr>
          <a:xfrm>
            <a:off x="6457950" y="4767263"/>
            <a:ext cx="2057400" cy="274637"/>
          </a:xfrm>
          <a:prstGeom prst="rect">
            <a:avLst/>
          </a:prstGeom>
        </p:spPr>
        <p:txBody>
          <a:bodyPr vert="horz" lIns="91440" tIns="45720" rIns="91440" bIns="45720" rtlCol="0" anchor="ctr"/>
          <a:lstStyle>
            <a:lvl1pPr algn="r">
              <a:defRPr sz="1200">
                <a:solidFill>
                  <a:schemeClr val="tx1">
                    <a:tint val="82000"/>
                  </a:schemeClr>
                </a:solidFill>
              </a:defRPr>
            </a:lvl1pPr>
          </a:lstStyle>
          <a:p>
            <a:fld id="{637C29BF-70CC-4A70-A20D-085FE786A1F9}" type="slidenum">
              <a:rPr lang="en-US" smtClean="0"/>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three columns">
  <p:cSld name="Title and three columns">
    <p:bg>
      <p:bgPr>
        <a:solidFill>
          <a:schemeClr val="lt1"/>
        </a:solidFill>
        <a:effectLst/>
      </p:bgPr>
    </p:bg>
    <p:spTree>
      <p:nvGrpSpPr>
        <p:cNvPr id="1" name="Shape 100"/>
        <p:cNvGrpSpPr/>
        <p:nvPr/>
      </p:nvGrpSpPr>
      <p:grpSpPr>
        <a:xfrm>
          <a:off x="0" y="0"/>
          <a:ext cx="0" cy="0"/>
          <a:chOff x="0" y="0"/>
          <a:chExt cx="0" cy="0"/>
        </a:xfrm>
      </p:grpSpPr>
      <p:pic>
        <p:nvPicPr>
          <p:cNvPr id="101" name="Google Shape;101;p20"/>
          <p:cNvPicPr preferRelativeResize="0"/>
          <p:nvPr/>
        </p:nvPicPr>
        <p:blipFill rotWithShape="1">
          <a:blip r:embed="rId2">
            <a:alphaModFix/>
          </a:blip>
          <a:srcRect l="-235242" t="44962" r="44460" b="-108521"/>
          <a:stretch/>
        </p:blipFill>
        <p:spPr>
          <a:xfrm rot="10800000">
            <a:off x="-10150" y="0"/>
            <a:ext cx="9154150" cy="5148375"/>
          </a:xfrm>
          <a:prstGeom prst="rect">
            <a:avLst/>
          </a:prstGeom>
          <a:noFill/>
          <a:ln>
            <a:noFill/>
          </a:ln>
        </p:spPr>
      </p:pic>
      <p:pic>
        <p:nvPicPr>
          <p:cNvPr id="102" name="Google Shape;102;p20"/>
          <p:cNvPicPr preferRelativeResize="0"/>
          <p:nvPr/>
        </p:nvPicPr>
        <p:blipFill rotWithShape="1">
          <a:blip r:embed="rId2">
            <a:alphaModFix/>
          </a:blip>
          <a:srcRect l="-235242" t="44962" r="44460" b="-108521"/>
          <a:stretch/>
        </p:blipFill>
        <p:spPr>
          <a:xfrm rot="10800000" flipH="1">
            <a:off x="-4572" y="-2437"/>
            <a:ext cx="9153145" cy="5148375"/>
          </a:xfrm>
          <a:prstGeom prst="rect">
            <a:avLst/>
          </a:prstGeom>
          <a:noFill/>
          <a:ln>
            <a:noFill/>
          </a:ln>
        </p:spPr>
      </p:pic>
      <p:sp>
        <p:nvSpPr>
          <p:cNvPr id="103" name="Google Shape;103;p20"/>
          <p:cNvSpPr txBox="1">
            <a:spLocks noGrp="1"/>
          </p:cNvSpPr>
          <p:nvPr>
            <p:ph type="subTitle" idx="1"/>
          </p:nvPr>
        </p:nvSpPr>
        <p:spPr>
          <a:xfrm>
            <a:off x="715100" y="2328775"/>
            <a:ext cx="2131800" cy="1458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04" name="Google Shape;104;p20"/>
          <p:cNvSpPr txBox="1">
            <a:spLocks noGrp="1"/>
          </p:cNvSpPr>
          <p:nvPr>
            <p:ph type="title"/>
          </p:nvPr>
        </p:nvSpPr>
        <p:spPr>
          <a:xfrm>
            <a:off x="715100" y="535000"/>
            <a:ext cx="7713900" cy="5487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Clr>
                <a:schemeClr val="dk1"/>
              </a:buClr>
              <a:buSzPts val="2500"/>
              <a:buNone/>
              <a:defRPr sz="2500">
                <a:solidFill>
                  <a:schemeClr val="dk1"/>
                </a:solidFill>
              </a:defRPr>
            </a:lvl1pPr>
            <a:lvl2pPr lvl="1" rtl="0">
              <a:spcBef>
                <a:spcPts val="0"/>
              </a:spcBef>
              <a:spcAft>
                <a:spcPts val="0"/>
              </a:spcAft>
              <a:buClr>
                <a:schemeClr val="dk1"/>
              </a:buClr>
              <a:buSzPts val="2500"/>
              <a:buNone/>
              <a:defRPr sz="2500">
                <a:solidFill>
                  <a:schemeClr val="dk1"/>
                </a:solidFill>
              </a:defRPr>
            </a:lvl2pPr>
            <a:lvl3pPr lvl="2" rtl="0">
              <a:spcBef>
                <a:spcPts val="0"/>
              </a:spcBef>
              <a:spcAft>
                <a:spcPts val="0"/>
              </a:spcAft>
              <a:buClr>
                <a:schemeClr val="dk1"/>
              </a:buClr>
              <a:buSzPts val="2500"/>
              <a:buNone/>
              <a:defRPr sz="2500">
                <a:solidFill>
                  <a:schemeClr val="dk1"/>
                </a:solidFill>
              </a:defRPr>
            </a:lvl3pPr>
            <a:lvl4pPr lvl="3" rtl="0">
              <a:spcBef>
                <a:spcPts val="0"/>
              </a:spcBef>
              <a:spcAft>
                <a:spcPts val="0"/>
              </a:spcAft>
              <a:buClr>
                <a:schemeClr val="dk1"/>
              </a:buClr>
              <a:buSzPts val="2500"/>
              <a:buNone/>
              <a:defRPr sz="2500">
                <a:solidFill>
                  <a:schemeClr val="dk1"/>
                </a:solidFill>
              </a:defRPr>
            </a:lvl4pPr>
            <a:lvl5pPr lvl="4" rtl="0">
              <a:spcBef>
                <a:spcPts val="0"/>
              </a:spcBef>
              <a:spcAft>
                <a:spcPts val="0"/>
              </a:spcAft>
              <a:buClr>
                <a:schemeClr val="dk1"/>
              </a:buClr>
              <a:buSzPts val="2500"/>
              <a:buNone/>
              <a:defRPr sz="2500">
                <a:solidFill>
                  <a:schemeClr val="dk1"/>
                </a:solidFill>
              </a:defRPr>
            </a:lvl5pPr>
            <a:lvl6pPr lvl="5" rtl="0">
              <a:spcBef>
                <a:spcPts val="0"/>
              </a:spcBef>
              <a:spcAft>
                <a:spcPts val="0"/>
              </a:spcAft>
              <a:buClr>
                <a:schemeClr val="dk1"/>
              </a:buClr>
              <a:buSzPts val="2500"/>
              <a:buNone/>
              <a:defRPr sz="2500">
                <a:solidFill>
                  <a:schemeClr val="dk1"/>
                </a:solidFill>
              </a:defRPr>
            </a:lvl6pPr>
            <a:lvl7pPr lvl="6" rtl="0">
              <a:spcBef>
                <a:spcPts val="0"/>
              </a:spcBef>
              <a:spcAft>
                <a:spcPts val="0"/>
              </a:spcAft>
              <a:buClr>
                <a:schemeClr val="dk1"/>
              </a:buClr>
              <a:buSzPts val="2500"/>
              <a:buNone/>
              <a:defRPr sz="2500">
                <a:solidFill>
                  <a:schemeClr val="dk1"/>
                </a:solidFill>
              </a:defRPr>
            </a:lvl7pPr>
            <a:lvl8pPr lvl="7" rtl="0">
              <a:spcBef>
                <a:spcPts val="0"/>
              </a:spcBef>
              <a:spcAft>
                <a:spcPts val="0"/>
              </a:spcAft>
              <a:buClr>
                <a:schemeClr val="dk1"/>
              </a:buClr>
              <a:buSzPts val="2500"/>
              <a:buNone/>
              <a:defRPr sz="2500">
                <a:solidFill>
                  <a:schemeClr val="dk1"/>
                </a:solidFill>
              </a:defRPr>
            </a:lvl8pPr>
            <a:lvl9pPr lvl="8" rtl="0">
              <a:spcBef>
                <a:spcPts val="0"/>
              </a:spcBef>
              <a:spcAft>
                <a:spcPts val="0"/>
              </a:spcAft>
              <a:buClr>
                <a:schemeClr val="dk1"/>
              </a:buClr>
              <a:buSzPts val="2500"/>
              <a:buNone/>
              <a:defRPr sz="2500">
                <a:solidFill>
                  <a:schemeClr val="dk1"/>
                </a:solidFill>
              </a:defRPr>
            </a:lvl9pPr>
          </a:lstStyle>
          <a:p>
            <a:endParaRPr/>
          </a:p>
        </p:txBody>
      </p:sp>
      <p:sp>
        <p:nvSpPr>
          <p:cNvPr id="105" name="Google Shape;105;p20"/>
          <p:cNvSpPr txBox="1">
            <a:spLocks noGrp="1"/>
          </p:cNvSpPr>
          <p:nvPr>
            <p:ph type="subTitle" idx="2"/>
          </p:nvPr>
        </p:nvSpPr>
        <p:spPr>
          <a:xfrm>
            <a:off x="715100" y="1666700"/>
            <a:ext cx="2131800" cy="7347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Alexandria Medium"/>
              <a:buNone/>
              <a:defRPr sz="1800">
                <a:solidFill>
                  <a:schemeClr val="dk1"/>
                </a:solidFill>
                <a:latin typeface="Alexandria Medium"/>
                <a:ea typeface="Alexandria Medium"/>
                <a:cs typeface="Alexandria Medium"/>
                <a:sym typeface="Alexandria Medium"/>
              </a:defRPr>
            </a:lvl1pPr>
            <a:lvl2pPr lvl="1"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2pPr>
            <a:lvl3pPr lvl="2"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3pPr>
            <a:lvl4pPr lvl="3"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4pPr>
            <a:lvl5pPr lvl="4"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5pPr>
            <a:lvl6pPr lvl="5"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6pPr>
            <a:lvl7pPr lvl="6"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7pPr>
            <a:lvl8pPr lvl="7"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8pPr>
            <a:lvl9pPr lvl="8"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9pPr>
          </a:lstStyle>
          <a:p>
            <a:endParaRPr/>
          </a:p>
        </p:txBody>
      </p:sp>
      <p:sp>
        <p:nvSpPr>
          <p:cNvPr id="106" name="Google Shape;106;p20"/>
          <p:cNvSpPr txBox="1">
            <a:spLocks noGrp="1"/>
          </p:cNvSpPr>
          <p:nvPr>
            <p:ph type="subTitle" idx="3"/>
          </p:nvPr>
        </p:nvSpPr>
        <p:spPr>
          <a:xfrm>
            <a:off x="3506100" y="2328775"/>
            <a:ext cx="2131800" cy="1458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07" name="Google Shape;107;p20"/>
          <p:cNvSpPr txBox="1">
            <a:spLocks noGrp="1"/>
          </p:cNvSpPr>
          <p:nvPr>
            <p:ph type="subTitle" idx="4"/>
          </p:nvPr>
        </p:nvSpPr>
        <p:spPr>
          <a:xfrm>
            <a:off x="3506099" y="1666700"/>
            <a:ext cx="2131800" cy="7347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Alexandria Medium"/>
              <a:buNone/>
              <a:defRPr sz="1800">
                <a:solidFill>
                  <a:schemeClr val="dk1"/>
                </a:solidFill>
                <a:latin typeface="Alexandria Medium"/>
                <a:ea typeface="Alexandria Medium"/>
                <a:cs typeface="Alexandria Medium"/>
                <a:sym typeface="Alexandria Medium"/>
              </a:defRPr>
            </a:lvl1pPr>
            <a:lvl2pPr lvl="1"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2pPr>
            <a:lvl3pPr lvl="2"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3pPr>
            <a:lvl4pPr lvl="3"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4pPr>
            <a:lvl5pPr lvl="4"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5pPr>
            <a:lvl6pPr lvl="5"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6pPr>
            <a:lvl7pPr lvl="6"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7pPr>
            <a:lvl8pPr lvl="7"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8pPr>
            <a:lvl9pPr lvl="8"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9pPr>
          </a:lstStyle>
          <a:p>
            <a:endParaRPr/>
          </a:p>
        </p:txBody>
      </p:sp>
      <p:sp>
        <p:nvSpPr>
          <p:cNvPr id="108" name="Google Shape;108;p20"/>
          <p:cNvSpPr txBox="1">
            <a:spLocks noGrp="1"/>
          </p:cNvSpPr>
          <p:nvPr>
            <p:ph type="subTitle" idx="5"/>
          </p:nvPr>
        </p:nvSpPr>
        <p:spPr>
          <a:xfrm>
            <a:off x="6297202" y="2328775"/>
            <a:ext cx="2131800" cy="1458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09" name="Google Shape;109;p20"/>
          <p:cNvSpPr txBox="1">
            <a:spLocks noGrp="1"/>
          </p:cNvSpPr>
          <p:nvPr>
            <p:ph type="subTitle" idx="6"/>
          </p:nvPr>
        </p:nvSpPr>
        <p:spPr>
          <a:xfrm>
            <a:off x="6297200" y="1666700"/>
            <a:ext cx="2131800" cy="7347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Alexandria Medium"/>
              <a:buNone/>
              <a:defRPr sz="1800">
                <a:solidFill>
                  <a:schemeClr val="dk1"/>
                </a:solidFill>
                <a:latin typeface="Alexandria Medium"/>
                <a:ea typeface="Alexandria Medium"/>
                <a:cs typeface="Alexandria Medium"/>
                <a:sym typeface="Alexandria Medium"/>
              </a:defRPr>
            </a:lvl1pPr>
            <a:lvl2pPr lvl="1"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2pPr>
            <a:lvl3pPr lvl="2"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3pPr>
            <a:lvl4pPr lvl="3"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4pPr>
            <a:lvl5pPr lvl="4"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5pPr>
            <a:lvl6pPr lvl="5"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6pPr>
            <a:lvl7pPr lvl="6"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7pPr>
            <a:lvl8pPr lvl="7"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8pPr>
            <a:lvl9pPr lvl="8"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9pPr>
          </a:lstStyle>
          <a:p>
            <a:endParaRPr/>
          </a:p>
        </p:txBody>
      </p:sp>
      <p:sp>
        <p:nvSpPr>
          <p:cNvPr id="2" name="Slide Number Placeholder 1">
            <a:extLst>
              <a:ext uri="{FF2B5EF4-FFF2-40B4-BE49-F238E27FC236}">
                <a16:creationId xmlns:a16="http://schemas.microsoft.com/office/drawing/2014/main" id="{E6AA52F4-45F4-50CF-59B5-56195E7E111F}"/>
              </a:ext>
            </a:extLst>
          </p:cNvPr>
          <p:cNvSpPr>
            <a:spLocks noGrp="1"/>
          </p:cNvSpPr>
          <p:nvPr>
            <p:ph type="sldNum" sz="quarter" idx="10"/>
          </p:nvPr>
        </p:nvSpPr>
        <p:spPr>
          <a:xfrm>
            <a:off x="6457950" y="4767263"/>
            <a:ext cx="2057400" cy="274637"/>
          </a:xfrm>
          <a:prstGeom prst="rect">
            <a:avLst/>
          </a:prstGeom>
        </p:spPr>
        <p:txBody>
          <a:bodyPr vert="horz" lIns="91440" tIns="45720" rIns="91440" bIns="45720" rtlCol="0" anchor="ctr"/>
          <a:lstStyle>
            <a:lvl1pPr algn="r">
              <a:defRPr sz="1200">
                <a:solidFill>
                  <a:schemeClr val="tx1">
                    <a:tint val="82000"/>
                  </a:schemeClr>
                </a:solidFill>
              </a:defRPr>
            </a:lvl1pPr>
          </a:lstStyle>
          <a:p>
            <a:fld id="{637C29BF-70CC-4A70-A20D-085FE786A1F9}" type="slidenum">
              <a:rPr lang="en-US" smtClean="0"/>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three columns 1">
  <p:cSld name="Title and three columns 1">
    <p:bg>
      <p:bgPr>
        <a:solidFill>
          <a:schemeClr val="lt1"/>
        </a:solidFill>
        <a:effectLst/>
      </p:bgPr>
    </p:bg>
    <p:spTree>
      <p:nvGrpSpPr>
        <p:cNvPr id="1" name="Shape 110"/>
        <p:cNvGrpSpPr/>
        <p:nvPr/>
      </p:nvGrpSpPr>
      <p:grpSpPr>
        <a:xfrm>
          <a:off x="0" y="0"/>
          <a:ext cx="0" cy="0"/>
          <a:chOff x="0" y="0"/>
          <a:chExt cx="0" cy="0"/>
        </a:xfrm>
      </p:grpSpPr>
      <p:pic>
        <p:nvPicPr>
          <p:cNvPr id="111" name="Google Shape;111;p21"/>
          <p:cNvPicPr preferRelativeResize="0"/>
          <p:nvPr/>
        </p:nvPicPr>
        <p:blipFill rotWithShape="1">
          <a:blip r:embed="rId2">
            <a:alphaModFix/>
          </a:blip>
          <a:srcRect l="-50000" t="49600" r="50000" b="-5849"/>
          <a:stretch/>
        </p:blipFill>
        <p:spPr>
          <a:xfrm>
            <a:off x="0" y="0"/>
            <a:ext cx="9144000" cy="5143500"/>
          </a:xfrm>
          <a:prstGeom prst="rect">
            <a:avLst/>
          </a:prstGeom>
          <a:noFill/>
          <a:ln>
            <a:noFill/>
          </a:ln>
        </p:spPr>
      </p:pic>
      <p:sp>
        <p:nvSpPr>
          <p:cNvPr id="112" name="Google Shape;112;p21"/>
          <p:cNvSpPr txBox="1">
            <a:spLocks noGrp="1"/>
          </p:cNvSpPr>
          <p:nvPr>
            <p:ph type="subTitle" idx="1"/>
          </p:nvPr>
        </p:nvSpPr>
        <p:spPr>
          <a:xfrm>
            <a:off x="715100" y="3758613"/>
            <a:ext cx="2131800" cy="548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13" name="Google Shape;113;p21"/>
          <p:cNvSpPr txBox="1">
            <a:spLocks noGrp="1"/>
          </p:cNvSpPr>
          <p:nvPr>
            <p:ph type="title"/>
          </p:nvPr>
        </p:nvSpPr>
        <p:spPr>
          <a:xfrm>
            <a:off x="715100" y="535000"/>
            <a:ext cx="7713900" cy="5487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Clr>
                <a:schemeClr val="dk1"/>
              </a:buClr>
              <a:buSzPts val="2500"/>
              <a:buNone/>
              <a:defRPr sz="2500">
                <a:solidFill>
                  <a:schemeClr val="dk1"/>
                </a:solidFill>
              </a:defRPr>
            </a:lvl1pPr>
            <a:lvl2pPr lvl="1" rtl="0">
              <a:spcBef>
                <a:spcPts val="0"/>
              </a:spcBef>
              <a:spcAft>
                <a:spcPts val="0"/>
              </a:spcAft>
              <a:buClr>
                <a:schemeClr val="dk1"/>
              </a:buClr>
              <a:buSzPts val="2500"/>
              <a:buNone/>
              <a:defRPr sz="2500">
                <a:solidFill>
                  <a:schemeClr val="dk1"/>
                </a:solidFill>
              </a:defRPr>
            </a:lvl2pPr>
            <a:lvl3pPr lvl="2" rtl="0">
              <a:spcBef>
                <a:spcPts val="0"/>
              </a:spcBef>
              <a:spcAft>
                <a:spcPts val="0"/>
              </a:spcAft>
              <a:buClr>
                <a:schemeClr val="dk1"/>
              </a:buClr>
              <a:buSzPts val="2500"/>
              <a:buNone/>
              <a:defRPr sz="2500">
                <a:solidFill>
                  <a:schemeClr val="dk1"/>
                </a:solidFill>
              </a:defRPr>
            </a:lvl3pPr>
            <a:lvl4pPr lvl="3" rtl="0">
              <a:spcBef>
                <a:spcPts val="0"/>
              </a:spcBef>
              <a:spcAft>
                <a:spcPts val="0"/>
              </a:spcAft>
              <a:buClr>
                <a:schemeClr val="dk1"/>
              </a:buClr>
              <a:buSzPts val="2500"/>
              <a:buNone/>
              <a:defRPr sz="2500">
                <a:solidFill>
                  <a:schemeClr val="dk1"/>
                </a:solidFill>
              </a:defRPr>
            </a:lvl4pPr>
            <a:lvl5pPr lvl="4" rtl="0">
              <a:spcBef>
                <a:spcPts val="0"/>
              </a:spcBef>
              <a:spcAft>
                <a:spcPts val="0"/>
              </a:spcAft>
              <a:buClr>
                <a:schemeClr val="dk1"/>
              </a:buClr>
              <a:buSzPts val="2500"/>
              <a:buNone/>
              <a:defRPr sz="2500">
                <a:solidFill>
                  <a:schemeClr val="dk1"/>
                </a:solidFill>
              </a:defRPr>
            </a:lvl5pPr>
            <a:lvl6pPr lvl="5" rtl="0">
              <a:spcBef>
                <a:spcPts val="0"/>
              </a:spcBef>
              <a:spcAft>
                <a:spcPts val="0"/>
              </a:spcAft>
              <a:buClr>
                <a:schemeClr val="dk1"/>
              </a:buClr>
              <a:buSzPts val="2500"/>
              <a:buNone/>
              <a:defRPr sz="2500">
                <a:solidFill>
                  <a:schemeClr val="dk1"/>
                </a:solidFill>
              </a:defRPr>
            </a:lvl6pPr>
            <a:lvl7pPr lvl="6" rtl="0">
              <a:spcBef>
                <a:spcPts val="0"/>
              </a:spcBef>
              <a:spcAft>
                <a:spcPts val="0"/>
              </a:spcAft>
              <a:buClr>
                <a:schemeClr val="dk1"/>
              </a:buClr>
              <a:buSzPts val="2500"/>
              <a:buNone/>
              <a:defRPr sz="2500">
                <a:solidFill>
                  <a:schemeClr val="dk1"/>
                </a:solidFill>
              </a:defRPr>
            </a:lvl7pPr>
            <a:lvl8pPr lvl="7" rtl="0">
              <a:spcBef>
                <a:spcPts val="0"/>
              </a:spcBef>
              <a:spcAft>
                <a:spcPts val="0"/>
              </a:spcAft>
              <a:buClr>
                <a:schemeClr val="dk1"/>
              </a:buClr>
              <a:buSzPts val="2500"/>
              <a:buNone/>
              <a:defRPr sz="2500">
                <a:solidFill>
                  <a:schemeClr val="dk1"/>
                </a:solidFill>
              </a:defRPr>
            </a:lvl8pPr>
            <a:lvl9pPr lvl="8" rtl="0">
              <a:spcBef>
                <a:spcPts val="0"/>
              </a:spcBef>
              <a:spcAft>
                <a:spcPts val="0"/>
              </a:spcAft>
              <a:buClr>
                <a:schemeClr val="dk1"/>
              </a:buClr>
              <a:buSzPts val="2500"/>
              <a:buNone/>
              <a:defRPr sz="2500">
                <a:solidFill>
                  <a:schemeClr val="dk1"/>
                </a:solidFill>
              </a:defRPr>
            </a:lvl9pPr>
          </a:lstStyle>
          <a:p>
            <a:endParaRPr/>
          </a:p>
        </p:txBody>
      </p:sp>
      <p:sp>
        <p:nvSpPr>
          <p:cNvPr id="114" name="Google Shape;114;p21"/>
          <p:cNvSpPr txBox="1">
            <a:spLocks noGrp="1"/>
          </p:cNvSpPr>
          <p:nvPr>
            <p:ph type="subTitle" idx="2"/>
          </p:nvPr>
        </p:nvSpPr>
        <p:spPr>
          <a:xfrm>
            <a:off x="715100" y="3377613"/>
            <a:ext cx="2131800" cy="4572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Alexandria Medium"/>
              <a:buNone/>
              <a:defRPr sz="1800">
                <a:solidFill>
                  <a:schemeClr val="dk1"/>
                </a:solidFill>
                <a:latin typeface="Alexandria Medium"/>
                <a:ea typeface="Alexandria Medium"/>
                <a:cs typeface="Alexandria Medium"/>
                <a:sym typeface="Alexandria Medium"/>
              </a:defRPr>
            </a:lvl1pPr>
            <a:lvl2pPr lvl="1"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2pPr>
            <a:lvl3pPr lvl="2"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3pPr>
            <a:lvl4pPr lvl="3"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4pPr>
            <a:lvl5pPr lvl="4"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5pPr>
            <a:lvl6pPr lvl="5"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6pPr>
            <a:lvl7pPr lvl="6"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7pPr>
            <a:lvl8pPr lvl="7"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8pPr>
            <a:lvl9pPr lvl="8"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9pPr>
          </a:lstStyle>
          <a:p>
            <a:endParaRPr/>
          </a:p>
        </p:txBody>
      </p:sp>
      <p:sp>
        <p:nvSpPr>
          <p:cNvPr id="115" name="Google Shape;115;p21"/>
          <p:cNvSpPr txBox="1">
            <a:spLocks noGrp="1"/>
          </p:cNvSpPr>
          <p:nvPr>
            <p:ph type="subTitle" idx="3"/>
          </p:nvPr>
        </p:nvSpPr>
        <p:spPr>
          <a:xfrm>
            <a:off x="3506099" y="3758613"/>
            <a:ext cx="2131800" cy="548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16" name="Google Shape;116;p21"/>
          <p:cNvSpPr txBox="1">
            <a:spLocks noGrp="1"/>
          </p:cNvSpPr>
          <p:nvPr>
            <p:ph type="subTitle" idx="4"/>
          </p:nvPr>
        </p:nvSpPr>
        <p:spPr>
          <a:xfrm>
            <a:off x="3506099" y="3377613"/>
            <a:ext cx="2131800" cy="4572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Alexandria Medium"/>
              <a:buNone/>
              <a:defRPr sz="1800">
                <a:solidFill>
                  <a:schemeClr val="dk1"/>
                </a:solidFill>
                <a:latin typeface="Alexandria Medium"/>
                <a:ea typeface="Alexandria Medium"/>
                <a:cs typeface="Alexandria Medium"/>
                <a:sym typeface="Alexandria Medium"/>
              </a:defRPr>
            </a:lvl1pPr>
            <a:lvl2pPr lvl="1"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2pPr>
            <a:lvl3pPr lvl="2"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3pPr>
            <a:lvl4pPr lvl="3"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4pPr>
            <a:lvl5pPr lvl="4"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5pPr>
            <a:lvl6pPr lvl="5"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6pPr>
            <a:lvl7pPr lvl="6"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7pPr>
            <a:lvl8pPr lvl="7"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8pPr>
            <a:lvl9pPr lvl="8"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9pPr>
          </a:lstStyle>
          <a:p>
            <a:endParaRPr/>
          </a:p>
        </p:txBody>
      </p:sp>
      <p:sp>
        <p:nvSpPr>
          <p:cNvPr id="117" name="Google Shape;117;p21"/>
          <p:cNvSpPr txBox="1">
            <a:spLocks noGrp="1"/>
          </p:cNvSpPr>
          <p:nvPr>
            <p:ph type="subTitle" idx="5"/>
          </p:nvPr>
        </p:nvSpPr>
        <p:spPr>
          <a:xfrm>
            <a:off x="6297200" y="3758613"/>
            <a:ext cx="2131800" cy="548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18" name="Google Shape;118;p21"/>
          <p:cNvSpPr txBox="1">
            <a:spLocks noGrp="1"/>
          </p:cNvSpPr>
          <p:nvPr>
            <p:ph type="subTitle" idx="6"/>
          </p:nvPr>
        </p:nvSpPr>
        <p:spPr>
          <a:xfrm>
            <a:off x="6297200" y="3377613"/>
            <a:ext cx="2131800" cy="4572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Alexandria Medium"/>
              <a:buNone/>
              <a:defRPr sz="1800">
                <a:solidFill>
                  <a:schemeClr val="dk1"/>
                </a:solidFill>
                <a:latin typeface="Alexandria Medium"/>
                <a:ea typeface="Alexandria Medium"/>
                <a:cs typeface="Alexandria Medium"/>
                <a:sym typeface="Alexandria Medium"/>
              </a:defRPr>
            </a:lvl1pPr>
            <a:lvl2pPr lvl="1"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2pPr>
            <a:lvl3pPr lvl="2"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3pPr>
            <a:lvl4pPr lvl="3"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4pPr>
            <a:lvl5pPr lvl="4"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5pPr>
            <a:lvl6pPr lvl="5"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6pPr>
            <a:lvl7pPr lvl="6"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7pPr>
            <a:lvl8pPr lvl="7"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8pPr>
            <a:lvl9pPr lvl="8"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9pPr>
          </a:lstStyle>
          <a:p>
            <a:endParaRPr/>
          </a:p>
        </p:txBody>
      </p:sp>
      <p:sp>
        <p:nvSpPr>
          <p:cNvPr id="2" name="Slide Number Placeholder 1">
            <a:extLst>
              <a:ext uri="{FF2B5EF4-FFF2-40B4-BE49-F238E27FC236}">
                <a16:creationId xmlns:a16="http://schemas.microsoft.com/office/drawing/2014/main" id="{D7C6B143-1D72-2AE3-D148-AC267C840AAD}"/>
              </a:ext>
            </a:extLst>
          </p:cNvPr>
          <p:cNvSpPr>
            <a:spLocks noGrp="1"/>
          </p:cNvSpPr>
          <p:nvPr>
            <p:ph type="sldNum" sz="quarter" idx="10"/>
          </p:nvPr>
        </p:nvSpPr>
        <p:spPr>
          <a:xfrm>
            <a:off x="6457950" y="4767263"/>
            <a:ext cx="2057400" cy="274637"/>
          </a:xfrm>
          <a:prstGeom prst="rect">
            <a:avLst/>
          </a:prstGeom>
        </p:spPr>
        <p:txBody>
          <a:bodyPr vert="horz" lIns="91440" tIns="45720" rIns="91440" bIns="45720" rtlCol="0" anchor="ctr"/>
          <a:lstStyle>
            <a:lvl1pPr algn="r">
              <a:defRPr sz="1200">
                <a:solidFill>
                  <a:schemeClr val="tx1">
                    <a:tint val="82000"/>
                  </a:schemeClr>
                </a:solidFill>
              </a:defRPr>
            </a:lvl1pPr>
          </a:lstStyle>
          <a:p>
            <a:fld id="{637C29BF-70CC-4A70-A20D-085FE786A1F9}" type="slidenum">
              <a:rPr lang="en-US" smtClean="0"/>
              <a:t>‹#›</a:t>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four columns">
  <p:cSld name="Title and four columns">
    <p:bg>
      <p:bgPr>
        <a:solidFill>
          <a:schemeClr val="lt1"/>
        </a:solidFill>
        <a:effectLst/>
      </p:bgPr>
    </p:bg>
    <p:spTree>
      <p:nvGrpSpPr>
        <p:cNvPr id="1" name="Shape 119"/>
        <p:cNvGrpSpPr/>
        <p:nvPr/>
      </p:nvGrpSpPr>
      <p:grpSpPr>
        <a:xfrm>
          <a:off x="0" y="0"/>
          <a:ext cx="0" cy="0"/>
          <a:chOff x="0" y="0"/>
          <a:chExt cx="0" cy="0"/>
        </a:xfrm>
      </p:grpSpPr>
      <p:pic>
        <p:nvPicPr>
          <p:cNvPr id="120" name="Google Shape;120;p22"/>
          <p:cNvPicPr preferRelativeResize="0"/>
          <p:nvPr/>
        </p:nvPicPr>
        <p:blipFill rotWithShape="1">
          <a:blip r:embed="rId2">
            <a:alphaModFix/>
          </a:blip>
          <a:srcRect l="104756" t="-108210" r="280062" b="47851"/>
          <a:stretch/>
        </p:blipFill>
        <p:spPr>
          <a:xfrm rot="10800000">
            <a:off x="1325" y="-1637"/>
            <a:ext cx="9141450" cy="5146775"/>
          </a:xfrm>
          <a:prstGeom prst="rect">
            <a:avLst/>
          </a:prstGeom>
          <a:noFill/>
          <a:ln>
            <a:noFill/>
          </a:ln>
        </p:spPr>
      </p:pic>
      <p:sp>
        <p:nvSpPr>
          <p:cNvPr id="121" name="Google Shape;121;p22"/>
          <p:cNvSpPr txBox="1">
            <a:spLocks noGrp="1"/>
          </p:cNvSpPr>
          <p:nvPr>
            <p:ph type="subTitle" idx="1"/>
          </p:nvPr>
        </p:nvSpPr>
        <p:spPr>
          <a:xfrm>
            <a:off x="715100" y="2046500"/>
            <a:ext cx="3780600" cy="720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22" name="Google Shape;122;p22"/>
          <p:cNvSpPr txBox="1">
            <a:spLocks noGrp="1"/>
          </p:cNvSpPr>
          <p:nvPr>
            <p:ph type="title"/>
          </p:nvPr>
        </p:nvSpPr>
        <p:spPr>
          <a:xfrm>
            <a:off x="715100" y="535000"/>
            <a:ext cx="7713900" cy="5487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Clr>
                <a:schemeClr val="dk1"/>
              </a:buClr>
              <a:buSzPts val="2500"/>
              <a:buNone/>
              <a:defRPr sz="2500">
                <a:solidFill>
                  <a:schemeClr val="dk1"/>
                </a:solidFill>
              </a:defRPr>
            </a:lvl1pPr>
            <a:lvl2pPr lvl="1" rtl="0">
              <a:spcBef>
                <a:spcPts val="0"/>
              </a:spcBef>
              <a:spcAft>
                <a:spcPts val="0"/>
              </a:spcAft>
              <a:buClr>
                <a:schemeClr val="dk1"/>
              </a:buClr>
              <a:buSzPts val="2500"/>
              <a:buNone/>
              <a:defRPr sz="2500">
                <a:solidFill>
                  <a:schemeClr val="dk1"/>
                </a:solidFill>
              </a:defRPr>
            </a:lvl2pPr>
            <a:lvl3pPr lvl="2" rtl="0">
              <a:spcBef>
                <a:spcPts val="0"/>
              </a:spcBef>
              <a:spcAft>
                <a:spcPts val="0"/>
              </a:spcAft>
              <a:buClr>
                <a:schemeClr val="dk1"/>
              </a:buClr>
              <a:buSzPts val="2500"/>
              <a:buNone/>
              <a:defRPr sz="2500">
                <a:solidFill>
                  <a:schemeClr val="dk1"/>
                </a:solidFill>
              </a:defRPr>
            </a:lvl3pPr>
            <a:lvl4pPr lvl="3" rtl="0">
              <a:spcBef>
                <a:spcPts val="0"/>
              </a:spcBef>
              <a:spcAft>
                <a:spcPts val="0"/>
              </a:spcAft>
              <a:buClr>
                <a:schemeClr val="dk1"/>
              </a:buClr>
              <a:buSzPts val="2500"/>
              <a:buNone/>
              <a:defRPr sz="2500">
                <a:solidFill>
                  <a:schemeClr val="dk1"/>
                </a:solidFill>
              </a:defRPr>
            </a:lvl4pPr>
            <a:lvl5pPr lvl="4" rtl="0">
              <a:spcBef>
                <a:spcPts val="0"/>
              </a:spcBef>
              <a:spcAft>
                <a:spcPts val="0"/>
              </a:spcAft>
              <a:buClr>
                <a:schemeClr val="dk1"/>
              </a:buClr>
              <a:buSzPts val="2500"/>
              <a:buNone/>
              <a:defRPr sz="2500">
                <a:solidFill>
                  <a:schemeClr val="dk1"/>
                </a:solidFill>
              </a:defRPr>
            </a:lvl5pPr>
            <a:lvl6pPr lvl="5" rtl="0">
              <a:spcBef>
                <a:spcPts val="0"/>
              </a:spcBef>
              <a:spcAft>
                <a:spcPts val="0"/>
              </a:spcAft>
              <a:buClr>
                <a:schemeClr val="dk1"/>
              </a:buClr>
              <a:buSzPts val="2500"/>
              <a:buNone/>
              <a:defRPr sz="2500">
                <a:solidFill>
                  <a:schemeClr val="dk1"/>
                </a:solidFill>
              </a:defRPr>
            </a:lvl6pPr>
            <a:lvl7pPr lvl="6" rtl="0">
              <a:spcBef>
                <a:spcPts val="0"/>
              </a:spcBef>
              <a:spcAft>
                <a:spcPts val="0"/>
              </a:spcAft>
              <a:buClr>
                <a:schemeClr val="dk1"/>
              </a:buClr>
              <a:buSzPts val="2500"/>
              <a:buNone/>
              <a:defRPr sz="2500">
                <a:solidFill>
                  <a:schemeClr val="dk1"/>
                </a:solidFill>
              </a:defRPr>
            </a:lvl7pPr>
            <a:lvl8pPr lvl="7" rtl="0">
              <a:spcBef>
                <a:spcPts val="0"/>
              </a:spcBef>
              <a:spcAft>
                <a:spcPts val="0"/>
              </a:spcAft>
              <a:buClr>
                <a:schemeClr val="dk1"/>
              </a:buClr>
              <a:buSzPts val="2500"/>
              <a:buNone/>
              <a:defRPr sz="2500">
                <a:solidFill>
                  <a:schemeClr val="dk1"/>
                </a:solidFill>
              </a:defRPr>
            </a:lvl8pPr>
            <a:lvl9pPr lvl="8" rtl="0">
              <a:spcBef>
                <a:spcPts val="0"/>
              </a:spcBef>
              <a:spcAft>
                <a:spcPts val="0"/>
              </a:spcAft>
              <a:buClr>
                <a:schemeClr val="dk1"/>
              </a:buClr>
              <a:buSzPts val="2500"/>
              <a:buNone/>
              <a:defRPr sz="2500">
                <a:solidFill>
                  <a:schemeClr val="dk1"/>
                </a:solidFill>
              </a:defRPr>
            </a:lvl9pPr>
          </a:lstStyle>
          <a:p>
            <a:endParaRPr/>
          </a:p>
        </p:txBody>
      </p:sp>
      <p:sp>
        <p:nvSpPr>
          <p:cNvPr id="123" name="Google Shape;123;p22"/>
          <p:cNvSpPr txBox="1">
            <a:spLocks noGrp="1"/>
          </p:cNvSpPr>
          <p:nvPr>
            <p:ph type="subTitle" idx="2"/>
          </p:nvPr>
        </p:nvSpPr>
        <p:spPr>
          <a:xfrm>
            <a:off x="715100" y="3299000"/>
            <a:ext cx="3780600" cy="720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24" name="Google Shape;124;p22"/>
          <p:cNvSpPr txBox="1">
            <a:spLocks noGrp="1"/>
          </p:cNvSpPr>
          <p:nvPr>
            <p:ph type="subTitle" idx="3"/>
          </p:nvPr>
        </p:nvSpPr>
        <p:spPr>
          <a:xfrm>
            <a:off x="715100" y="1666700"/>
            <a:ext cx="3780600" cy="4560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Alexandria Medium"/>
              <a:buNone/>
              <a:defRPr sz="1800">
                <a:solidFill>
                  <a:schemeClr val="dk1"/>
                </a:solidFill>
                <a:latin typeface="Alexandria Medium"/>
                <a:ea typeface="Alexandria Medium"/>
                <a:cs typeface="Alexandria Medium"/>
                <a:sym typeface="Alexandria Medium"/>
              </a:defRPr>
            </a:lvl1pPr>
            <a:lvl2pPr lvl="1"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2pPr>
            <a:lvl3pPr lvl="2"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3pPr>
            <a:lvl4pPr lvl="3"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4pPr>
            <a:lvl5pPr lvl="4"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5pPr>
            <a:lvl6pPr lvl="5"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6pPr>
            <a:lvl7pPr lvl="6"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7pPr>
            <a:lvl8pPr lvl="7"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8pPr>
            <a:lvl9pPr lvl="8"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9pPr>
          </a:lstStyle>
          <a:p>
            <a:endParaRPr/>
          </a:p>
        </p:txBody>
      </p:sp>
      <p:sp>
        <p:nvSpPr>
          <p:cNvPr id="125" name="Google Shape;125;p22"/>
          <p:cNvSpPr txBox="1">
            <a:spLocks noGrp="1"/>
          </p:cNvSpPr>
          <p:nvPr>
            <p:ph type="subTitle" idx="4"/>
          </p:nvPr>
        </p:nvSpPr>
        <p:spPr>
          <a:xfrm>
            <a:off x="715100" y="2919200"/>
            <a:ext cx="3780600" cy="4560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Alexandria Medium"/>
              <a:buNone/>
              <a:defRPr sz="1800">
                <a:solidFill>
                  <a:schemeClr val="dk1"/>
                </a:solidFill>
                <a:latin typeface="Alexandria Medium"/>
                <a:ea typeface="Alexandria Medium"/>
                <a:cs typeface="Alexandria Medium"/>
                <a:sym typeface="Alexandria Medium"/>
              </a:defRPr>
            </a:lvl1pPr>
            <a:lvl2pPr lvl="1"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2pPr>
            <a:lvl3pPr lvl="2"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3pPr>
            <a:lvl4pPr lvl="3"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4pPr>
            <a:lvl5pPr lvl="4"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5pPr>
            <a:lvl6pPr lvl="5"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6pPr>
            <a:lvl7pPr lvl="6"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7pPr>
            <a:lvl8pPr lvl="7"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8pPr>
            <a:lvl9pPr lvl="8"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9pPr>
          </a:lstStyle>
          <a:p>
            <a:endParaRPr/>
          </a:p>
        </p:txBody>
      </p:sp>
      <p:sp>
        <p:nvSpPr>
          <p:cNvPr id="126" name="Google Shape;126;p22"/>
          <p:cNvSpPr txBox="1">
            <a:spLocks noGrp="1"/>
          </p:cNvSpPr>
          <p:nvPr>
            <p:ph type="subTitle" idx="5"/>
          </p:nvPr>
        </p:nvSpPr>
        <p:spPr>
          <a:xfrm>
            <a:off x="4648300" y="2046500"/>
            <a:ext cx="3780600" cy="720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27" name="Google Shape;127;p22"/>
          <p:cNvSpPr txBox="1">
            <a:spLocks noGrp="1"/>
          </p:cNvSpPr>
          <p:nvPr>
            <p:ph type="subTitle" idx="6"/>
          </p:nvPr>
        </p:nvSpPr>
        <p:spPr>
          <a:xfrm>
            <a:off x="4648300" y="3299000"/>
            <a:ext cx="3780600" cy="720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28" name="Google Shape;128;p22"/>
          <p:cNvSpPr txBox="1">
            <a:spLocks noGrp="1"/>
          </p:cNvSpPr>
          <p:nvPr>
            <p:ph type="subTitle" idx="7"/>
          </p:nvPr>
        </p:nvSpPr>
        <p:spPr>
          <a:xfrm>
            <a:off x="4648300" y="1666700"/>
            <a:ext cx="3780600" cy="4560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Alexandria Medium"/>
              <a:buNone/>
              <a:defRPr sz="1800">
                <a:solidFill>
                  <a:schemeClr val="dk1"/>
                </a:solidFill>
                <a:latin typeface="Alexandria Medium"/>
                <a:ea typeface="Alexandria Medium"/>
                <a:cs typeface="Alexandria Medium"/>
                <a:sym typeface="Alexandria Medium"/>
              </a:defRPr>
            </a:lvl1pPr>
            <a:lvl2pPr lvl="1"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2pPr>
            <a:lvl3pPr lvl="2"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3pPr>
            <a:lvl4pPr lvl="3"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4pPr>
            <a:lvl5pPr lvl="4"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5pPr>
            <a:lvl6pPr lvl="5"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6pPr>
            <a:lvl7pPr lvl="6"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7pPr>
            <a:lvl8pPr lvl="7"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8pPr>
            <a:lvl9pPr lvl="8"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9pPr>
          </a:lstStyle>
          <a:p>
            <a:endParaRPr/>
          </a:p>
        </p:txBody>
      </p:sp>
      <p:sp>
        <p:nvSpPr>
          <p:cNvPr id="129" name="Google Shape;129;p22"/>
          <p:cNvSpPr txBox="1">
            <a:spLocks noGrp="1"/>
          </p:cNvSpPr>
          <p:nvPr>
            <p:ph type="subTitle" idx="8"/>
          </p:nvPr>
        </p:nvSpPr>
        <p:spPr>
          <a:xfrm>
            <a:off x="4648300" y="2919200"/>
            <a:ext cx="3780600" cy="4560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Alexandria Medium"/>
              <a:buNone/>
              <a:defRPr sz="1800">
                <a:solidFill>
                  <a:schemeClr val="dk1"/>
                </a:solidFill>
                <a:latin typeface="Alexandria Medium"/>
                <a:ea typeface="Alexandria Medium"/>
                <a:cs typeface="Alexandria Medium"/>
                <a:sym typeface="Alexandria Medium"/>
              </a:defRPr>
            </a:lvl1pPr>
            <a:lvl2pPr lvl="1"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2pPr>
            <a:lvl3pPr lvl="2"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3pPr>
            <a:lvl4pPr lvl="3"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4pPr>
            <a:lvl5pPr lvl="4"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5pPr>
            <a:lvl6pPr lvl="5"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6pPr>
            <a:lvl7pPr lvl="6"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7pPr>
            <a:lvl8pPr lvl="7"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8pPr>
            <a:lvl9pPr lvl="8"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9pPr>
          </a:lstStyle>
          <a:p>
            <a:endParaRPr/>
          </a:p>
        </p:txBody>
      </p:sp>
      <p:sp>
        <p:nvSpPr>
          <p:cNvPr id="2" name="Slide Number Placeholder 1">
            <a:extLst>
              <a:ext uri="{FF2B5EF4-FFF2-40B4-BE49-F238E27FC236}">
                <a16:creationId xmlns:a16="http://schemas.microsoft.com/office/drawing/2014/main" id="{346FDE94-D5CF-B644-01CE-070DC2E9A84B}"/>
              </a:ext>
            </a:extLst>
          </p:cNvPr>
          <p:cNvSpPr>
            <a:spLocks noGrp="1"/>
          </p:cNvSpPr>
          <p:nvPr>
            <p:ph type="sldNum" sz="quarter" idx="10"/>
          </p:nvPr>
        </p:nvSpPr>
        <p:spPr>
          <a:xfrm>
            <a:off x="6457950" y="4767263"/>
            <a:ext cx="2057400" cy="274637"/>
          </a:xfrm>
          <a:prstGeom prst="rect">
            <a:avLst/>
          </a:prstGeom>
        </p:spPr>
        <p:txBody>
          <a:bodyPr vert="horz" lIns="91440" tIns="45720" rIns="91440" bIns="45720" rtlCol="0" anchor="ctr"/>
          <a:lstStyle>
            <a:lvl1pPr algn="r">
              <a:defRPr sz="1200">
                <a:solidFill>
                  <a:schemeClr val="tx1">
                    <a:tint val="82000"/>
                  </a:schemeClr>
                </a:solidFill>
              </a:defRPr>
            </a:lvl1pPr>
          </a:lstStyle>
          <a:p>
            <a:fld id="{637C29BF-70CC-4A70-A20D-085FE786A1F9}" type="slidenum">
              <a:rPr lang="en-US" smtClean="0"/>
              <a:t>‹#›</a:t>
            </a:fld>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six columns">
  <p:cSld name="Title and six columns">
    <p:bg>
      <p:bgPr>
        <a:solidFill>
          <a:schemeClr val="lt1"/>
        </a:solidFill>
        <a:effectLst/>
      </p:bgPr>
    </p:bg>
    <p:spTree>
      <p:nvGrpSpPr>
        <p:cNvPr id="1" name="Shape 130"/>
        <p:cNvGrpSpPr/>
        <p:nvPr/>
      </p:nvGrpSpPr>
      <p:grpSpPr>
        <a:xfrm>
          <a:off x="0" y="0"/>
          <a:ext cx="0" cy="0"/>
          <a:chOff x="0" y="0"/>
          <a:chExt cx="0" cy="0"/>
        </a:xfrm>
      </p:grpSpPr>
      <p:sp>
        <p:nvSpPr>
          <p:cNvPr id="131" name="Google Shape;131;p23"/>
          <p:cNvSpPr txBox="1">
            <a:spLocks noGrp="1"/>
          </p:cNvSpPr>
          <p:nvPr>
            <p:ph type="subTitle" idx="1"/>
          </p:nvPr>
        </p:nvSpPr>
        <p:spPr>
          <a:xfrm>
            <a:off x="715100" y="1879700"/>
            <a:ext cx="2432400" cy="8871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32" name="Google Shape;132;p23"/>
          <p:cNvSpPr txBox="1">
            <a:spLocks noGrp="1"/>
          </p:cNvSpPr>
          <p:nvPr>
            <p:ph type="title"/>
          </p:nvPr>
        </p:nvSpPr>
        <p:spPr>
          <a:xfrm>
            <a:off x="715100" y="535000"/>
            <a:ext cx="7713900" cy="5487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Clr>
                <a:schemeClr val="dk1"/>
              </a:buClr>
              <a:buSzPts val="2500"/>
              <a:buNone/>
              <a:defRPr sz="2500">
                <a:solidFill>
                  <a:schemeClr val="dk1"/>
                </a:solidFill>
              </a:defRPr>
            </a:lvl1pPr>
            <a:lvl2pPr lvl="1" rtl="0">
              <a:spcBef>
                <a:spcPts val="0"/>
              </a:spcBef>
              <a:spcAft>
                <a:spcPts val="0"/>
              </a:spcAft>
              <a:buClr>
                <a:schemeClr val="dk1"/>
              </a:buClr>
              <a:buSzPts val="2500"/>
              <a:buNone/>
              <a:defRPr sz="2500">
                <a:solidFill>
                  <a:schemeClr val="dk1"/>
                </a:solidFill>
              </a:defRPr>
            </a:lvl2pPr>
            <a:lvl3pPr lvl="2" rtl="0">
              <a:spcBef>
                <a:spcPts val="0"/>
              </a:spcBef>
              <a:spcAft>
                <a:spcPts val="0"/>
              </a:spcAft>
              <a:buClr>
                <a:schemeClr val="dk1"/>
              </a:buClr>
              <a:buSzPts val="2500"/>
              <a:buNone/>
              <a:defRPr sz="2500">
                <a:solidFill>
                  <a:schemeClr val="dk1"/>
                </a:solidFill>
              </a:defRPr>
            </a:lvl3pPr>
            <a:lvl4pPr lvl="3" rtl="0">
              <a:spcBef>
                <a:spcPts val="0"/>
              </a:spcBef>
              <a:spcAft>
                <a:spcPts val="0"/>
              </a:spcAft>
              <a:buClr>
                <a:schemeClr val="dk1"/>
              </a:buClr>
              <a:buSzPts val="2500"/>
              <a:buNone/>
              <a:defRPr sz="2500">
                <a:solidFill>
                  <a:schemeClr val="dk1"/>
                </a:solidFill>
              </a:defRPr>
            </a:lvl4pPr>
            <a:lvl5pPr lvl="4" rtl="0">
              <a:spcBef>
                <a:spcPts val="0"/>
              </a:spcBef>
              <a:spcAft>
                <a:spcPts val="0"/>
              </a:spcAft>
              <a:buClr>
                <a:schemeClr val="dk1"/>
              </a:buClr>
              <a:buSzPts val="2500"/>
              <a:buNone/>
              <a:defRPr sz="2500">
                <a:solidFill>
                  <a:schemeClr val="dk1"/>
                </a:solidFill>
              </a:defRPr>
            </a:lvl5pPr>
            <a:lvl6pPr lvl="5" rtl="0">
              <a:spcBef>
                <a:spcPts val="0"/>
              </a:spcBef>
              <a:spcAft>
                <a:spcPts val="0"/>
              </a:spcAft>
              <a:buClr>
                <a:schemeClr val="dk1"/>
              </a:buClr>
              <a:buSzPts val="2500"/>
              <a:buNone/>
              <a:defRPr sz="2500">
                <a:solidFill>
                  <a:schemeClr val="dk1"/>
                </a:solidFill>
              </a:defRPr>
            </a:lvl6pPr>
            <a:lvl7pPr lvl="6" rtl="0">
              <a:spcBef>
                <a:spcPts val="0"/>
              </a:spcBef>
              <a:spcAft>
                <a:spcPts val="0"/>
              </a:spcAft>
              <a:buClr>
                <a:schemeClr val="dk1"/>
              </a:buClr>
              <a:buSzPts val="2500"/>
              <a:buNone/>
              <a:defRPr sz="2500">
                <a:solidFill>
                  <a:schemeClr val="dk1"/>
                </a:solidFill>
              </a:defRPr>
            </a:lvl7pPr>
            <a:lvl8pPr lvl="7" rtl="0">
              <a:spcBef>
                <a:spcPts val="0"/>
              </a:spcBef>
              <a:spcAft>
                <a:spcPts val="0"/>
              </a:spcAft>
              <a:buClr>
                <a:schemeClr val="dk1"/>
              </a:buClr>
              <a:buSzPts val="2500"/>
              <a:buNone/>
              <a:defRPr sz="2500">
                <a:solidFill>
                  <a:schemeClr val="dk1"/>
                </a:solidFill>
              </a:defRPr>
            </a:lvl8pPr>
            <a:lvl9pPr lvl="8" rtl="0">
              <a:spcBef>
                <a:spcPts val="0"/>
              </a:spcBef>
              <a:spcAft>
                <a:spcPts val="0"/>
              </a:spcAft>
              <a:buClr>
                <a:schemeClr val="dk1"/>
              </a:buClr>
              <a:buSzPts val="2500"/>
              <a:buNone/>
              <a:defRPr sz="2500">
                <a:solidFill>
                  <a:schemeClr val="dk1"/>
                </a:solidFill>
              </a:defRPr>
            </a:lvl9pPr>
          </a:lstStyle>
          <a:p>
            <a:endParaRPr/>
          </a:p>
        </p:txBody>
      </p:sp>
      <p:sp>
        <p:nvSpPr>
          <p:cNvPr id="133" name="Google Shape;133;p23"/>
          <p:cNvSpPr txBox="1">
            <a:spLocks noGrp="1"/>
          </p:cNvSpPr>
          <p:nvPr>
            <p:ph type="subTitle" idx="2"/>
          </p:nvPr>
        </p:nvSpPr>
        <p:spPr>
          <a:xfrm>
            <a:off x="715100" y="3574400"/>
            <a:ext cx="2432400" cy="8871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34" name="Google Shape;134;p23"/>
          <p:cNvSpPr txBox="1">
            <a:spLocks noGrp="1"/>
          </p:cNvSpPr>
          <p:nvPr>
            <p:ph type="subTitle" idx="3"/>
          </p:nvPr>
        </p:nvSpPr>
        <p:spPr>
          <a:xfrm>
            <a:off x="715100" y="1224500"/>
            <a:ext cx="2432400" cy="7314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Alexandria Medium"/>
              <a:buNone/>
              <a:defRPr sz="1800">
                <a:solidFill>
                  <a:schemeClr val="dk1"/>
                </a:solidFill>
                <a:latin typeface="Alexandria Medium"/>
                <a:ea typeface="Alexandria Medium"/>
                <a:cs typeface="Alexandria Medium"/>
                <a:sym typeface="Alexandria Medium"/>
              </a:defRPr>
            </a:lvl1pPr>
            <a:lvl2pPr lvl="1"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2pPr>
            <a:lvl3pPr lvl="2"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3pPr>
            <a:lvl4pPr lvl="3"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4pPr>
            <a:lvl5pPr lvl="4"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5pPr>
            <a:lvl6pPr lvl="5"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6pPr>
            <a:lvl7pPr lvl="6"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7pPr>
            <a:lvl8pPr lvl="7"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8pPr>
            <a:lvl9pPr lvl="8"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9pPr>
          </a:lstStyle>
          <a:p>
            <a:endParaRPr/>
          </a:p>
        </p:txBody>
      </p:sp>
      <p:sp>
        <p:nvSpPr>
          <p:cNvPr id="135" name="Google Shape;135;p23"/>
          <p:cNvSpPr txBox="1">
            <a:spLocks noGrp="1"/>
          </p:cNvSpPr>
          <p:nvPr>
            <p:ph type="subTitle" idx="4"/>
          </p:nvPr>
        </p:nvSpPr>
        <p:spPr>
          <a:xfrm>
            <a:off x="715100" y="2919200"/>
            <a:ext cx="2432400" cy="7314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Alexandria Medium"/>
              <a:buNone/>
              <a:defRPr sz="1800">
                <a:solidFill>
                  <a:schemeClr val="dk1"/>
                </a:solidFill>
                <a:latin typeface="Alexandria Medium"/>
                <a:ea typeface="Alexandria Medium"/>
                <a:cs typeface="Alexandria Medium"/>
                <a:sym typeface="Alexandria Medium"/>
              </a:defRPr>
            </a:lvl1pPr>
            <a:lvl2pPr lvl="1"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2pPr>
            <a:lvl3pPr lvl="2"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3pPr>
            <a:lvl4pPr lvl="3"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4pPr>
            <a:lvl5pPr lvl="4"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5pPr>
            <a:lvl6pPr lvl="5"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6pPr>
            <a:lvl7pPr lvl="6"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7pPr>
            <a:lvl8pPr lvl="7"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8pPr>
            <a:lvl9pPr lvl="8"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9pPr>
          </a:lstStyle>
          <a:p>
            <a:endParaRPr/>
          </a:p>
        </p:txBody>
      </p:sp>
      <p:sp>
        <p:nvSpPr>
          <p:cNvPr id="136" name="Google Shape;136;p23"/>
          <p:cNvSpPr txBox="1">
            <a:spLocks noGrp="1"/>
          </p:cNvSpPr>
          <p:nvPr>
            <p:ph type="subTitle" idx="5"/>
          </p:nvPr>
        </p:nvSpPr>
        <p:spPr>
          <a:xfrm>
            <a:off x="3355799" y="1879700"/>
            <a:ext cx="2432400" cy="8871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37" name="Google Shape;137;p23"/>
          <p:cNvSpPr txBox="1">
            <a:spLocks noGrp="1"/>
          </p:cNvSpPr>
          <p:nvPr>
            <p:ph type="subTitle" idx="6"/>
          </p:nvPr>
        </p:nvSpPr>
        <p:spPr>
          <a:xfrm>
            <a:off x="3355799" y="3574400"/>
            <a:ext cx="2432400" cy="8871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38" name="Google Shape;138;p23"/>
          <p:cNvSpPr txBox="1">
            <a:spLocks noGrp="1"/>
          </p:cNvSpPr>
          <p:nvPr>
            <p:ph type="subTitle" idx="7"/>
          </p:nvPr>
        </p:nvSpPr>
        <p:spPr>
          <a:xfrm>
            <a:off x="3355800" y="1224500"/>
            <a:ext cx="2432400" cy="7314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Alexandria Medium"/>
              <a:buNone/>
              <a:defRPr sz="1800">
                <a:solidFill>
                  <a:schemeClr val="dk1"/>
                </a:solidFill>
                <a:latin typeface="Alexandria Medium"/>
                <a:ea typeface="Alexandria Medium"/>
                <a:cs typeface="Alexandria Medium"/>
                <a:sym typeface="Alexandria Medium"/>
              </a:defRPr>
            </a:lvl1pPr>
            <a:lvl2pPr lvl="1"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2pPr>
            <a:lvl3pPr lvl="2"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3pPr>
            <a:lvl4pPr lvl="3"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4pPr>
            <a:lvl5pPr lvl="4"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5pPr>
            <a:lvl6pPr lvl="5"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6pPr>
            <a:lvl7pPr lvl="6"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7pPr>
            <a:lvl8pPr lvl="7"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8pPr>
            <a:lvl9pPr lvl="8"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9pPr>
          </a:lstStyle>
          <a:p>
            <a:endParaRPr/>
          </a:p>
        </p:txBody>
      </p:sp>
      <p:sp>
        <p:nvSpPr>
          <p:cNvPr id="139" name="Google Shape;139;p23"/>
          <p:cNvSpPr txBox="1">
            <a:spLocks noGrp="1"/>
          </p:cNvSpPr>
          <p:nvPr>
            <p:ph type="subTitle" idx="8"/>
          </p:nvPr>
        </p:nvSpPr>
        <p:spPr>
          <a:xfrm>
            <a:off x="3355800" y="2919200"/>
            <a:ext cx="2432400" cy="7314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Alexandria Medium"/>
              <a:buNone/>
              <a:defRPr sz="1800">
                <a:solidFill>
                  <a:schemeClr val="dk1"/>
                </a:solidFill>
                <a:latin typeface="Alexandria Medium"/>
                <a:ea typeface="Alexandria Medium"/>
                <a:cs typeface="Alexandria Medium"/>
                <a:sym typeface="Alexandria Medium"/>
              </a:defRPr>
            </a:lvl1pPr>
            <a:lvl2pPr lvl="1"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2pPr>
            <a:lvl3pPr lvl="2"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3pPr>
            <a:lvl4pPr lvl="3"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4pPr>
            <a:lvl5pPr lvl="4"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5pPr>
            <a:lvl6pPr lvl="5"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6pPr>
            <a:lvl7pPr lvl="6"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7pPr>
            <a:lvl8pPr lvl="7"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8pPr>
            <a:lvl9pPr lvl="8"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9pPr>
          </a:lstStyle>
          <a:p>
            <a:endParaRPr/>
          </a:p>
        </p:txBody>
      </p:sp>
      <p:sp>
        <p:nvSpPr>
          <p:cNvPr id="140" name="Google Shape;140;p23"/>
          <p:cNvSpPr txBox="1">
            <a:spLocks noGrp="1"/>
          </p:cNvSpPr>
          <p:nvPr>
            <p:ph type="subTitle" idx="9"/>
          </p:nvPr>
        </p:nvSpPr>
        <p:spPr>
          <a:xfrm>
            <a:off x="5996501" y="1879700"/>
            <a:ext cx="2432400" cy="8871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41" name="Google Shape;141;p23"/>
          <p:cNvSpPr txBox="1">
            <a:spLocks noGrp="1"/>
          </p:cNvSpPr>
          <p:nvPr>
            <p:ph type="subTitle" idx="13"/>
          </p:nvPr>
        </p:nvSpPr>
        <p:spPr>
          <a:xfrm>
            <a:off x="5996501" y="3574400"/>
            <a:ext cx="2432400" cy="8871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42" name="Google Shape;142;p23"/>
          <p:cNvSpPr txBox="1">
            <a:spLocks noGrp="1"/>
          </p:cNvSpPr>
          <p:nvPr>
            <p:ph type="subTitle" idx="14"/>
          </p:nvPr>
        </p:nvSpPr>
        <p:spPr>
          <a:xfrm>
            <a:off x="5996503" y="1224500"/>
            <a:ext cx="2432400" cy="7314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Alexandria Medium"/>
              <a:buNone/>
              <a:defRPr sz="1800">
                <a:solidFill>
                  <a:schemeClr val="dk1"/>
                </a:solidFill>
                <a:latin typeface="Alexandria Medium"/>
                <a:ea typeface="Alexandria Medium"/>
                <a:cs typeface="Alexandria Medium"/>
                <a:sym typeface="Alexandria Medium"/>
              </a:defRPr>
            </a:lvl1pPr>
            <a:lvl2pPr lvl="1"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2pPr>
            <a:lvl3pPr lvl="2"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3pPr>
            <a:lvl4pPr lvl="3"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4pPr>
            <a:lvl5pPr lvl="4"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5pPr>
            <a:lvl6pPr lvl="5"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6pPr>
            <a:lvl7pPr lvl="6"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7pPr>
            <a:lvl8pPr lvl="7"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8pPr>
            <a:lvl9pPr lvl="8"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9pPr>
          </a:lstStyle>
          <a:p>
            <a:endParaRPr/>
          </a:p>
        </p:txBody>
      </p:sp>
      <p:sp>
        <p:nvSpPr>
          <p:cNvPr id="143" name="Google Shape;143;p23"/>
          <p:cNvSpPr txBox="1">
            <a:spLocks noGrp="1"/>
          </p:cNvSpPr>
          <p:nvPr>
            <p:ph type="subTitle" idx="15"/>
          </p:nvPr>
        </p:nvSpPr>
        <p:spPr>
          <a:xfrm>
            <a:off x="5996503" y="2919200"/>
            <a:ext cx="2432400" cy="7314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Alexandria Medium"/>
              <a:buNone/>
              <a:defRPr sz="1800">
                <a:solidFill>
                  <a:schemeClr val="dk1"/>
                </a:solidFill>
                <a:latin typeface="Alexandria Medium"/>
                <a:ea typeface="Alexandria Medium"/>
                <a:cs typeface="Alexandria Medium"/>
                <a:sym typeface="Alexandria Medium"/>
              </a:defRPr>
            </a:lvl1pPr>
            <a:lvl2pPr lvl="1"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2pPr>
            <a:lvl3pPr lvl="2"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3pPr>
            <a:lvl4pPr lvl="3"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4pPr>
            <a:lvl5pPr lvl="4"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5pPr>
            <a:lvl6pPr lvl="5"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6pPr>
            <a:lvl7pPr lvl="6"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7pPr>
            <a:lvl8pPr lvl="7"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8pPr>
            <a:lvl9pPr lvl="8"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9pPr>
          </a:lstStyle>
          <a:p>
            <a:endParaRPr/>
          </a:p>
        </p:txBody>
      </p:sp>
      <p:sp>
        <p:nvSpPr>
          <p:cNvPr id="2" name="Slide Number Placeholder 1">
            <a:extLst>
              <a:ext uri="{FF2B5EF4-FFF2-40B4-BE49-F238E27FC236}">
                <a16:creationId xmlns:a16="http://schemas.microsoft.com/office/drawing/2014/main" id="{46785518-7325-D6DD-73BC-B3A7E342DEB9}"/>
              </a:ext>
            </a:extLst>
          </p:cNvPr>
          <p:cNvSpPr>
            <a:spLocks noGrp="1"/>
          </p:cNvSpPr>
          <p:nvPr>
            <p:ph type="sldNum" sz="quarter" idx="16"/>
          </p:nvPr>
        </p:nvSpPr>
        <p:spPr>
          <a:xfrm>
            <a:off x="6457950" y="4767263"/>
            <a:ext cx="2057400" cy="274637"/>
          </a:xfrm>
          <a:prstGeom prst="rect">
            <a:avLst/>
          </a:prstGeom>
        </p:spPr>
        <p:txBody>
          <a:bodyPr vert="horz" lIns="91440" tIns="45720" rIns="91440" bIns="45720" rtlCol="0" anchor="ctr"/>
          <a:lstStyle>
            <a:lvl1pPr algn="r">
              <a:defRPr sz="1200">
                <a:solidFill>
                  <a:schemeClr val="tx1">
                    <a:tint val="82000"/>
                  </a:schemeClr>
                </a:solidFill>
              </a:defRPr>
            </a:lvl1pPr>
          </a:lstStyle>
          <a:p>
            <a:fld id="{637C29BF-70CC-4A70-A20D-085FE786A1F9}" type="slidenum">
              <a:rPr lang="en-US" smtClean="0"/>
              <a:t>‹#›</a:t>
            </a:fld>
            <a:endParaRPr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Numbers and text">
  <p:cSld name="Numbers and text">
    <p:bg>
      <p:bgPr>
        <a:solidFill>
          <a:schemeClr val="lt1"/>
        </a:solidFill>
        <a:effectLst/>
      </p:bgPr>
    </p:bg>
    <p:spTree>
      <p:nvGrpSpPr>
        <p:cNvPr id="1" name="Shape 144"/>
        <p:cNvGrpSpPr/>
        <p:nvPr/>
      </p:nvGrpSpPr>
      <p:grpSpPr>
        <a:xfrm>
          <a:off x="0" y="0"/>
          <a:ext cx="0" cy="0"/>
          <a:chOff x="0" y="0"/>
          <a:chExt cx="0" cy="0"/>
        </a:xfrm>
      </p:grpSpPr>
      <p:pic>
        <p:nvPicPr>
          <p:cNvPr id="145" name="Google Shape;145;p24"/>
          <p:cNvPicPr preferRelativeResize="0"/>
          <p:nvPr/>
        </p:nvPicPr>
        <p:blipFill rotWithShape="1">
          <a:blip r:embed="rId2">
            <a:alphaModFix/>
          </a:blip>
          <a:srcRect l="-50000" t="49600" r="50000" b="-5849"/>
          <a:stretch/>
        </p:blipFill>
        <p:spPr>
          <a:xfrm>
            <a:off x="0" y="0"/>
            <a:ext cx="9144000" cy="5143500"/>
          </a:xfrm>
          <a:prstGeom prst="rect">
            <a:avLst/>
          </a:prstGeom>
          <a:noFill/>
          <a:ln>
            <a:noFill/>
          </a:ln>
        </p:spPr>
      </p:pic>
      <p:sp>
        <p:nvSpPr>
          <p:cNvPr id="146" name="Google Shape;146;p24"/>
          <p:cNvSpPr txBox="1">
            <a:spLocks noGrp="1"/>
          </p:cNvSpPr>
          <p:nvPr>
            <p:ph type="title" hasCustomPrompt="1"/>
          </p:nvPr>
        </p:nvSpPr>
        <p:spPr>
          <a:xfrm>
            <a:off x="715100" y="983000"/>
            <a:ext cx="7713900" cy="951900"/>
          </a:xfrm>
          <a:prstGeom prst="rect">
            <a:avLst/>
          </a:prstGeom>
        </p:spPr>
        <p:txBody>
          <a:bodyPr spcFirstLastPara="1" wrap="square" lIns="91425" tIns="91425" rIns="91425" bIns="91425" anchor="b" anchorCtr="0">
            <a:noAutofit/>
          </a:bodyPr>
          <a:lstStyle>
            <a:lvl1pPr lvl="0" rtl="0">
              <a:spcBef>
                <a:spcPts val="0"/>
              </a:spcBef>
              <a:spcAft>
                <a:spcPts val="0"/>
              </a:spcAft>
              <a:buSzPts val="6200"/>
              <a:buNone/>
              <a:defRPr sz="5000"/>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147" name="Google Shape;147;p24"/>
          <p:cNvSpPr txBox="1">
            <a:spLocks noGrp="1"/>
          </p:cNvSpPr>
          <p:nvPr>
            <p:ph type="subTitle" idx="1"/>
          </p:nvPr>
        </p:nvSpPr>
        <p:spPr>
          <a:xfrm>
            <a:off x="715100" y="1858700"/>
            <a:ext cx="7713900" cy="605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48" name="Google Shape;148;p24"/>
          <p:cNvSpPr txBox="1">
            <a:spLocks noGrp="1"/>
          </p:cNvSpPr>
          <p:nvPr>
            <p:ph type="title" idx="2" hasCustomPrompt="1"/>
          </p:nvPr>
        </p:nvSpPr>
        <p:spPr>
          <a:xfrm>
            <a:off x="715100" y="2921600"/>
            <a:ext cx="7713900" cy="951900"/>
          </a:xfrm>
          <a:prstGeom prst="rect">
            <a:avLst/>
          </a:prstGeom>
        </p:spPr>
        <p:txBody>
          <a:bodyPr spcFirstLastPara="1" wrap="square" lIns="91425" tIns="91425" rIns="91425" bIns="91425" anchor="b" anchorCtr="0">
            <a:noAutofit/>
          </a:bodyPr>
          <a:lstStyle>
            <a:lvl1pPr lvl="0" rtl="0">
              <a:spcBef>
                <a:spcPts val="0"/>
              </a:spcBef>
              <a:spcAft>
                <a:spcPts val="0"/>
              </a:spcAft>
              <a:buSzPts val="6200"/>
              <a:buNone/>
              <a:defRPr sz="5000"/>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149" name="Google Shape;149;p24"/>
          <p:cNvSpPr txBox="1">
            <a:spLocks noGrp="1"/>
          </p:cNvSpPr>
          <p:nvPr>
            <p:ph type="subTitle" idx="3"/>
          </p:nvPr>
        </p:nvSpPr>
        <p:spPr>
          <a:xfrm>
            <a:off x="715100" y="3797300"/>
            <a:ext cx="7713900" cy="605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 name="Slide Number Placeholder 1">
            <a:extLst>
              <a:ext uri="{FF2B5EF4-FFF2-40B4-BE49-F238E27FC236}">
                <a16:creationId xmlns:a16="http://schemas.microsoft.com/office/drawing/2014/main" id="{2A826EB6-E854-DCD4-B80F-6F93C3BD4495}"/>
              </a:ext>
            </a:extLst>
          </p:cNvPr>
          <p:cNvSpPr>
            <a:spLocks noGrp="1"/>
          </p:cNvSpPr>
          <p:nvPr>
            <p:ph type="sldNum" sz="quarter" idx="4"/>
          </p:nvPr>
        </p:nvSpPr>
        <p:spPr>
          <a:xfrm>
            <a:off x="6457950" y="4767263"/>
            <a:ext cx="2057400" cy="274637"/>
          </a:xfrm>
          <a:prstGeom prst="rect">
            <a:avLst/>
          </a:prstGeom>
        </p:spPr>
        <p:txBody>
          <a:bodyPr vert="horz" lIns="91440" tIns="45720" rIns="91440" bIns="45720" rtlCol="0" anchor="ctr"/>
          <a:lstStyle>
            <a:lvl1pPr algn="r">
              <a:defRPr sz="1200">
                <a:solidFill>
                  <a:schemeClr val="tx1">
                    <a:tint val="82000"/>
                  </a:schemeClr>
                </a:solidFill>
              </a:defRPr>
            </a:lvl1pPr>
          </a:lstStyle>
          <a:p>
            <a:fld id="{637C29BF-70CC-4A70-A20D-085FE786A1F9}" type="slidenum">
              <a:rPr lang="en-US" smtClean="0"/>
              <a:t>‹#›</a:t>
            </a:fld>
            <a:endParaRPr 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Numbers and text 1">
  <p:cSld name="Numbers and text 1">
    <p:bg>
      <p:bgPr>
        <a:solidFill>
          <a:schemeClr val="lt1"/>
        </a:solidFill>
        <a:effectLst/>
      </p:bgPr>
    </p:bg>
    <p:spTree>
      <p:nvGrpSpPr>
        <p:cNvPr id="1" name="Shape 150"/>
        <p:cNvGrpSpPr/>
        <p:nvPr/>
      </p:nvGrpSpPr>
      <p:grpSpPr>
        <a:xfrm>
          <a:off x="0" y="0"/>
          <a:ext cx="0" cy="0"/>
          <a:chOff x="0" y="0"/>
          <a:chExt cx="0" cy="0"/>
        </a:xfrm>
      </p:grpSpPr>
      <p:pic>
        <p:nvPicPr>
          <p:cNvPr id="151" name="Google Shape;151;p25"/>
          <p:cNvPicPr preferRelativeResize="0"/>
          <p:nvPr/>
        </p:nvPicPr>
        <p:blipFill rotWithShape="1">
          <a:blip r:embed="rId2">
            <a:alphaModFix/>
          </a:blip>
          <a:srcRect l="-235242" t="44962" r="44460" b="-108521"/>
          <a:stretch/>
        </p:blipFill>
        <p:spPr>
          <a:xfrm rot="10800000">
            <a:off x="-10150" y="0"/>
            <a:ext cx="9154150" cy="5148375"/>
          </a:xfrm>
          <a:prstGeom prst="rect">
            <a:avLst/>
          </a:prstGeom>
          <a:noFill/>
          <a:ln>
            <a:noFill/>
          </a:ln>
        </p:spPr>
      </p:pic>
      <p:sp>
        <p:nvSpPr>
          <p:cNvPr id="152" name="Google Shape;152;p25"/>
          <p:cNvSpPr txBox="1">
            <a:spLocks noGrp="1"/>
          </p:cNvSpPr>
          <p:nvPr>
            <p:ph type="title"/>
          </p:nvPr>
        </p:nvSpPr>
        <p:spPr>
          <a:xfrm>
            <a:off x="715100" y="535000"/>
            <a:ext cx="7713900" cy="5487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None/>
              <a:defRPr>
                <a:solidFill>
                  <a:schemeClr val="dk1"/>
                </a:solidFill>
              </a:defRPr>
            </a:lvl1pPr>
            <a:lvl2pPr lvl="1" rtl="0">
              <a:spcBef>
                <a:spcPts val="0"/>
              </a:spcBef>
              <a:spcAft>
                <a:spcPts val="0"/>
              </a:spcAft>
              <a:buClr>
                <a:schemeClr val="dk1"/>
              </a:buClr>
              <a:buSzPts val="3000"/>
              <a:buNone/>
              <a:defRPr sz="3000">
                <a:solidFill>
                  <a:schemeClr val="dk1"/>
                </a:solidFill>
              </a:defRPr>
            </a:lvl2pPr>
            <a:lvl3pPr lvl="2" rtl="0">
              <a:spcBef>
                <a:spcPts val="0"/>
              </a:spcBef>
              <a:spcAft>
                <a:spcPts val="0"/>
              </a:spcAft>
              <a:buClr>
                <a:schemeClr val="dk1"/>
              </a:buClr>
              <a:buSzPts val="3000"/>
              <a:buNone/>
              <a:defRPr sz="3000">
                <a:solidFill>
                  <a:schemeClr val="dk1"/>
                </a:solidFill>
              </a:defRPr>
            </a:lvl3pPr>
            <a:lvl4pPr lvl="3" rtl="0">
              <a:spcBef>
                <a:spcPts val="0"/>
              </a:spcBef>
              <a:spcAft>
                <a:spcPts val="0"/>
              </a:spcAft>
              <a:buClr>
                <a:schemeClr val="dk1"/>
              </a:buClr>
              <a:buSzPts val="3000"/>
              <a:buNone/>
              <a:defRPr sz="3000">
                <a:solidFill>
                  <a:schemeClr val="dk1"/>
                </a:solidFill>
              </a:defRPr>
            </a:lvl4pPr>
            <a:lvl5pPr lvl="4" rtl="0">
              <a:spcBef>
                <a:spcPts val="0"/>
              </a:spcBef>
              <a:spcAft>
                <a:spcPts val="0"/>
              </a:spcAft>
              <a:buClr>
                <a:schemeClr val="dk1"/>
              </a:buClr>
              <a:buSzPts val="3000"/>
              <a:buNone/>
              <a:defRPr sz="3000">
                <a:solidFill>
                  <a:schemeClr val="dk1"/>
                </a:solidFill>
              </a:defRPr>
            </a:lvl5pPr>
            <a:lvl6pPr lvl="5" rtl="0">
              <a:spcBef>
                <a:spcPts val="0"/>
              </a:spcBef>
              <a:spcAft>
                <a:spcPts val="0"/>
              </a:spcAft>
              <a:buClr>
                <a:schemeClr val="dk1"/>
              </a:buClr>
              <a:buSzPts val="3000"/>
              <a:buNone/>
              <a:defRPr sz="3000">
                <a:solidFill>
                  <a:schemeClr val="dk1"/>
                </a:solidFill>
              </a:defRPr>
            </a:lvl6pPr>
            <a:lvl7pPr lvl="6" rtl="0">
              <a:spcBef>
                <a:spcPts val="0"/>
              </a:spcBef>
              <a:spcAft>
                <a:spcPts val="0"/>
              </a:spcAft>
              <a:buClr>
                <a:schemeClr val="dk1"/>
              </a:buClr>
              <a:buSzPts val="3000"/>
              <a:buNone/>
              <a:defRPr sz="3000">
                <a:solidFill>
                  <a:schemeClr val="dk1"/>
                </a:solidFill>
              </a:defRPr>
            </a:lvl7pPr>
            <a:lvl8pPr lvl="7" rtl="0">
              <a:spcBef>
                <a:spcPts val="0"/>
              </a:spcBef>
              <a:spcAft>
                <a:spcPts val="0"/>
              </a:spcAft>
              <a:buClr>
                <a:schemeClr val="dk1"/>
              </a:buClr>
              <a:buSzPts val="3000"/>
              <a:buNone/>
              <a:defRPr sz="3000">
                <a:solidFill>
                  <a:schemeClr val="dk1"/>
                </a:solidFill>
              </a:defRPr>
            </a:lvl8pPr>
            <a:lvl9pPr lvl="8" rtl="0">
              <a:spcBef>
                <a:spcPts val="0"/>
              </a:spcBef>
              <a:spcAft>
                <a:spcPts val="0"/>
              </a:spcAft>
              <a:buClr>
                <a:schemeClr val="dk1"/>
              </a:buClr>
              <a:buSzPts val="3000"/>
              <a:buNone/>
              <a:defRPr sz="3000">
                <a:solidFill>
                  <a:schemeClr val="dk1"/>
                </a:solidFill>
              </a:defRPr>
            </a:lvl9pPr>
          </a:lstStyle>
          <a:p>
            <a:endParaRPr/>
          </a:p>
        </p:txBody>
      </p:sp>
      <p:sp>
        <p:nvSpPr>
          <p:cNvPr id="153" name="Google Shape;153;p25"/>
          <p:cNvSpPr txBox="1">
            <a:spLocks noGrp="1"/>
          </p:cNvSpPr>
          <p:nvPr>
            <p:ph type="title" idx="2" hasCustomPrompt="1"/>
          </p:nvPr>
        </p:nvSpPr>
        <p:spPr>
          <a:xfrm>
            <a:off x="715100" y="2532350"/>
            <a:ext cx="3780600" cy="4560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3000"/>
              <a:buNone/>
              <a:defRPr sz="18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54" name="Google Shape;154;p25"/>
          <p:cNvSpPr txBox="1">
            <a:spLocks noGrp="1"/>
          </p:cNvSpPr>
          <p:nvPr>
            <p:ph type="subTitle" idx="1"/>
          </p:nvPr>
        </p:nvSpPr>
        <p:spPr>
          <a:xfrm>
            <a:off x="715100" y="3291950"/>
            <a:ext cx="3780600" cy="899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55" name="Google Shape;155;p25"/>
          <p:cNvSpPr txBox="1">
            <a:spLocks noGrp="1"/>
          </p:cNvSpPr>
          <p:nvPr>
            <p:ph type="subTitle" idx="3"/>
          </p:nvPr>
        </p:nvSpPr>
        <p:spPr>
          <a:xfrm>
            <a:off x="715100" y="2912150"/>
            <a:ext cx="3780600" cy="4560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Alexandria Medium"/>
              <a:buNone/>
              <a:defRPr sz="1800">
                <a:solidFill>
                  <a:schemeClr val="dk1"/>
                </a:solidFill>
                <a:latin typeface="Alexandria Medium"/>
                <a:ea typeface="Alexandria Medium"/>
                <a:cs typeface="Alexandria Medium"/>
                <a:sym typeface="Alexandria Medium"/>
              </a:defRPr>
            </a:lvl1pPr>
            <a:lvl2pPr lvl="1"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2pPr>
            <a:lvl3pPr lvl="2"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3pPr>
            <a:lvl4pPr lvl="3"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4pPr>
            <a:lvl5pPr lvl="4"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5pPr>
            <a:lvl6pPr lvl="5"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6pPr>
            <a:lvl7pPr lvl="6"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7pPr>
            <a:lvl8pPr lvl="7"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8pPr>
            <a:lvl9pPr lvl="8"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9pPr>
          </a:lstStyle>
          <a:p>
            <a:endParaRPr/>
          </a:p>
        </p:txBody>
      </p:sp>
      <p:sp>
        <p:nvSpPr>
          <p:cNvPr id="156" name="Google Shape;156;p25"/>
          <p:cNvSpPr txBox="1">
            <a:spLocks noGrp="1"/>
          </p:cNvSpPr>
          <p:nvPr>
            <p:ph type="subTitle" idx="4"/>
          </p:nvPr>
        </p:nvSpPr>
        <p:spPr>
          <a:xfrm>
            <a:off x="4648300" y="3291950"/>
            <a:ext cx="3780600" cy="899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57" name="Google Shape;157;p25"/>
          <p:cNvSpPr txBox="1">
            <a:spLocks noGrp="1"/>
          </p:cNvSpPr>
          <p:nvPr>
            <p:ph type="subTitle" idx="5"/>
          </p:nvPr>
        </p:nvSpPr>
        <p:spPr>
          <a:xfrm>
            <a:off x="4648300" y="2912150"/>
            <a:ext cx="3780600" cy="4560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Alexandria Medium"/>
              <a:buNone/>
              <a:defRPr sz="1800">
                <a:solidFill>
                  <a:schemeClr val="dk1"/>
                </a:solidFill>
                <a:latin typeface="Alexandria Medium"/>
                <a:ea typeface="Alexandria Medium"/>
                <a:cs typeface="Alexandria Medium"/>
                <a:sym typeface="Alexandria Medium"/>
              </a:defRPr>
            </a:lvl1pPr>
            <a:lvl2pPr lvl="1"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2pPr>
            <a:lvl3pPr lvl="2"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3pPr>
            <a:lvl4pPr lvl="3"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4pPr>
            <a:lvl5pPr lvl="4"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5pPr>
            <a:lvl6pPr lvl="5"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6pPr>
            <a:lvl7pPr lvl="6"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7pPr>
            <a:lvl8pPr lvl="7"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8pPr>
            <a:lvl9pPr lvl="8"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9pPr>
          </a:lstStyle>
          <a:p>
            <a:endParaRPr/>
          </a:p>
        </p:txBody>
      </p:sp>
      <p:sp>
        <p:nvSpPr>
          <p:cNvPr id="158" name="Google Shape;158;p25"/>
          <p:cNvSpPr txBox="1">
            <a:spLocks noGrp="1"/>
          </p:cNvSpPr>
          <p:nvPr>
            <p:ph type="title" idx="6" hasCustomPrompt="1"/>
          </p:nvPr>
        </p:nvSpPr>
        <p:spPr>
          <a:xfrm>
            <a:off x="4648300" y="2532350"/>
            <a:ext cx="3780600" cy="4560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3000"/>
              <a:buNone/>
              <a:defRPr sz="18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 name="Slide Number Placeholder 1">
            <a:extLst>
              <a:ext uri="{FF2B5EF4-FFF2-40B4-BE49-F238E27FC236}">
                <a16:creationId xmlns:a16="http://schemas.microsoft.com/office/drawing/2014/main" id="{B4F34EE9-ABB3-B9F4-8331-6499CEDE14F7}"/>
              </a:ext>
            </a:extLst>
          </p:cNvPr>
          <p:cNvSpPr>
            <a:spLocks noGrp="1"/>
          </p:cNvSpPr>
          <p:nvPr>
            <p:ph type="sldNum" sz="quarter" idx="10"/>
          </p:nvPr>
        </p:nvSpPr>
        <p:spPr>
          <a:xfrm>
            <a:off x="6457950" y="4767263"/>
            <a:ext cx="2057400" cy="274637"/>
          </a:xfrm>
          <a:prstGeom prst="rect">
            <a:avLst/>
          </a:prstGeom>
        </p:spPr>
        <p:txBody>
          <a:bodyPr vert="horz" lIns="91440" tIns="45720" rIns="91440" bIns="45720" rtlCol="0" anchor="ctr"/>
          <a:lstStyle>
            <a:lvl1pPr algn="r">
              <a:defRPr sz="1200">
                <a:solidFill>
                  <a:schemeClr val="tx1">
                    <a:tint val="82000"/>
                  </a:schemeClr>
                </a:solidFill>
              </a:defRPr>
            </a:lvl1pPr>
          </a:lstStyle>
          <a:p>
            <a:fld id="{637C29BF-70CC-4A70-A20D-085FE786A1F9}" type="slidenum">
              <a:rPr lang="en-US" smtClean="0"/>
              <a:t>‹#›</a:t>
            </a:fld>
            <a:endParaRPr lang="en-US"/>
          </a:p>
        </p:txBody>
      </p:sp>
    </p:spTree>
  </p:cSld>
  <p:clrMapOvr>
    <a:masterClrMapping/>
  </p:clrMapOvr>
  <p:extLst>
    <p:ext uri="{DCECCB84-F9BA-43D5-87BE-67443E8EF086}">
      <p15:sldGuideLst xmlns:p15="http://schemas.microsoft.com/office/powerpoint/2012/main">
        <p15:guide id="1" orient="horz" pos="1620">
          <p15:clr>
            <a:srgbClr val="E46962"/>
          </p15:clr>
        </p15:guide>
        <p15:guide id="2" pos="2880">
          <p15:clr>
            <a:srgbClr val="E46962"/>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only 1">
  <p:cSld name="Title only 1">
    <p:bg>
      <p:bgPr>
        <a:solidFill>
          <a:schemeClr val="lt1"/>
        </a:solidFill>
        <a:effectLst/>
      </p:bgPr>
    </p:bg>
    <p:spTree>
      <p:nvGrpSpPr>
        <p:cNvPr id="1" name="Shape 159"/>
        <p:cNvGrpSpPr/>
        <p:nvPr/>
      </p:nvGrpSpPr>
      <p:grpSpPr>
        <a:xfrm>
          <a:off x="0" y="0"/>
          <a:ext cx="0" cy="0"/>
          <a:chOff x="0" y="0"/>
          <a:chExt cx="0" cy="0"/>
        </a:xfrm>
      </p:grpSpPr>
      <p:sp>
        <p:nvSpPr>
          <p:cNvPr id="160" name="Google Shape;160;p26"/>
          <p:cNvSpPr txBox="1">
            <a:spLocks noGrp="1"/>
          </p:cNvSpPr>
          <p:nvPr>
            <p:ph type="title"/>
          </p:nvPr>
        </p:nvSpPr>
        <p:spPr>
          <a:xfrm>
            <a:off x="715100" y="535000"/>
            <a:ext cx="7713900" cy="5487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Clr>
                <a:schemeClr val="dk1"/>
              </a:buClr>
              <a:buSzPts val="2500"/>
              <a:buNone/>
              <a:defRPr sz="2500">
                <a:solidFill>
                  <a:schemeClr val="dk1"/>
                </a:solidFill>
              </a:defRPr>
            </a:lvl1pPr>
            <a:lvl2pPr lvl="1" rtl="0">
              <a:spcBef>
                <a:spcPts val="0"/>
              </a:spcBef>
              <a:spcAft>
                <a:spcPts val="0"/>
              </a:spcAft>
              <a:buClr>
                <a:schemeClr val="dk1"/>
              </a:buClr>
              <a:buSzPts val="2500"/>
              <a:buNone/>
              <a:defRPr sz="2500">
                <a:solidFill>
                  <a:schemeClr val="dk1"/>
                </a:solidFill>
              </a:defRPr>
            </a:lvl2pPr>
            <a:lvl3pPr lvl="2" rtl="0">
              <a:spcBef>
                <a:spcPts val="0"/>
              </a:spcBef>
              <a:spcAft>
                <a:spcPts val="0"/>
              </a:spcAft>
              <a:buClr>
                <a:schemeClr val="dk1"/>
              </a:buClr>
              <a:buSzPts val="2500"/>
              <a:buNone/>
              <a:defRPr sz="2500">
                <a:solidFill>
                  <a:schemeClr val="dk1"/>
                </a:solidFill>
              </a:defRPr>
            </a:lvl3pPr>
            <a:lvl4pPr lvl="3" rtl="0">
              <a:spcBef>
                <a:spcPts val="0"/>
              </a:spcBef>
              <a:spcAft>
                <a:spcPts val="0"/>
              </a:spcAft>
              <a:buClr>
                <a:schemeClr val="dk1"/>
              </a:buClr>
              <a:buSzPts val="2500"/>
              <a:buNone/>
              <a:defRPr sz="2500">
                <a:solidFill>
                  <a:schemeClr val="dk1"/>
                </a:solidFill>
              </a:defRPr>
            </a:lvl4pPr>
            <a:lvl5pPr lvl="4" rtl="0">
              <a:spcBef>
                <a:spcPts val="0"/>
              </a:spcBef>
              <a:spcAft>
                <a:spcPts val="0"/>
              </a:spcAft>
              <a:buClr>
                <a:schemeClr val="dk1"/>
              </a:buClr>
              <a:buSzPts val="2500"/>
              <a:buNone/>
              <a:defRPr sz="2500">
                <a:solidFill>
                  <a:schemeClr val="dk1"/>
                </a:solidFill>
              </a:defRPr>
            </a:lvl5pPr>
            <a:lvl6pPr lvl="5" rtl="0">
              <a:spcBef>
                <a:spcPts val="0"/>
              </a:spcBef>
              <a:spcAft>
                <a:spcPts val="0"/>
              </a:spcAft>
              <a:buClr>
                <a:schemeClr val="dk1"/>
              </a:buClr>
              <a:buSzPts val="2500"/>
              <a:buNone/>
              <a:defRPr sz="2500">
                <a:solidFill>
                  <a:schemeClr val="dk1"/>
                </a:solidFill>
              </a:defRPr>
            </a:lvl6pPr>
            <a:lvl7pPr lvl="6" rtl="0">
              <a:spcBef>
                <a:spcPts val="0"/>
              </a:spcBef>
              <a:spcAft>
                <a:spcPts val="0"/>
              </a:spcAft>
              <a:buClr>
                <a:schemeClr val="dk1"/>
              </a:buClr>
              <a:buSzPts val="2500"/>
              <a:buNone/>
              <a:defRPr sz="2500">
                <a:solidFill>
                  <a:schemeClr val="dk1"/>
                </a:solidFill>
              </a:defRPr>
            </a:lvl7pPr>
            <a:lvl8pPr lvl="7" rtl="0">
              <a:spcBef>
                <a:spcPts val="0"/>
              </a:spcBef>
              <a:spcAft>
                <a:spcPts val="0"/>
              </a:spcAft>
              <a:buClr>
                <a:schemeClr val="dk1"/>
              </a:buClr>
              <a:buSzPts val="2500"/>
              <a:buNone/>
              <a:defRPr sz="2500">
                <a:solidFill>
                  <a:schemeClr val="dk1"/>
                </a:solidFill>
              </a:defRPr>
            </a:lvl8pPr>
            <a:lvl9pPr lvl="8" rtl="0">
              <a:spcBef>
                <a:spcPts val="0"/>
              </a:spcBef>
              <a:spcAft>
                <a:spcPts val="0"/>
              </a:spcAft>
              <a:buClr>
                <a:schemeClr val="dk1"/>
              </a:buClr>
              <a:buSzPts val="2500"/>
              <a:buNone/>
              <a:defRPr sz="2500">
                <a:solidFill>
                  <a:schemeClr val="dk1"/>
                </a:solidFill>
              </a:defRPr>
            </a:lvl9pPr>
          </a:lstStyle>
          <a:p>
            <a:endParaRPr/>
          </a:p>
        </p:txBody>
      </p:sp>
      <p:sp>
        <p:nvSpPr>
          <p:cNvPr id="2" name="Slide Number Placeholder 1">
            <a:extLst>
              <a:ext uri="{FF2B5EF4-FFF2-40B4-BE49-F238E27FC236}">
                <a16:creationId xmlns:a16="http://schemas.microsoft.com/office/drawing/2014/main" id="{3DA301B7-2F69-CC44-1D7E-02DE6F253C96}"/>
              </a:ext>
            </a:extLst>
          </p:cNvPr>
          <p:cNvSpPr>
            <a:spLocks noGrp="1"/>
          </p:cNvSpPr>
          <p:nvPr>
            <p:ph type="sldNum" sz="quarter" idx="4"/>
          </p:nvPr>
        </p:nvSpPr>
        <p:spPr>
          <a:xfrm>
            <a:off x="6457950" y="4767263"/>
            <a:ext cx="2057400" cy="274637"/>
          </a:xfrm>
          <a:prstGeom prst="rect">
            <a:avLst/>
          </a:prstGeom>
        </p:spPr>
        <p:txBody>
          <a:bodyPr vert="horz" lIns="91440" tIns="45720" rIns="91440" bIns="45720" rtlCol="0" anchor="ctr"/>
          <a:lstStyle>
            <a:lvl1pPr algn="r">
              <a:defRPr sz="1200">
                <a:solidFill>
                  <a:schemeClr val="tx1">
                    <a:tint val="82000"/>
                  </a:schemeClr>
                </a:solidFill>
              </a:defRPr>
            </a:lvl1pPr>
          </a:lstStyle>
          <a:p>
            <a:fld id="{637C29BF-70CC-4A70-A20D-085FE786A1F9}" type="slidenum">
              <a:rPr lang="en-US" smtClean="0"/>
              <a:t>‹#›</a:t>
            </a:fld>
            <a:endParaRPr 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only 2">
  <p:cSld name="Title only 2">
    <p:bg>
      <p:bgPr>
        <a:solidFill>
          <a:schemeClr val="lt1"/>
        </a:solidFill>
        <a:effectLst/>
      </p:bgPr>
    </p:bg>
    <p:spTree>
      <p:nvGrpSpPr>
        <p:cNvPr id="1" name="Shape 161"/>
        <p:cNvGrpSpPr/>
        <p:nvPr/>
      </p:nvGrpSpPr>
      <p:grpSpPr>
        <a:xfrm>
          <a:off x="0" y="0"/>
          <a:ext cx="0" cy="0"/>
          <a:chOff x="0" y="0"/>
          <a:chExt cx="0" cy="0"/>
        </a:xfrm>
      </p:grpSpPr>
      <p:pic>
        <p:nvPicPr>
          <p:cNvPr id="162" name="Google Shape;162;p27"/>
          <p:cNvPicPr preferRelativeResize="0"/>
          <p:nvPr/>
        </p:nvPicPr>
        <p:blipFill rotWithShape="1">
          <a:blip r:embed="rId2">
            <a:alphaModFix/>
          </a:blip>
          <a:srcRect l="-235242" t="44962" r="44460" b="-108521"/>
          <a:stretch/>
        </p:blipFill>
        <p:spPr>
          <a:xfrm rot="10800000">
            <a:off x="-10150" y="0"/>
            <a:ext cx="9154150" cy="5148375"/>
          </a:xfrm>
          <a:prstGeom prst="rect">
            <a:avLst/>
          </a:prstGeom>
          <a:noFill/>
          <a:ln>
            <a:noFill/>
          </a:ln>
        </p:spPr>
      </p:pic>
      <p:pic>
        <p:nvPicPr>
          <p:cNvPr id="163" name="Google Shape;163;p27"/>
          <p:cNvPicPr preferRelativeResize="0"/>
          <p:nvPr/>
        </p:nvPicPr>
        <p:blipFill rotWithShape="1">
          <a:blip r:embed="rId2">
            <a:alphaModFix/>
          </a:blip>
          <a:srcRect l="-235242" t="44962" r="44460" b="-108521"/>
          <a:stretch/>
        </p:blipFill>
        <p:spPr>
          <a:xfrm rot="10800000" flipH="1">
            <a:off x="-4572" y="-2437"/>
            <a:ext cx="9153145" cy="5148375"/>
          </a:xfrm>
          <a:prstGeom prst="rect">
            <a:avLst/>
          </a:prstGeom>
          <a:noFill/>
          <a:ln>
            <a:noFill/>
          </a:ln>
        </p:spPr>
      </p:pic>
      <p:sp>
        <p:nvSpPr>
          <p:cNvPr id="164" name="Google Shape;164;p27"/>
          <p:cNvSpPr txBox="1">
            <a:spLocks noGrp="1"/>
          </p:cNvSpPr>
          <p:nvPr>
            <p:ph type="title"/>
          </p:nvPr>
        </p:nvSpPr>
        <p:spPr>
          <a:xfrm>
            <a:off x="715100" y="535000"/>
            <a:ext cx="7713900" cy="5487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Clr>
                <a:schemeClr val="dk1"/>
              </a:buClr>
              <a:buSzPts val="2500"/>
              <a:buNone/>
              <a:defRPr sz="2500">
                <a:solidFill>
                  <a:schemeClr val="dk1"/>
                </a:solidFill>
              </a:defRPr>
            </a:lvl1pPr>
            <a:lvl2pPr lvl="1" rtl="0">
              <a:spcBef>
                <a:spcPts val="0"/>
              </a:spcBef>
              <a:spcAft>
                <a:spcPts val="0"/>
              </a:spcAft>
              <a:buClr>
                <a:schemeClr val="dk1"/>
              </a:buClr>
              <a:buSzPts val="2500"/>
              <a:buNone/>
              <a:defRPr sz="2500">
                <a:solidFill>
                  <a:schemeClr val="dk1"/>
                </a:solidFill>
              </a:defRPr>
            </a:lvl2pPr>
            <a:lvl3pPr lvl="2" rtl="0">
              <a:spcBef>
                <a:spcPts val="0"/>
              </a:spcBef>
              <a:spcAft>
                <a:spcPts val="0"/>
              </a:spcAft>
              <a:buClr>
                <a:schemeClr val="dk1"/>
              </a:buClr>
              <a:buSzPts val="2500"/>
              <a:buNone/>
              <a:defRPr sz="2500">
                <a:solidFill>
                  <a:schemeClr val="dk1"/>
                </a:solidFill>
              </a:defRPr>
            </a:lvl3pPr>
            <a:lvl4pPr lvl="3" rtl="0">
              <a:spcBef>
                <a:spcPts val="0"/>
              </a:spcBef>
              <a:spcAft>
                <a:spcPts val="0"/>
              </a:spcAft>
              <a:buClr>
                <a:schemeClr val="dk1"/>
              </a:buClr>
              <a:buSzPts val="2500"/>
              <a:buNone/>
              <a:defRPr sz="2500">
                <a:solidFill>
                  <a:schemeClr val="dk1"/>
                </a:solidFill>
              </a:defRPr>
            </a:lvl4pPr>
            <a:lvl5pPr lvl="4" rtl="0">
              <a:spcBef>
                <a:spcPts val="0"/>
              </a:spcBef>
              <a:spcAft>
                <a:spcPts val="0"/>
              </a:spcAft>
              <a:buClr>
                <a:schemeClr val="dk1"/>
              </a:buClr>
              <a:buSzPts val="2500"/>
              <a:buNone/>
              <a:defRPr sz="2500">
                <a:solidFill>
                  <a:schemeClr val="dk1"/>
                </a:solidFill>
              </a:defRPr>
            </a:lvl5pPr>
            <a:lvl6pPr lvl="5" rtl="0">
              <a:spcBef>
                <a:spcPts val="0"/>
              </a:spcBef>
              <a:spcAft>
                <a:spcPts val="0"/>
              </a:spcAft>
              <a:buClr>
                <a:schemeClr val="dk1"/>
              </a:buClr>
              <a:buSzPts val="2500"/>
              <a:buNone/>
              <a:defRPr sz="2500">
                <a:solidFill>
                  <a:schemeClr val="dk1"/>
                </a:solidFill>
              </a:defRPr>
            </a:lvl6pPr>
            <a:lvl7pPr lvl="6" rtl="0">
              <a:spcBef>
                <a:spcPts val="0"/>
              </a:spcBef>
              <a:spcAft>
                <a:spcPts val="0"/>
              </a:spcAft>
              <a:buClr>
                <a:schemeClr val="dk1"/>
              </a:buClr>
              <a:buSzPts val="2500"/>
              <a:buNone/>
              <a:defRPr sz="2500">
                <a:solidFill>
                  <a:schemeClr val="dk1"/>
                </a:solidFill>
              </a:defRPr>
            </a:lvl7pPr>
            <a:lvl8pPr lvl="7" rtl="0">
              <a:spcBef>
                <a:spcPts val="0"/>
              </a:spcBef>
              <a:spcAft>
                <a:spcPts val="0"/>
              </a:spcAft>
              <a:buClr>
                <a:schemeClr val="dk1"/>
              </a:buClr>
              <a:buSzPts val="2500"/>
              <a:buNone/>
              <a:defRPr sz="2500">
                <a:solidFill>
                  <a:schemeClr val="dk1"/>
                </a:solidFill>
              </a:defRPr>
            </a:lvl8pPr>
            <a:lvl9pPr lvl="8" rtl="0">
              <a:spcBef>
                <a:spcPts val="0"/>
              </a:spcBef>
              <a:spcAft>
                <a:spcPts val="0"/>
              </a:spcAft>
              <a:buClr>
                <a:schemeClr val="dk1"/>
              </a:buClr>
              <a:buSzPts val="2500"/>
              <a:buNone/>
              <a:defRPr sz="2500">
                <a:solidFill>
                  <a:schemeClr val="dk1"/>
                </a:solidFill>
              </a:defRPr>
            </a:lvl9pPr>
          </a:lstStyle>
          <a:p>
            <a:endParaRPr/>
          </a:p>
        </p:txBody>
      </p:sp>
      <p:sp>
        <p:nvSpPr>
          <p:cNvPr id="2" name="Slide Number Placeholder 1">
            <a:extLst>
              <a:ext uri="{FF2B5EF4-FFF2-40B4-BE49-F238E27FC236}">
                <a16:creationId xmlns:a16="http://schemas.microsoft.com/office/drawing/2014/main" id="{98EBB57D-AC56-51A7-84FE-1F5A4E325E0D}"/>
              </a:ext>
            </a:extLst>
          </p:cNvPr>
          <p:cNvSpPr>
            <a:spLocks noGrp="1"/>
          </p:cNvSpPr>
          <p:nvPr>
            <p:ph type="sldNum" sz="quarter" idx="4"/>
          </p:nvPr>
        </p:nvSpPr>
        <p:spPr>
          <a:xfrm>
            <a:off x="6457950" y="4767263"/>
            <a:ext cx="2057400" cy="274637"/>
          </a:xfrm>
          <a:prstGeom prst="rect">
            <a:avLst/>
          </a:prstGeom>
        </p:spPr>
        <p:txBody>
          <a:bodyPr vert="horz" lIns="91440" tIns="45720" rIns="91440" bIns="45720" rtlCol="0" anchor="ctr"/>
          <a:lstStyle>
            <a:lvl1pPr algn="r">
              <a:defRPr sz="1200">
                <a:solidFill>
                  <a:schemeClr val="tx1">
                    <a:tint val="82000"/>
                  </a:schemeClr>
                </a:solidFill>
              </a:defRPr>
            </a:lvl1pPr>
          </a:lstStyle>
          <a:p>
            <a:fld id="{637C29BF-70CC-4A70-A20D-085FE786A1F9}" type="slidenum">
              <a:rPr lang="en-US" smtClean="0"/>
              <a:t>‹#›</a:t>
            </a:fld>
            <a:endParaRPr 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only 3">
  <p:cSld name="Title only 3">
    <p:bg>
      <p:bgPr>
        <a:solidFill>
          <a:schemeClr val="lt1"/>
        </a:solidFill>
        <a:effectLst/>
      </p:bgPr>
    </p:bg>
    <p:spTree>
      <p:nvGrpSpPr>
        <p:cNvPr id="1" name="Shape 165"/>
        <p:cNvGrpSpPr/>
        <p:nvPr/>
      </p:nvGrpSpPr>
      <p:grpSpPr>
        <a:xfrm>
          <a:off x="0" y="0"/>
          <a:ext cx="0" cy="0"/>
          <a:chOff x="0" y="0"/>
          <a:chExt cx="0" cy="0"/>
        </a:xfrm>
      </p:grpSpPr>
      <p:pic>
        <p:nvPicPr>
          <p:cNvPr id="166" name="Google Shape;166;p28"/>
          <p:cNvPicPr preferRelativeResize="0"/>
          <p:nvPr/>
        </p:nvPicPr>
        <p:blipFill rotWithShape="1">
          <a:blip r:embed="rId2">
            <a:alphaModFix/>
          </a:blip>
          <a:srcRect l="-6643" t="-11183" r="27548" b="-11170"/>
          <a:stretch/>
        </p:blipFill>
        <p:spPr>
          <a:xfrm>
            <a:off x="5819050" y="0"/>
            <a:ext cx="3324950" cy="5143500"/>
          </a:xfrm>
          <a:prstGeom prst="rect">
            <a:avLst/>
          </a:prstGeom>
          <a:noFill/>
          <a:ln>
            <a:noFill/>
          </a:ln>
        </p:spPr>
      </p:pic>
      <p:sp>
        <p:nvSpPr>
          <p:cNvPr id="167" name="Google Shape;167;p28"/>
          <p:cNvSpPr txBox="1">
            <a:spLocks noGrp="1"/>
          </p:cNvSpPr>
          <p:nvPr>
            <p:ph type="title"/>
          </p:nvPr>
        </p:nvSpPr>
        <p:spPr>
          <a:xfrm>
            <a:off x="715100" y="535000"/>
            <a:ext cx="7713900" cy="5487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Clr>
                <a:schemeClr val="dk1"/>
              </a:buClr>
              <a:buSzPts val="2500"/>
              <a:buNone/>
              <a:defRPr sz="2500">
                <a:solidFill>
                  <a:schemeClr val="dk1"/>
                </a:solidFill>
              </a:defRPr>
            </a:lvl1pPr>
            <a:lvl2pPr lvl="1" rtl="0">
              <a:spcBef>
                <a:spcPts val="0"/>
              </a:spcBef>
              <a:spcAft>
                <a:spcPts val="0"/>
              </a:spcAft>
              <a:buClr>
                <a:schemeClr val="dk1"/>
              </a:buClr>
              <a:buSzPts val="2500"/>
              <a:buNone/>
              <a:defRPr sz="2500">
                <a:solidFill>
                  <a:schemeClr val="dk1"/>
                </a:solidFill>
              </a:defRPr>
            </a:lvl2pPr>
            <a:lvl3pPr lvl="2" rtl="0">
              <a:spcBef>
                <a:spcPts val="0"/>
              </a:spcBef>
              <a:spcAft>
                <a:spcPts val="0"/>
              </a:spcAft>
              <a:buClr>
                <a:schemeClr val="dk1"/>
              </a:buClr>
              <a:buSzPts val="2500"/>
              <a:buNone/>
              <a:defRPr sz="2500">
                <a:solidFill>
                  <a:schemeClr val="dk1"/>
                </a:solidFill>
              </a:defRPr>
            </a:lvl3pPr>
            <a:lvl4pPr lvl="3" rtl="0">
              <a:spcBef>
                <a:spcPts val="0"/>
              </a:spcBef>
              <a:spcAft>
                <a:spcPts val="0"/>
              </a:spcAft>
              <a:buClr>
                <a:schemeClr val="dk1"/>
              </a:buClr>
              <a:buSzPts val="2500"/>
              <a:buNone/>
              <a:defRPr sz="2500">
                <a:solidFill>
                  <a:schemeClr val="dk1"/>
                </a:solidFill>
              </a:defRPr>
            </a:lvl4pPr>
            <a:lvl5pPr lvl="4" rtl="0">
              <a:spcBef>
                <a:spcPts val="0"/>
              </a:spcBef>
              <a:spcAft>
                <a:spcPts val="0"/>
              </a:spcAft>
              <a:buClr>
                <a:schemeClr val="dk1"/>
              </a:buClr>
              <a:buSzPts val="2500"/>
              <a:buNone/>
              <a:defRPr sz="2500">
                <a:solidFill>
                  <a:schemeClr val="dk1"/>
                </a:solidFill>
              </a:defRPr>
            </a:lvl5pPr>
            <a:lvl6pPr lvl="5" rtl="0">
              <a:spcBef>
                <a:spcPts val="0"/>
              </a:spcBef>
              <a:spcAft>
                <a:spcPts val="0"/>
              </a:spcAft>
              <a:buClr>
                <a:schemeClr val="dk1"/>
              </a:buClr>
              <a:buSzPts val="2500"/>
              <a:buNone/>
              <a:defRPr sz="2500">
                <a:solidFill>
                  <a:schemeClr val="dk1"/>
                </a:solidFill>
              </a:defRPr>
            </a:lvl6pPr>
            <a:lvl7pPr lvl="6" rtl="0">
              <a:spcBef>
                <a:spcPts val="0"/>
              </a:spcBef>
              <a:spcAft>
                <a:spcPts val="0"/>
              </a:spcAft>
              <a:buClr>
                <a:schemeClr val="dk1"/>
              </a:buClr>
              <a:buSzPts val="2500"/>
              <a:buNone/>
              <a:defRPr sz="2500">
                <a:solidFill>
                  <a:schemeClr val="dk1"/>
                </a:solidFill>
              </a:defRPr>
            </a:lvl7pPr>
            <a:lvl8pPr lvl="7" rtl="0">
              <a:spcBef>
                <a:spcPts val="0"/>
              </a:spcBef>
              <a:spcAft>
                <a:spcPts val="0"/>
              </a:spcAft>
              <a:buClr>
                <a:schemeClr val="dk1"/>
              </a:buClr>
              <a:buSzPts val="2500"/>
              <a:buNone/>
              <a:defRPr sz="2500">
                <a:solidFill>
                  <a:schemeClr val="dk1"/>
                </a:solidFill>
              </a:defRPr>
            </a:lvl8pPr>
            <a:lvl9pPr lvl="8" rtl="0">
              <a:spcBef>
                <a:spcPts val="0"/>
              </a:spcBef>
              <a:spcAft>
                <a:spcPts val="0"/>
              </a:spcAft>
              <a:buClr>
                <a:schemeClr val="dk1"/>
              </a:buClr>
              <a:buSzPts val="2500"/>
              <a:buNone/>
              <a:defRPr sz="2500">
                <a:solidFill>
                  <a:schemeClr val="dk1"/>
                </a:solidFill>
              </a:defRPr>
            </a:lvl9pPr>
          </a:lstStyle>
          <a:p>
            <a:endParaRPr/>
          </a:p>
        </p:txBody>
      </p:sp>
      <p:sp>
        <p:nvSpPr>
          <p:cNvPr id="2" name="Slide Number Placeholder 1">
            <a:extLst>
              <a:ext uri="{FF2B5EF4-FFF2-40B4-BE49-F238E27FC236}">
                <a16:creationId xmlns:a16="http://schemas.microsoft.com/office/drawing/2014/main" id="{F6EEE413-36AC-3844-A0C2-2263943B3E84}"/>
              </a:ext>
            </a:extLst>
          </p:cNvPr>
          <p:cNvSpPr>
            <a:spLocks noGrp="1"/>
          </p:cNvSpPr>
          <p:nvPr>
            <p:ph type="sldNum" sz="quarter" idx="4"/>
          </p:nvPr>
        </p:nvSpPr>
        <p:spPr>
          <a:xfrm>
            <a:off x="6457950" y="4767263"/>
            <a:ext cx="2057400" cy="274637"/>
          </a:xfrm>
          <a:prstGeom prst="rect">
            <a:avLst/>
          </a:prstGeom>
        </p:spPr>
        <p:txBody>
          <a:bodyPr vert="horz" lIns="91440" tIns="45720" rIns="91440" bIns="45720" rtlCol="0" anchor="ctr"/>
          <a:lstStyle>
            <a:lvl1pPr algn="r">
              <a:defRPr sz="1200">
                <a:solidFill>
                  <a:schemeClr val="tx1">
                    <a:tint val="82000"/>
                  </a:schemeClr>
                </a:solidFill>
              </a:defRPr>
            </a:lvl1pPr>
          </a:lstStyle>
          <a:p>
            <a:fld id="{637C29BF-70CC-4A70-A20D-085FE786A1F9}"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 and body">
    <p:bg>
      <p:bgPr>
        <a:solidFill>
          <a:schemeClr val="lt1"/>
        </a:solidFill>
        <a:effectLst/>
      </p:bgPr>
    </p:bg>
    <p:spTree>
      <p:nvGrpSpPr>
        <p:cNvPr id="1" name="Shape 19"/>
        <p:cNvGrpSpPr/>
        <p:nvPr/>
      </p:nvGrpSpPr>
      <p:grpSpPr>
        <a:xfrm>
          <a:off x="0" y="0"/>
          <a:ext cx="0" cy="0"/>
          <a:chOff x="0" y="0"/>
          <a:chExt cx="0" cy="0"/>
        </a:xfrm>
      </p:grpSpPr>
      <p:pic>
        <p:nvPicPr>
          <p:cNvPr id="20" name="Google Shape;20;p4"/>
          <p:cNvPicPr preferRelativeResize="0"/>
          <p:nvPr/>
        </p:nvPicPr>
        <p:blipFill rotWithShape="1">
          <a:blip r:embed="rId2">
            <a:alphaModFix/>
          </a:blip>
          <a:srcRect l="174697" t="-83399" r="177064" b="41635"/>
          <a:stretch/>
        </p:blipFill>
        <p:spPr>
          <a:xfrm>
            <a:off x="1325" y="-1637"/>
            <a:ext cx="9141450" cy="5146775"/>
          </a:xfrm>
          <a:prstGeom prst="rect">
            <a:avLst/>
          </a:prstGeom>
          <a:noFill/>
          <a:ln>
            <a:noFill/>
          </a:ln>
        </p:spPr>
      </p:pic>
      <p:sp>
        <p:nvSpPr>
          <p:cNvPr id="21" name="Google Shape;21;p4"/>
          <p:cNvSpPr txBox="1">
            <a:spLocks noGrp="1"/>
          </p:cNvSpPr>
          <p:nvPr>
            <p:ph type="title"/>
          </p:nvPr>
        </p:nvSpPr>
        <p:spPr>
          <a:xfrm>
            <a:off x="715100" y="535000"/>
            <a:ext cx="3856800" cy="9489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Clr>
                <a:schemeClr val="dk1"/>
              </a:buClr>
              <a:buSzPts val="2500"/>
              <a:buNone/>
              <a:defRPr sz="2500">
                <a:solidFill>
                  <a:schemeClr val="dk1"/>
                </a:solidFill>
              </a:defRPr>
            </a:lvl1pPr>
            <a:lvl2pPr lvl="1" rtl="0">
              <a:spcBef>
                <a:spcPts val="0"/>
              </a:spcBef>
              <a:spcAft>
                <a:spcPts val="0"/>
              </a:spcAft>
              <a:buClr>
                <a:schemeClr val="dk1"/>
              </a:buClr>
              <a:buSzPts val="2500"/>
              <a:buNone/>
              <a:defRPr sz="2500">
                <a:solidFill>
                  <a:schemeClr val="dk1"/>
                </a:solidFill>
              </a:defRPr>
            </a:lvl2pPr>
            <a:lvl3pPr lvl="2" rtl="0">
              <a:spcBef>
                <a:spcPts val="0"/>
              </a:spcBef>
              <a:spcAft>
                <a:spcPts val="0"/>
              </a:spcAft>
              <a:buClr>
                <a:schemeClr val="dk1"/>
              </a:buClr>
              <a:buSzPts val="2500"/>
              <a:buNone/>
              <a:defRPr sz="2500">
                <a:solidFill>
                  <a:schemeClr val="dk1"/>
                </a:solidFill>
              </a:defRPr>
            </a:lvl3pPr>
            <a:lvl4pPr lvl="3" rtl="0">
              <a:spcBef>
                <a:spcPts val="0"/>
              </a:spcBef>
              <a:spcAft>
                <a:spcPts val="0"/>
              </a:spcAft>
              <a:buClr>
                <a:schemeClr val="dk1"/>
              </a:buClr>
              <a:buSzPts val="2500"/>
              <a:buNone/>
              <a:defRPr sz="2500">
                <a:solidFill>
                  <a:schemeClr val="dk1"/>
                </a:solidFill>
              </a:defRPr>
            </a:lvl4pPr>
            <a:lvl5pPr lvl="4" rtl="0">
              <a:spcBef>
                <a:spcPts val="0"/>
              </a:spcBef>
              <a:spcAft>
                <a:spcPts val="0"/>
              </a:spcAft>
              <a:buClr>
                <a:schemeClr val="dk1"/>
              </a:buClr>
              <a:buSzPts val="2500"/>
              <a:buNone/>
              <a:defRPr sz="2500">
                <a:solidFill>
                  <a:schemeClr val="dk1"/>
                </a:solidFill>
              </a:defRPr>
            </a:lvl5pPr>
            <a:lvl6pPr lvl="5" rtl="0">
              <a:spcBef>
                <a:spcPts val="0"/>
              </a:spcBef>
              <a:spcAft>
                <a:spcPts val="0"/>
              </a:spcAft>
              <a:buClr>
                <a:schemeClr val="dk1"/>
              </a:buClr>
              <a:buSzPts val="2500"/>
              <a:buNone/>
              <a:defRPr sz="2500">
                <a:solidFill>
                  <a:schemeClr val="dk1"/>
                </a:solidFill>
              </a:defRPr>
            </a:lvl6pPr>
            <a:lvl7pPr lvl="6" rtl="0">
              <a:spcBef>
                <a:spcPts val="0"/>
              </a:spcBef>
              <a:spcAft>
                <a:spcPts val="0"/>
              </a:spcAft>
              <a:buClr>
                <a:schemeClr val="dk1"/>
              </a:buClr>
              <a:buSzPts val="2500"/>
              <a:buNone/>
              <a:defRPr sz="2500">
                <a:solidFill>
                  <a:schemeClr val="dk1"/>
                </a:solidFill>
              </a:defRPr>
            </a:lvl7pPr>
            <a:lvl8pPr lvl="7" rtl="0">
              <a:spcBef>
                <a:spcPts val="0"/>
              </a:spcBef>
              <a:spcAft>
                <a:spcPts val="0"/>
              </a:spcAft>
              <a:buClr>
                <a:schemeClr val="dk1"/>
              </a:buClr>
              <a:buSzPts val="2500"/>
              <a:buNone/>
              <a:defRPr sz="2500">
                <a:solidFill>
                  <a:schemeClr val="dk1"/>
                </a:solidFill>
              </a:defRPr>
            </a:lvl8pPr>
            <a:lvl9pPr lvl="8" rtl="0">
              <a:spcBef>
                <a:spcPts val="0"/>
              </a:spcBef>
              <a:spcAft>
                <a:spcPts val="0"/>
              </a:spcAft>
              <a:buClr>
                <a:schemeClr val="dk1"/>
              </a:buClr>
              <a:buSzPts val="2500"/>
              <a:buNone/>
              <a:defRPr sz="2500">
                <a:solidFill>
                  <a:schemeClr val="dk1"/>
                </a:solidFill>
              </a:defRPr>
            </a:lvl9pPr>
          </a:lstStyle>
          <a:p>
            <a:endParaRPr/>
          </a:p>
        </p:txBody>
      </p:sp>
      <p:sp>
        <p:nvSpPr>
          <p:cNvPr id="22" name="Google Shape;22;p4"/>
          <p:cNvSpPr txBox="1">
            <a:spLocks noGrp="1"/>
          </p:cNvSpPr>
          <p:nvPr>
            <p:ph type="body" idx="1"/>
          </p:nvPr>
        </p:nvSpPr>
        <p:spPr>
          <a:xfrm>
            <a:off x="715100" y="1636300"/>
            <a:ext cx="3856800" cy="1894800"/>
          </a:xfrm>
          <a:prstGeom prst="rect">
            <a:avLst/>
          </a:prstGeom>
          <a:ln>
            <a:noFill/>
          </a:ln>
        </p:spPr>
        <p:txBody>
          <a:bodyPr spcFirstLastPara="1" wrap="square" lIns="91425" tIns="91425" rIns="91425" bIns="91425" anchor="t" anchorCtr="0">
            <a:noAutofit/>
          </a:bodyPr>
          <a:lstStyle>
            <a:lvl1pPr marL="457200" lvl="0" indent="-304800" rtl="0">
              <a:lnSpc>
                <a:spcPct val="100000"/>
              </a:lnSpc>
              <a:spcBef>
                <a:spcPts val="0"/>
              </a:spcBef>
              <a:spcAft>
                <a:spcPts val="0"/>
              </a:spcAft>
              <a:buClr>
                <a:schemeClr val="dk1"/>
              </a:buClr>
              <a:buSzPts val="1200"/>
              <a:buChar char="●"/>
              <a:defRPr sz="1200">
                <a:solidFill>
                  <a:schemeClr val="dk1"/>
                </a:solidFill>
              </a:defRPr>
            </a:lvl1pPr>
            <a:lvl2pPr marL="914400" lvl="1" indent="-304800" rtl="0">
              <a:lnSpc>
                <a:spcPct val="100000"/>
              </a:lnSpc>
              <a:spcBef>
                <a:spcPts val="0"/>
              </a:spcBef>
              <a:spcAft>
                <a:spcPts val="0"/>
              </a:spcAft>
              <a:buClr>
                <a:schemeClr val="dk1"/>
              </a:buClr>
              <a:buSzPts val="1200"/>
              <a:buChar char="○"/>
              <a:defRPr sz="1200">
                <a:solidFill>
                  <a:schemeClr val="dk1"/>
                </a:solidFill>
              </a:defRPr>
            </a:lvl2pPr>
            <a:lvl3pPr marL="1371600" lvl="2" indent="-304800" rtl="0">
              <a:lnSpc>
                <a:spcPct val="100000"/>
              </a:lnSpc>
              <a:spcBef>
                <a:spcPts val="0"/>
              </a:spcBef>
              <a:spcAft>
                <a:spcPts val="0"/>
              </a:spcAft>
              <a:buClr>
                <a:schemeClr val="dk1"/>
              </a:buClr>
              <a:buSzPts val="1200"/>
              <a:buChar char="■"/>
              <a:defRPr sz="1200">
                <a:solidFill>
                  <a:schemeClr val="dk1"/>
                </a:solidFill>
              </a:defRPr>
            </a:lvl3pPr>
            <a:lvl4pPr marL="1828800" lvl="3" indent="-304800" rtl="0">
              <a:lnSpc>
                <a:spcPct val="100000"/>
              </a:lnSpc>
              <a:spcBef>
                <a:spcPts val="0"/>
              </a:spcBef>
              <a:spcAft>
                <a:spcPts val="0"/>
              </a:spcAft>
              <a:buClr>
                <a:schemeClr val="dk1"/>
              </a:buClr>
              <a:buSzPts val="1200"/>
              <a:buChar char="●"/>
              <a:defRPr sz="1200">
                <a:solidFill>
                  <a:schemeClr val="dk1"/>
                </a:solidFill>
              </a:defRPr>
            </a:lvl4pPr>
            <a:lvl5pPr marL="2286000" lvl="4" indent="-304800" rtl="0">
              <a:lnSpc>
                <a:spcPct val="100000"/>
              </a:lnSpc>
              <a:spcBef>
                <a:spcPts val="0"/>
              </a:spcBef>
              <a:spcAft>
                <a:spcPts val="0"/>
              </a:spcAft>
              <a:buClr>
                <a:schemeClr val="dk1"/>
              </a:buClr>
              <a:buSzPts val="1200"/>
              <a:buChar char="○"/>
              <a:defRPr sz="1200">
                <a:solidFill>
                  <a:schemeClr val="dk1"/>
                </a:solidFill>
              </a:defRPr>
            </a:lvl5pPr>
            <a:lvl6pPr marL="2743200" lvl="5" indent="-304800" rtl="0">
              <a:lnSpc>
                <a:spcPct val="100000"/>
              </a:lnSpc>
              <a:spcBef>
                <a:spcPts val="0"/>
              </a:spcBef>
              <a:spcAft>
                <a:spcPts val="0"/>
              </a:spcAft>
              <a:buClr>
                <a:schemeClr val="dk1"/>
              </a:buClr>
              <a:buSzPts val="1200"/>
              <a:buChar char="■"/>
              <a:defRPr sz="1200">
                <a:solidFill>
                  <a:schemeClr val="dk1"/>
                </a:solidFill>
              </a:defRPr>
            </a:lvl6pPr>
            <a:lvl7pPr marL="3200400" lvl="6" indent="-304800" rtl="0">
              <a:lnSpc>
                <a:spcPct val="100000"/>
              </a:lnSpc>
              <a:spcBef>
                <a:spcPts val="0"/>
              </a:spcBef>
              <a:spcAft>
                <a:spcPts val="0"/>
              </a:spcAft>
              <a:buClr>
                <a:schemeClr val="dk1"/>
              </a:buClr>
              <a:buSzPts val="1200"/>
              <a:buChar char="●"/>
              <a:defRPr sz="1200">
                <a:solidFill>
                  <a:schemeClr val="dk1"/>
                </a:solidFill>
              </a:defRPr>
            </a:lvl7pPr>
            <a:lvl8pPr marL="3657600" lvl="7" indent="-304800" rtl="0">
              <a:lnSpc>
                <a:spcPct val="100000"/>
              </a:lnSpc>
              <a:spcBef>
                <a:spcPts val="0"/>
              </a:spcBef>
              <a:spcAft>
                <a:spcPts val="0"/>
              </a:spcAft>
              <a:buClr>
                <a:schemeClr val="dk1"/>
              </a:buClr>
              <a:buSzPts val="1200"/>
              <a:buChar char="○"/>
              <a:defRPr sz="1200">
                <a:solidFill>
                  <a:schemeClr val="dk1"/>
                </a:solidFill>
              </a:defRPr>
            </a:lvl8pPr>
            <a:lvl9pPr marL="4114800" lvl="8" indent="-304800" rtl="0">
              <a:lnSpc>
                <a:spcPct val="100000"/>
              </a:lnSpc>
              <a:spcBef>
                <a:spcPts val="0"/>
              </a:spcBef>
              <a:spcAft>
                <a:spcPts val="0"/>
              </a:spcAft>
              <a:buClr>
                <a:schemeClr val="dk1"/>
              </a:buClr>
              <a:buSzPts val="1200"/>
              <a:buChar char="■"/>
              <a:defRPr sz="1200">
                <a:solidFill>
                  <a:schemeClr val="dk1"/>
                </a:solidFill>
              </a:defRPr>
            </a:lvl9pPr>
          </a:lstStyle>
          <a:p>
            <a:endParaRPr/>
          </a:p>
        </p:txBody>
      </p:sp>
      <p:sp>
        <p:nvSpPr>
          <p:cNvPr id="23" name="Google Shape;23;p4"/>
          <p:cNvSpPr>
            <a:spLocks noGrp="1"/>
          </p:cNvSpPr>
          <p:nvPr>
            <p:ph type="pic" idx="2"/>
          </p:nvPr>
        </p:nvSpPr>
        <p:spPr>
          <a:xfrm>
            <a:off x="5715175" y="75"/>
            <a:ext cx="3429000" cy="5143500"/>
          </a:xfrm>
          <a:prstGeom prst="rect">
            <a:avLst/>
          </a:prstGeom>
          <a:noFill/>
          <a:ln>
            <a:noFill/>
          </a:ln>
        </p:spPr>
      </p:sp>
      <p:sp>
        <p:nvSpPr>
          <p:cNvPr id="2" name="Slide Number Placeholder 1">
            <a:extLst>
              <a:ext uri="{FF2B5EF4-FFF2-40B4-BE49-F238E27FC236}">
                <a16:creationId xmlns:a16="http://schemas.microsoft.com/office/drawing/2014/main" id="{4C25155D-546E-34D6-9DB3-EAC973844665}"/>
              </a:ext>
            </a:extLst>
          </p:cNvPr>
          <p:cNvSpPr>
            <a:spLocks noGrp="1"/>
          </p:cNvSpPr>
          <p:nvPr>
            <p:ph type="sldNum" sz="quarter" idx="4"/>
          </p:nvPr>
        </p:nvSpPr>
        <p:spPr>
          <a:xfrm>
            <a:off x="6457950" y="4767263"/>
            <a:ext cx="2057400" cy="274637"/>
          </a:xfrm>
          <a:prstGeom prst="rect">
            <a:avLst/>
          </a:prstGeom>
        </p:spPr>
        <p:txBody>
          <a:bodyPr vert="horz" lIns="91440" tIns="45720" rIns="91440" bIns="45720" rtlCol="0" anchor="ctr"/>
          <a:lstStyle>
            <a:lvl1pPr algn="r">
              <a:defRPr sz="1200">
                <a:solidFill>
                  <a:schemeClr val="tx1">
                    <a:tint val="82000"/>
                  </a:schemeClr>
                </a:solidFill>
              </a:defRPr>
            </a:lvl1pPr>
          </a:lstStyle>
          <a:p>
            <a:fld id="{637C29BF-70CC-4A70-A20D-085FE786A1F9}" type="slidenum">
              <a:rPr lang="en-US" smtClean="0"/>
              <a:t>‹#›</a:t>
            </a:fld>
            <a:endParaRPr 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Background">
  <p:cSld name="Background">
    <p:bg>
      <p:bgPr>
        <a:solidFill>
          <a:schemeClr val="lt1"/>
        </a:solidFill>
        <a:effectLst/>
      </p:bgPr>
    </p:bg>
    <p:spTree>
      <p:nvGrpSpPr>
        <p:cNvPr id="1" name="Shape 174"/>
        <p:cNvGrpSpPr/>
        <p:nvPr/>
      </p:nvGrpSpPr>
      <p:grpSpPr>
        <a:xfrm>
          <a:off x="0" y="0"/>
          <a:ext cx="0" cy="0"/>
          <a:chOff x="0" y="0"/>
          <a:chExt cx="0" cy="0"/>
        </a:xfrm>
      </p:grpSpPr>
      <p:pic>
        <p:nvPicPr>
          <p:cNvPr id="175" name="Google Shape;175;p30"/>
          <p:cNvPicPr preferRelativeResize="0"/>
          <p:nvPr/>
        </p:nvPicPr>
        <p:blipFill rotWithShape="1">
          <a:blip r:embed="rId2">
            <a:alphaModFix/>
          </a:blip>
          <a:srcRect l="-6643" t="13471" r="27548" b="-35825"/>
          <a:stretch/>
        </p:blipFill>
        <p:spPr>
          <a:xfrm flipH="1">
            <a:off x="-10680" y="-2437"/>
            <a:ext cx="3321293" cy="5143500"/>
          </a:xfrm>
          <a:prstGeom prst="rect">
            <a:avLst/>
          </a:prstGeom>
          <a:noFill/>
          <a:ln>
            <a:noFill/>
          </a:ln>
        </p:spPr>
      </p:pic>
      <p:pic>
        <p:nvPicPr>
          <p:cNvPr id="176" name="Google Shape;176;p30"/>
          <p:cNvPicPr preferRelativeResize="0"/>
          <p:nvPr/>
        </p:nvPicPr>
        <p:blipFill rotWithShape="1">
          <a:blip r:embed="rId2">
            <a:alphaModFix/>
          </a:blip>
          <a:srcRect l="-235242" t="44962" r="44460" b="-108521"/>
          <a:stretch/>
        </p:blipFill>
        <p:spPr>
          <a:xfrm rot="10800000" flipH="1">
            <a:off x="-10680" y="-2437"/>
            <a:ext cx="9144080" cy="5148375"/>
          </a:xfrm>
          <a:prstGeom prst="rect">
            <a:avLst/>
          </a:prstGeom>
          <a:noFill/>
          <a:ln>
            <a:noFill/>
          </a:ln>
        </p:spPr>
      </p:pic>
      <p:sp>
        <p:nvSpPr>
          <p:cNvPr id="2" name="Slide Number Placeholder 1">
            <a:extLst>
              <a:ext uri="{FF2B5EF4-FFF2-40B4-BE49-F238E27FC236}">
                <a16:creationId xmlns:a16="http://schemas.microsoft.com/office/drawing/2014/main" id="{D909CAC6-0347-4BB9-0782-412F43669DE3}"/>
              </a:ext>
            </a:extLst>
          </p:cNvPr>
          <p:cNvSpPr>
            <a:spLocks noGrp="1"/>
          </p:cNvSpPr>
          <p:nvPr>
            <p:ph type="sldNum" sz="quarter" idx="4"/>
          </p:nvPr>
        </p:nvSpPr>
        <p:spPr>
          <a:xfrm>
            <a:off x="6457950" y="4767263"/>
            <a:ext cx="2057400" cy="274637"/>
          </a:xfrm>
          <a:prstGeom prst="rect">
            <a:avLst/>
          </a:prstGeom>
        </p:spPr>
        <p:txBody>
          <a:bodyPr vert="horz" lIns="91440" tIns="45720" rIns="91440" bIns="45720" rtlCol="0" anchor="ctr"/>
          <a:lstStyle>
            <a:lvl1pPr algn="r">
              <a:defRPr sz="1200">
                <a:solidFill>
                  <a:schemeClr val="tx1">
                    <a:tint val="82000"/>
                  </a:schemeClr>
                </a:solidFill>
              </a:defRPr>
            </a:lvl1pPr>
          </a:lstStyle>
          <a:p>
            <a:fld id="{637C29BF-70CC-4A70-A20D-085FE786A1F9}" type="slidenum">
              <a:rPr lang="en-US" smtClean="0"/>
              <a:t>‹#›</a:t>
            </a:fld>
            <a:endParaRPr 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Background 1">
  <p:cSld name="Background 1">
    <p:bg>
      <p:bgPr>
        <a:solidFill>
          <a:schemeClr val="lt1"/>
        </a:solidFill>
        <a:effectLst/>
      </p:bgPr>
    </p:bg>
    <p:spTree>
      <p:nvGrpSpPr>
        <p:cNvPr id="1" name="Shape 177"/>
        <p:cNvGrpSpPr/>
        <p:nvPr/>
      </p:nvGrpSpPr>
      <p:grpSpPr>
        <a:xfrm>
          <a:off x="0" y="0"/>
          <a:ext cx="0" cy="0"/>
          <a:chOff x="0" y="0"/>
          <a:chExt cx="0" cy="0"/>
        </a:xfrm>
      </p:grpSpPr>
      <p:pic>
        <p:nvPicPr>
          <p:cNvPr id="178" name="Google Shape;178;p31"/>
          <p:cNvPicPr preferRelativeResize="0"/>
          <p:nvPr/>
        </p:nvPicPr>
        <p:blipFill rotWithShape="1">
          <a:blip r:embed="rId2">
            <a:alphaModFix/>
          </a:blip>
          <a:srcRect l="-55210" t="50562" r="55209" b="-6811"/>
          <a:stretch/>
        </p:blipFill>
        <p:spPr>
          <a:xfrm>
            <a:off x="0" y="0"/>
            <a:ext cx="9144000" cy="5143500"/>
          </a:xfrm>
          <a:prstGeom prst="rect">
            <a:avLst/>
          </a:prstGeom>
          <a:noFill/>
          <a:ln>
            <a:noFill/>
          </a:ln>
        </p:spPr>
      </p:pic>
      <p:pic>
        <p:nvPicPr>
          <p:cNvPr id="179" name="Google Shape;179;p31"/>
          <p:cNvPicPr preferRelativeResize="0"/>
          <p:nvPr/>
        </p:nvPicPr>
        <p:blipFill rotWithShape="1">
          <a:blip r:embed="rId2">
            <a:alphaModFix/>
          </a:blip>
          <a:srcRect l="-55210" t="50562" r="55209" b="-6811"/>
          <a:stretch/>
        </p:blipFill>
        <p:spPr>
          <a:xfrm rot="10800000">
            <a:off x="0" y="0"/>
            <a:ext cx="9144000" cy="5143500"/>
          </a:xfrm>
          <a:prstGeom prst="rect">
            <a:avLst/>
          </a:prstGeom>
          <a:noFill/>
          <a:ln>
            <a:noFill/>
          </a:ln>
        </p:spPr>
      </p:pic>
      <p:sp>
        <p:nvSpPr>
          <p:cNvPr id="2" name="Slide Number Placeholder 1">
            <a:extLst>
              <a:ext uri="{FF2B5EF4-FFF2-40B4-BE49-F238E27FC236}">
                <a16:creationId xmlns:a16="http://schemas.microsoft.com/office/drawing/2014/main" id="{4C464B59-3597-5AD9-E43D-4424BF9A7FF3}"/>
              </a:ext>
            </a:extLst>
          </p:cNvPr>
          <p:cNvSpPr>
            <a:spLocks noGrp="1"/>
          </p:cNvSpPr>
          <p:nvPr>
            <p:ph type="sldNum" sz="quarter" idx="4"/>
          </p:nvPr>
        </p:nvSpPr>
        <p:spPr>
          <a:xfrm>
            <a:off x="6457950" y="4767263"/>
            <a:ext cx="2057400" cy="274637"/>
          </a:xfrm>
          <a:prstGeom prst="rect">
            <a:avLst/>
          </a:prstGeom>
        </p:spPr>
        <p:txBody>
          <a:bodyPr vert="horz" lIns="91440" tIns="45720" rIns="91440" bIns="45720" rtlCol="0" anchor="ctr"/>
          <a:lstStyle>
            <a:lvl1pPr algn="r">
              <a:defRPr sz="1200">
                <a:solidFill>
                  <a:schemeClr val="tx1">
                    <a:tint val="82000"/>
                  </a:schemeClr>
                </a:solidFill>
              </a:defRPr>
            </a:lvl1pPr>
          </a:lstStyle>
          <a:p>
            <a:fld id="{637C29BF-70CC-4A70-A20D-085FE786A1F9}"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bg>
      <p:bgPr>
        <a:solidFill>
          <a:schemeClr val="lt1"/>
        </a:solidFill>
        <a:effectLst/>
      </p:bgPr>
    </p:bg>
    <p:spTree>
      <p:nvGrpSpPr>
        <p:cNvPr id="1" name="Shape 24"/>
        <p:cNvGrpSpPr/>
        <p:nvPr/>
      </p:nvGrpSpPr>
      <p:grpSpPr>
        <a:xfrm>
          <a:off x="0" y="0"/>
          <a:ext cx="0" cy="0"/>
          <a:chOff x="0" y="0"/>
          <a:chExt cx="0" cy="0"/>
        </a:xfrm>
      </p:grpSpPr>
      <p:pic>
        <p:nvPicPr>
          <p:cNvPr id="25" name="Google Shape;25;p5"/>
          <p:cNvPicPr preferRelativeResize="0"/>
          <p:nvPr/>
        </p:nvPicPr>
        <p:blipFill rotWithShape="1">
          <a:blip r:embed="rId2">
            <a:alphaModFix/>
          </a:blip>
          <a:srcRect l="-55210" t="50562" r="55209" b="-6811"/>
          <a:stretch/>
        </p:blipFill>
        <p:spPr>
          <a:xfrm rot="10800000">
            <a:off x="0" y="0"/>
            <a:ext cx="9144000" cy="5143500"/>
          </a:xfrm>
          <a:prstGeom prst="rect">
            <a:avLst/>
          </a:prstGeom>
          <a:noFill/>
          <a:ln>
            <a:noFill/>
          </a:ln>
        </p:spPr>
      </p:pic>
      <p:sp>
        <p:nvSpPr>
          <p:cNvPr id="26" name="Google Shape;26;p5"/>
          <p:cNvSpPr txBox="1">
            <a:spLocks noGrp="1"/>
          </p:cNvSpPr>
          <p:nvPr>
            <p:ph type="subTitle" idx="1"/>
          </p:nvPr>
        </p:nvSpPr>
        <p:spPr>
          <a:xfrm>
            <a:off x="1189750" y="1742900"/>
            <a:ext cx="2907600" cy="2179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7" name="Google Shape;27;p5"/>
          <p:cNvSpPr txBox="1">
            <a:spLocks noGrp="1"/>
          </p:cNvSpPr>
          <p:nvPr>
            <p:ph type="title"/>
          </p:nvPr>
        </p:nvSpPr>
        <p:spPr>
          <a:xfrm>
            <a:off x="715100" y="535000"/>
            <a:ext cx="7713900" cy="5487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Clr>
                <a:schemeClr val="dk1"/>
              </a:buClr>
              <a:buSzPts val="2500"/>
              <a:buNone/>
              <a:defRPr sz="2500">
                <a:solidFill>
                  <a:schemeClr val="dk1"/>
                </a:solidFill>
              </a:defRPr>
            </a:lvl1pPr>
            <a:lvl2pPr lvl="1" rtl="0">
              <a:spcBef>
                <a:spcPts val="0"/>
              </a:spcBef>
              <a:spcAft>
                <a:spcPts val="0"/>
              </a:spcAft>
              <a:buClr>
                <a:schemeClr val="dk1"/>
              </a:buClr>
              <a:buSzPts val="2500"/>
              <a:buNone/>
              <a:defRPr sz="2500">
                <a:solidFill>
                  <a:schemeClr val="dk1"/>
                </a:solidFill>
              </a:defRPr>
            </a:lvl2pPr>
            <a:lvl3pPr lvl="2" rtl="0">
              <a:spcBef>
                <a:spcPts val="0"/>
              </a:spcBef>
              <a:spcAft>
                <a:spcPts val="0"/>
              </a:spcAft>
              <a:buClr>
                <a:schemeClr val="dk1"/>
              </a:buClr>
              <a:buSzPts val="2500"/>
              <a:buNone/>
              <a:defRPr sz="2500">
                <a:solidFill>
                  <a:schemeClr val="dk1"/>
                </a:solidFill>
              </a:defRPr>
            </a:lvl3pPr>
            <a:lvl4pPr lvl="3" rtl="0">
              <a:spcBef>
                <a:spcPts val="0"/>
              </a:spcBef>
              <a:spcAft>
                <a:spcPts val="0"/>
              </a:spcAft>
              <a:buClr>
                <a:schemeClr val="dk1"/>
              </a:buClr>
              <a:buSzPts val="2500"/>
              <a:buNone/>
              <a:defRPr sz="2500">
                <a:solidFill>
                  <a:schemeClr val="dk1"/>
                </a:solidFill>
              </a:defRPr>
            </a:lvl4pPr>
            <a:lvl5pPr lvl="4" rtl="0">
              <a:spcBef>
                <a:spcPts val="0"/>
              </a:spcBef>
              <a:spcAft>
                <a:spcPts val="0"/>
              </a:spcAft>
              <a:buClr>
                <a:schemeClr val="dk1"/>
              </a:buClr>
              <a:buSzPts val="2500"/>
              <a:buNone/>
              <a:defRPr sz="2500">
                <a:solidFill>
                  <a:schemeClr val="dk1"/>
                </a:solidFill>
              </a:defRPr>
            </a:lvl5pPr>
            <a:lvl6pPr lvl="5" rtl="0">
              <a:spcBef>
                <a:spcPts val="0"/>
              </a:spcBef>
              <a:spcAft>
                <a:spcPts val="0"/>
              </a:spcAft>
              <a:buClr>
                <a:schemeClr val="dk1"/>
              </a:buClr>
              <a:buSzPts val="2500"/>
              <a:buNone/>
              <a:defRPr sz="2500">
                <a:solidFill>
                  <a:schemeClr val="dk1"/>
                </a:solidFill>
              </a:defRPr>
            </a:lvl6pPr>
            <a:lvl7pPr lvl="6" rtl="0">
              <a:spcBef>
                <a:spcPts val="0"/>
              </a:spcBef>
              <a:spcAft>
                <a:spcPts val="0"/>
              </a:spcAft>
              <a:buClr>
                <a:schemeClr val="dk1"/>
              </a:buClr>
              <a:buSzPts val="2500"/>
              <a:buNone/>
              <a:defRPr sz="2500">
                <a:solidFill>
                  <a:schemeClr val="dk1"/>
                </a:solidFill>
              </a:defRPr>
            </a:lvl7pPr>
            <a:lvl8pPr lvl="7" rtl="0">
              <a:spcBef>
                <a:spcPts val="0"/>
              </a:spcBef>
              <a:spcAft>
                <a:spcPts val="0"/>
              </a:spcAft>
              <a:buClr>
                <a:schemeClr val="dk1"/>
              </a:buClr>
              <a:buSzPts val="2500"/>
              <a:buNone/>
              <a:defRPr sz="2500">
                <a:solidFill>
                  <a:schemeClr val="dk1"/>
                </a:solidFill>
              </a:defRPr>
            </a:lvl8pPr>
            <a:lvl9pPr lvl="8" rtl="0">
              <a:spcBef>
                <a:spcPts val="0"/>
              </a:spcBef>
              <a:spcAft>
                <a:spcPts val="0"/>
              </a:spcAft>
              <a:buClr>
                <a:schemeClr val="dk1"/>
              </a:buClr>
              <a:buSzPts val="2500"/>
              <a:buNone/>
              <a:defRPr sz="2500">
                <a:solidFill>
                  <a:schemeClr val="dk1"/>
                </a:solidFill>
              </a:defRPr>
            </a:lvl9pPr>
          </a:lstStyle>
          <a:p>
            <a:endParaRPr/>
          </a:p>
        </p:txBody>
      </p:sp>
      <p:sp>
        <p:nvSpPr>
          <p:cNvPr id="28" name="Google Shape;28;p5"/>
          <p:cNvSpPr txBox="1">
            <a:spLocks noGrp="1"/>
          </p:cNvSpPr>
          <p:nvPr>
            <p:ph type="subTitle" idx="2"/>
          </p:nvPr>
        </p:nvSpPr>
        <p:spPr>
          <a:xfrm>
            <a:off x="5046650" y="1742900"/>
            <a:ext cx="2907600" cy="2179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 name="Slide Number Placeholder 1">
            <a:extLst>
              <a:ext uri="{FF2B5EF4-FFF2-40B4-BE49-F238E27FC236}">
                <a16:creationId xmlns:a16="http://schemas.microsoft.com/office/drawing/2014/main" id="{1CCE004F-A4FA-8376-270D-26AFCEA70B08}"/>
              </a:ext>
            </a:extLst>
          </p:cNvPr>
          <p:cNvSpPr>
            <a:spLocks noGrp="1"/>
          </p:cNvSpPr>
          <p:nvPr>
            <p:ph type="sldNum" sz="quarter" idx="4"/>
          </p:nvPr>
        </p:nvSpPr>
        <p:spPr>
          <a:xfrm>
            <a:off x="6457950" y="4767263"/>
            <a:ext cx="2057400" cy="274637"/>
          </a:xfrm>
          <a:prstGeom prst="rect">
            <a:avLst/>
          </a:prstGeom>
        </p:spPr>
        <p:txBody>
          <a:bodyPr vert="horz" lIns="91440" tIns="45720" rIns="91440" bIns="45720" rtlCol="0" anchor="ctr"/>
          <a:lstStyle>
            <a:lvl1pPr algn="r">
              <a:defRPr sz="1200">
                <a:solidFill>
                  <a:schemeClr val="tx1">
                    <a:tint val="82000"/>
                  </a:schemeClr>
                </a:solidFill>
              </a:defRPr>
            </a:lvl1pPr>
          </a:lstStyle>
          <a:p>
            <a:fld id="{637C29BF-70CC-4A70-A20D-085FE786A1F9}"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 only">
    <p:bg>
      <p:bgPr>
        <a:solidFill>
          <a:schemeClr val="lt1"/>
        </a:solidFill>
        <a:effectLst/>
      </p:bgPr>
    </p:bg>
    <p:spTree>
      <p:nvGrpSpPr>
        <p:cNvPr id="1" name="Shape 29"/>
        <p:cNvGrpSpPr/>
        <p:nvPr/>
      </p:nvGrpSpPr>
      <p:grpSpPr>
        <a:xfrm>
          <a:off x="0" y="0"/>
          <a:ext cx="0" cy="0"/>
          <a:chOff x="0" y="0"/>
          <a:chExt cx="0" cy="0"/>
        </a:xfrm>
      </p:grpSpPr>
      <p:pic>
        <p:nvPicPr>
          <p:cNvPr id="30" name="Google Shape;30;p6"/>
          <p:cNvPicPr preferRelativeResize="0"/>
          <p:nvPr/>
        </p:nvPicPr>
        <p:blipFill rotWithShape="1">
          <a:blip r:embed="rId2">
            <a:alphaModFix/>
          </a:blip>
          <a:srcRect l="104756" t="-108210" r="280062" b="47851"/>
          <a:stretch/>
        </p:blipFill>
        <p:spPr>
          <a:xfrm rot="10800000">
            <a:off x="1325" y="-1637"/>
            <a:ext cx="9141450" cy="5146775"/>
          </a:xfrm>
          <a:prstGeom prst="rect">
            <a:avLst/>
          </a:prstGeom>
          <a:noFill/>
          <a:ln>
            <a:noFill/>
          </a:ln>
        </p:spPr>
      </p:pic>
      <p:sp>
        <p:nvSpPr>
          <p:cNvPr id="31" name="Google Shape;31;p6"/>
          <p:cNvSpPr txBox="1">
            <a:spLocks noGrp="1"/>
          </p:cNvSpPr>
          <p:nvPr>
            <p:ph type="title"/>
          </p:nvPr>
        </p:nvSpPr>
        <p:spPr>
          <a:xfrm>
            <a:off x="715100" y="535000"/>
            <a:ext cx="7713900" cy="5487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Clr>
                <a:schemeClr val="dk1"/>
              </a:buClr>
              <a:buSzPts val="2500"/>
              <a:buNone/>
              <a:defRPr sz="2500">
                <a:solidFill>
                  <a:schemeClr val="dk1"/>
                </a:solidFill>
              </a:defRPr>
            </a:lvl1pPr>
            <a:lvl2pPr lvl="1" rtl="0">
              <a:spcBef>
                <a:spcPts val="0"/>
              </a:spcBef>
              <a:spcAft>
                <a:spcPts val="0"/>
              </a:spcAft>
              <a:buClr>
                <a:schemeClr val="dk1"/>
              </a:buClr>
              <a:buSzPts val="2500"/>
              <a:buNone/>
              <a:defRPr sz="2500">
                <a:solidFill>
                  <a:schemeClr val="dk1"/>
                </a:solidFill>
              </a:defRPr>
            </a:lvl2pPr>
            <a:lvl3pPr lvl="2" rtl="0">
              <a:spcBef>
                <a:spcPts val="0"/>
              </a:spcBef>
              <a:spcAft>
                <a:spcPts val="0"/>
              </a:spcAft>
              <a:buClr>
                <a:schemeClr val="dk1"/>
              </a:buClr>
              <a:buSzPts val="2500"/>
              <a:buNone/>
              <a:defRPr sz="2500">
                <a:solidFill>
                  <a:schemeClr val="dk1"/>
                </a:solidFill>
              </a:defRPr>
            </a:lvl3pPr>
            <a:lvl4pPr lvl="3" rtl="0">
              <a:spcBef>
                <a:spcPts val="0"/>
              </a:spcBef>
              <a:spcAft>
                <a:spcPts val="0"/>
              </a:spcAft>
              <a:buClr>
                <a:schemeClr val="dk1"/>
              </a:buClr>
              <a:buSzPts val="2500"/>
              <a:buNone/>
              <a:defRPr sz="2500">
                <a:solidFill>
                  <a:schemeClr val="dk1"/>
                </a:solidFill>
              </a:defRPr>
            </a:lvl4pPr>
            <a:lvl5pPr lvl="4" rtl="0">
              <a:spcBef>
                <a:spcPts val="0"/>
              </a:spcBef>
              <a:spcAft>
                <a:spcPts val="0"/>
              </a:spcAft>
              <a:buClr>
                <a:schemeClr val="dk1"/>
              </a:buClr>
              <a:buSzPts val="2500"/>
              <a:buNone/>
              <a:defRPr sz="2500">
                <a:solidFill>
                  <a:schemeClr val="dk1"/>
                </a:solidFill>
              </a:defRPr>
            </a:lvl5pPr>
            <a:lvl6pPr lvl="5" rtl="0">
              <a:spcBef>
                <a:spcPts val="0"/>
              </a:spcBef>
              <a:spcAft>
                <a:spcPts val="0"/>
              </a:spcAft>
              <a:buClr>
                <a:schemeClr val="dk1"/>
              </a:buClr>
              <a:buSzPts val="2500"/>
              <a:buNone/>
              <a:defRPr sz="2500">
                <a:solidFill>
                  <a:schemeClr val="dk1"/>
                </a:solidFill>
              </a:defRPr>
            </a:lvl6pPr>
            <a:lvl7pPr lvl="6" rtl="0">
              <a:spcBef>
                <a:spcPts val="0"/>
              </a:spcBef>
              <a:spcAft>
                <a:spcPts val="0"/>
              </a:spcAft>
              <a:buClr>
                <a:schemeClr val="dk1"/>
              </a:buClr>
              <a:buSzPts val="2500"/>
              <a:buNone/>
              <a:defRPr sz="2500">
                <a:solidFill>
                  <a:schemeClr val="dk1"/>
                </a:solidFill>
              </a:defRPr>
            </a:lvl7pPr>
            <a:lvl8pPr lvl="7" rtl="0">
              <a:spcBef>
                <a:spcPts val="0"/>
              </a:spcBef>
              <a:spcAft>
                <a:spcPts val="0"/>
              </a:spcAft>
              <a:buClr>
                <a:schemeClr val="dk1"/>
              </a:buClr>
              <a:buSzPts val="2500"/>
              <a:buNone/>
              <a:defRPr sz="2500">
                <a:solidFill>
                  <a:schemeClr val="dk1"/>
                </a:solidFill>
              </a:defRPr>
            </a:lvl8pPr>
            <a:lvl9pPr lvl="8" rtl="0">
              <a:spcBef>
                <a:spcPts val="0"/>
              </a:spcBef>
              <a:spcAft>
                <a:spcPts val="0"/>
              </a:spcAft>
              <a:buClr>
                <a:schemeClr val="dk1"/>
              </a:buClr>
              <a:buSzPts val="2500"/>
              <a:buNone/>
              <a:defRPr sz="2500">
                <a:solidFill>
                  <a:schemeClr val="dk1"/>
                </a:solidFill>
              </a:defRPr>
            </a:lvl9pPr>
          </a:lstStyle>
          <a:p>
            <a:endParaRPr/>
          </a:p>
        </p:txBody>
      </p:sp>
      <p:sp>
        <p:nvSpPr>
          <p:cNvPr id="2" name="Slide Number Placeholder 1">
            <a:extLst>
              <a:ext uri="{FF2B5EF4-FFF2-40B4-BE49-F238E27FC236}">
                <a16:creationId xmlns:a16="http://schemas.microsoft.com/office/drawing/2014/main" id="{432D3722-9908-157C-C3AE-5814ECC503CC}"/>
              </a:ext>
            </a:extLst>
          </p:cNvPr>
          <p:cNvSpPr>
            <a:spLocks noGrp="1"/>
          </p:cNvSpPr>
          <p:nvPr>
            <p:ph type="sldNum" sz="quarter" idx="4"/>
          </p:nvPr>
        </p:nvSpPr>
        <p:spPr>
          <a:xfrm>
            <a:off x="6457950" y="4767263"/>
            <a:ext cx="2057400" cy="274637"/>
          </a:xfrm>
          <a:prstGeom prst="rect">
            <a:avLst/>
          </a:prstGeom>
        </p:spPr>
        <p:txBody>
          <a:bodyPr vert="horz" lIns="91440" tIns="45720" rIns="91440" bIns="45720" rtlCol="0" anchor="ctr"/>
          <a:lstStyle>
            <a:lvl1pPr algn="r">
              <a:defRPr sz="1200">
                <a:solidFill>
                  <a:schemeClr val="tx1">
                    <a:tint val="82000"/>
                  </a:schemeClr>
                </a:solidFill>
              </a:defRPr>
            </a:lvl1pPr>
          </a:lstStyle>
          <a:p>
            <a:fld id="{637C29BF-70CC-4A70-A20D-085FE786A1F9}"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 column text">
    <p:bg>
      <p:bgPr>
        <a:solidFill>
          <a:schemeClr val="lt1"/>
        </a:solidFill>
        <a:effectLst/>
      </p:bgPr>
    </p:bg>
    <p:spTree>
      <p:nvGrpSpPr>
        <p:cNvPr id="1" name="Shape 32"/>
        <p:cNvGrpSpPr/>
        <p:nvPr/>
      </p:nvGrpSpPr>
      <p:grpSpPr>
        <a:xfrm>
          <a:off x="0" y="0"/>
          <a:ext cx="0" cy="0"/>
          <a:chOff x="0" y="0"/>
          <a:chExt cx="0" cy="0"/>
        </a:xfrm>
      </p:grpSpPr>
      <p:pic>
        <p:nvPicPr>
          <p:cNvPr id="33" name="Google Shape;33;p7"/>
          <p:cNvPicPr preferRelativeResize="0"/>
          <p:nvPr/>
        </p:nvPicPr>
        <p:blipFill rotWithShape="1">
          <a:blip r:embed="rId2">
            <a:alphaModFix/>
          </a:blip>
          <a:srcRect l="130683" t="-50527" r="175247" b="34585"/>
          <a:stretch/>
        </p:blipFill>
        <p:spPr>
          <a:xfrm>
            <a:off x="1325" y="-1637"/>
            <a:ext cx="9141450" cy="5146775"/>
          </a:xfrm>
          <a:prstGeom prst="rect">
            <a:avLst/>
          </a:prstGeom>
          <a:noFill/>
          <a:ln>
            <a:noFill/>
          </a:ln>
        </p:spPr>
      </p:pic>
      <p:sp>
        <p:nvSpPr>
          <p:cNvPr id="34" name="Google Shape;34;p7"/>
          <p:cNvSpPr txBox="1">
            <a:spLocks noGrp="1"/>
          </p:cNvSpPr>
          <p:nvPr>
            <p:ph type="title"/>
          </p:nvPr>
        </p:nvSpPr>
        <p:spPr>
          <a:xfrm>
            <a:off x="715100" y="535000"/>
            <a:ext cx="3856800" cy="9540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Clr>
                <a:schemeClr val="dk1"/>
              </a:buClr>
              <a:buSzPts val="2500"/>
              <a:buNone/>
              <a:defRPr sz="2500">
                <a:solidFill>
                  <a:schemeClr val="dk1"/>
                </a:solidFill>
              </a:defRPr>
            </a:lvl1pPr>
            <a:lvl2pPr lvl="1" rtl="0">
              <a:spcBef>
                <a:spcPts val="0"/>
              </a:spcBef>
              <a:spcAft>
                <a:spcPts val="0"/>
              </a:spcAft>
              <a:buClr>
                <a:schemeClr val="dk1"/>
              </a:buClr>
              <a:buSzPts val="2500"/>
              <a:buNone/>
              <a:defRPr sz="2500">
                <a:solidFill>
                  <a:schemeClr val="dk1"/>
                </a:solidFill>
              </a:defRPr>
            </a:lvl2pPr>
            <a:lvl3pPr lvl="2" rtl="0">
              <a:spcBef>
                <a:spcPts val="0"/>
              </a:spcBef>
              <a:spcAft>
                <a:spcPts val="0"/>
              </a:spcAft>
              <a:buClr>
                <a:schemeClr val="dk1"/>
              </a:buClr>
              <a:buSzPts val="2500"/>
              <a:buNone/>
              <a:defRPr sz="2500">
                <a:solidFill>
                  <a:schemeClr val="dk1"/>
                </a:solidFill>
              </a:defRPr>
            </a:lvl3pPr>
            <a:lvl4pPr lvl="3" rtl="0">
              <a:spcBef>
                <a:spcPts val="0"/>
              </a:spcBef>
              <a:spcAft>
                <a:spcPts val="0"/>
              </a:spcAft>
              <a:buClr>
                <a:schemeClr val="dk1"/>
              </a:buClr>
              <a:buSzPts val="2500"/>
              <a:buNone/>
              <a:defRPr sz="2500">
                <a:solidFill>
                  <a:schemeClr val="dk1"/>
                </a:solidFill>
              </a:defRPr>
            </a:lvl4pPr>
            <a:lvl5pPr lvl="4" rtl="0">
              <a:spcBef>
                <a:spcPts val="0"/>
              </a:spcBef>
              <a:spcAft>
                <a:spcPts val="0"/>
              </a:spcAft>
              <a:buClr>
                <a:schemeClr val="dk1"/>
              </a:buClr>
              <a:buSzPts val="2500"/>
              <a:buNone/>
              <a:defRPr sz="2500">
                <a:solidFill>
                  <a:schemeClr val="dk1"/>
                </a:solidFill>
              </a:defRPr>
            </a:lvl5pPr>
            <a:lvl6pPr lvl="5" rtl="0">
              <a:spcBef>
                <a:spcPts val="0"/>
              </a:spcBef>
              <a:spcAft>
                <a:spcPts val="0"/>
              </a:spcAft>
              <a:buClr>
                <a:schemeClr val="dk1"/>
              </a:buClr>
              <a:buSzPts val="2500"/>
              <a:buNone/>
              <a:defRPr sz="2500">
                <a:solidFill>
                  <a:schemeClr val="dk1"/>
                </a:solidFill>
              </a:defRPr>
            </a:lvl6pPr>
            <a:lvl7pPr lvl="6" rtl="0">
              <a:spcBef>
                <a:spcPts val="0"/>
              </a:spcBef>
              <a:spcAft>
                <a:spcPts val="0"/>
              </a:spcAft>
              <a:buClr>
                <a:schemeClr val="dk1"/>
              </a:buClr>
              <a:buSzPts val="2500"/>
              <a:buNone/>
              <a:defRPr sz="2500">
                <a:solidFill>
                  <a:schemeClr val="dk1"/>
                </a:solidFill>
              </a:defRPr>
            </a:lvl7pPr>
            <a:lvl8pPr lvl="7" rtl="0">
              <a:spcBef>
                <a:spcPts val="0"/>
              </a:spcBef>
              <a:spcAft>
                <a:spcPts val="0"/>
              </a:spcAft>
              <a:buClr>
                <a:schemeClr val="dk1"/>
              </a:buClr>
              <a:buSzPts val="2500"/>
              <a:buNone/>
              <a:defRPr sz="2500">
                <a:solidFill>
                  <a:schemeClr val="dk1"/>
                </a:solidFill>
              </a:defRPr>
            </a:lvl8pPr>
            <a:lvl9pPr lvl="8" rtl="0">
              <a:spcBef>
                <a:spcPts val="0"/>
              </a:spcBef>
              <a:spcAft>
                <a:spcPts val="0"/>
              </a:spcAft>
              <a:buClr>
                <a:schemeClr val="dk1"/>
              </a:buClr>
              <a:buSzPts val="2500"/>
              <a:buNone/>
              <a:defRPr sz="2500">
                <a:solidFill>
                  <a:schemeClr val="dk1"/>
                </a:solidFill>
              </a:defRPr>
            </a:lvl9pPr>
          </a:lstStyle>
          <a:p>
            <a:endParaRPr/>
          </a:p>
        </p:txBody>
      </p:sp>
      <p:sp>
        <p:nvSpPr>
          <p:cNvPr id="35" name="Google Shape;35;p7"/>
          <p:cNvSpPr txBox="1">
            <a:spLocks noGrp="1"/>
          </p:cNvSpPr>
          <p:nvPr>
            <p:ph type="body" idx="1"/>
          </p:nvPr>
        </p:nvSpPr>
        <p:spPr>
          <a:xfrm>
            <a:off x="715100" y="1641400"/>
            <a:ext cx="3856800" cy="726300"/>
          </a:xfrm>
          <a:prstGeom prst="rect">
            <a:avLst/>
          </a:prstGeom>
          <a:ln>
            <a:noFill/>
          </a:ln>
        </p:spPr>
        <p:txBody>
          <a:bodyPr spcFirstLastPara="1" wrap="square" lIns="91425" tIns="91425" rIns="91425" bIns="91425" anchor="t" anchorCtr="0">
            <a:noAutofit/>
          </a:bodyPr>
          <a:lstStyle>
            <a:lvl1pPr marL="457200" lvl="0" indent="-304800" rtl="0">
              <a:lnSpc>
                <a:spcPct val="100000"/>
              </a:lnSpc>
              <a:spcBef>
                <a:spcPts val="0"/>
              </a:spcBef>
              <a:spcAft>
                <a:spcPts val="0"/>
              </a:spcAft>
              <a:buClr>
                <a:schemeClr val="dk1"/>
              </a:buClr>
              <a:buSzPts val="1200"/>
              <a:buChar char="●"/>
              <a:defRPr sz="1200">
                <a:solidFill>
                  <a:schemeClr val="dk1"/>
                </a:solidFill>
              </a:defRPr>
            </a:lvl1pPr>
            <a:lvl2pPr marL="914400" lvl="1" indent="-304800" rtl="0">
              <a:lnSpc>
                <a:spcPct val="100000"/>
              </a:lnSpc>
              <a:spcBef>
                <a:spcPts val="0"/>
              </a:spcBef>
              <a:spcAft>
                <a:spcPts val="0"/>
              </a:spcAft>
              <a:buClr>
                <a:schemeClr val="dk1"/>
              </a:buClr>
              <a:buSzPts val="1200"/>
              <a:buChar char="○"/>
              <a:defRPr sz="1200">
                <a:solidFill>
                  <a:schemeClr val="dk1"/>
                </a:solidFill>
              </a:defRPr>
            </a:lvl2pPr>
            <a:lvl3pPr marL="1371600" lvl="2" indent="-304800" rtl="0">
              <a:lnSpc>
                <a:spcPct val="100000"/>
              </a:lnSpc>
              <a:spcBef>
                <a:spcPts val="0"/>
              </a:spcBef>
              <a:spcAft>
                <a:spcPts val="0"/>
              </a:spcAft>
              <a:buClr>
                <a:schemeClr val="dk1"/>
              </a:buClr>
              <a:buSzPts val="1200"/>
              <a:buChar char="■"/>
              <a:defRPr sz="1200">
                <a:solidFill>
                  <a:schemeClr val="dk1"/>
                </a:solidFill>
              </a:defRPr>
            </a:lvl3pPr>
            <a:lvl4pPr marL="1828800" lvl="3" indent="-304800" rtl="0">
              <a:lnSpc>
                <a:spcPct val="100000"/>
              </a:lnSpc>
              <a:spcBef>
                <a:spcPts val="0"/>
              </a:spcBef>
              <a:spcAft>
                <a:spcPts val="0"/>
              </a:spcAft>
              <a:buClr>
                <a:schemeClr val="dk1"/>
              </a:buClr>
              <a:buSzPts val="1200"/>
              <a:buChar char="●"/>
              <a:defRPr sz="1200">
                <a:solidFill>
                  <a:schemeClr val="dk1"/>
                </a:solidFill>
              </a:defRPr>
            </a:lvl4pPr>
            <a:lvl5pPr marL="2286000" lvl="4" indent="-304800" rtl="0">
              <a:lnSpc>
                <a:spcPct val="100000"/>
              </a:lnSpc>
              <a:spcBef>
                <a:spcPts val="0"/>
              </a:spcBef>
              <a:spcAft>
                <a:spcPts val="0"/>
              </a:spcAft>
              <a:buClr>
                <a:schemeClr val="dk1"/>
              </a:buClr>
              <a:buSzPts val="1200"/>
              <a:buChar char="○"/>
              <a:defRPr sz="1200">
                <a:solidFill>
                  <a:schemeClr val="dk1"/>
                </a:solidFill>
              </a:defRPr>
            </a:lvl5pPr>
            <a:lvl6pPr marL="2743200" lvl="5" indent="-304800" rtl="0">
              <a:lnSpc>
                <a:spcPct val="100000"/>
              </a:lnSpc>
              <a:spcBef>
                <a:spcPts val="0"/>
              </a:spcBef>
              <a:spcAft>
                <a:spcPts val="0"/>
              </a:spcAft>
              <a:buClr>
                <a:schemeClr val="dk1"/>
              </a:buClr>
              <a:buSzPts val="1200"/>
              <a:buChar char="■"/>
              <a:defRPr sz="1200">
                <a:solidFill>
                  <a:schemeClr val="dk1"/>
                </a:solidFill>
              </a:defRPr>
            </a:lvl6pPr>
            <a:lvl7pPr marL="3200400" lvl="6" indent="-304800" rtl="0">
              <a:lnSpc>
                <a:spcPct val="100000"/>
              </a:lnSpc>
              <a:spcBef>
                <a:spcPts val="0"/>
              </a:spcBef>
              <a:spcAft>
                <a:spcPts val="0"/>
              </a:spcAft>
              <a:buClr>
                <a:schemeClr val="dk1"/>
              </a:buClr>
              <a:buSzPts val="1200"/>
              <a:buChar char="●"/>
              <a:defRPr sz="1200">
                <a:solidFill>
                  <a:schemeClr val="dk1"/>
                </a:solidFill>
              </a:defRPr>
            </a:lvl7pPr>
            <a:lvl8pPr marL="3657600" lvl="7" indent="-304800" rtl="0">
              <a:lnSpc>
                <a:spcPct val="100000"/>
              </a:lnSpc>
              <a:spcBef>
                <a:spcPts val="0"/>
              </a:spcBef>
              <a:spcAft>
                <a:spcPts val="0"/>
              </a:spcAft>
              <a:buClr>
                <a:schemeClr val="dk1"/>
              </a:buClr>
              <a:buSzPts val="1200"/>
              <a:buChar char="○"/>
              <a:defRPr sz="1200">
                <a:solidFill>
                  <a:schemeClr val="dk1"/>
                </a:solidFill>
              </a:defRPr>
            </a:lvl8pPr>
            <a:lvl9pPr marL="4114800" lvl="8" indent="-304800" rtl="0">
              <a:lnSpc>
                <a:spcPct val="100000"/>
              </a:lnSpc>
              <a:spcBef>
                <a:spcPts val="0"/>
              </a:spcBef>
              <a:spcAft>
                <a:spcPts val="0"/>
              </a:spcAft>
              <a:buClr>
                <a:schemeClr val="dk1"/>
              </a:buClr>
              <a:buSzPts val="1200"/>
              <a:buChar char="■"/>
              <a:defRPr sz="1200">
                <a:solidFill>
                  <a:schemeClr val="dk1"/>
                </a:solidFill>
              </a:defRPr>
            </a:lvl9pPr>
          </a:lstStyle>
          <a:p>
            <a:endParaRPr/>
          </a:p>
        </p:txBody>
      </p:sp>
      <p:sp>
        <p:nvSpPr>
          <p:cNvPr id="36" name="Google Shape;36;p7"/>
          <p:cNvSpPr>
            <a:spLocks noGrp="1"/>
          </p:cNvSpPr>
          <p:nvPr>
            <p:ph type="pic" idx="2"/>
          </p:nvPr>
        </p:nvSpPr>
        <p:spPr>
          <a:xfrm>
            <a:off x="5714900" y="-75"/>
            <a:ext cx="3429000" cy="5143500"/>
          </a:xfrm>
          <a:prstGeom prst="rect">
            <a:avLst/>
          </a:prstGeom>
          <a:noFill/>
          <a:ln>
            <a:noFill/>
          </a:ln>
        </p:spPr>
      </p:sp>
      <p:sp>
        <p:nvSpPr>
          <p:cNvPr id="2" name="Slide Number Placeholder 1">
            <a:extLst>
              <a:ext uri="{FF2B5EF4-FFF2-40B4-BE49-F238E27FC236}">
                <a16:creationId xmlns:a16="http://schemas.microsoft.com/office/drawing/2014/main" id="{51827809-B0E5-1AD0-5A50-9E8565AC15EE}"/>
              </a:ext>
            </a:extLst>
          </p:cNvPr>
          <p:cNvSpPr>
            <a:spLocks noGrp="1"/>
          </p:cNvSpPr>
          <p:nvPr>
            <p:ph type="sldNum" sz="quarter" idx="4"/>
          </p:nvPr>
        </p:nvSpPr>
        <p:spPr>
          <a:xfrm>
            <a:off x="6457950" y="4767263"/>
            <a:ext cx="2057400" cy="274637"/>
          </a:xfrm>
          <a:prstGeom prst="rect">
            <a:avLst/>
          </a:prstGeom>
        </p:spPr>
        <p:txBody>
          <a:bodyPr vert="horz" lIns="91440" tIns="45720" rIns="91440" bIns="45720" rtlCol="0" anchor="ctr"/>
          <a:lstStyle>
            <a:lvl1pPr algn="r">
              <a:defRPr sz="1200">
                <a:solidFill>
                  <a:schemeClr val="tx1">
                    <a:tint val="82000"/>
                  </a:schemeClr>
                </a:solidFill>
              </a:defRPr>
            </a:lvl1pPr>
          </a:lstStyle>
          <a:p>
            <a:fld id="{637C29BF-70CC-4A70-A20D-085FE786A1F9}"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 point">
    <p:bg>
      <p:bgPr>
        <a:solidFill>
          <a:schemeClr val="lt1"/>
        </a:solidFill>
        <a:effectLst/>
      </p:bgPr>
    </p:bg>
    <p:spTree>
      <p:nvGrpSpPr>
        <p:cNvPr id="1" name="Shape 37"/>
        <p:cNvGrpSpPr/>
        <p:nvPr/>
      </p:nvGrpSpPr>
      <p:grpSpPr>
        <a:xfrm>
          <a:off x="0" y="0"/>
          <a:ext cx="0" cy="0"/>
          <a:chOff x="0" y="0"/>
          <a:chExt cx="0" cy="0"/>
        </a:xfrm>
      </p:grpSpPr>
      <p:pic>
        <p:nvPicPr>
          <p:cNvPr id="38" name="Google Shape;38;p8"/>
          <p:cNvPicPr preferRelativeResize="0"/>
          <p:nvPr/>
        </p:nvPicPr>
        <p:blipFill rotWithShape="1">
          <a:blip r:embed="rId2">
            <a:alphaModFix/>
          </a:blip>
          <a:srcRect l="-19689" t="41478" r="19690" b="2272"/>
          <a:stretch/>
        </p:blipFill>
        <p:spPr>
          <a:xfrm>
            <a:off x="0" y="0"/>
            <a:ext cx="9144000" cy="5143500"/>
          </a:xfrm>
          <a:prstGeom prst="rect">
            <a:avLst/>
          </a:prstGeom>
          <a:noFill/>
          <a:ln>
            <a:noFill/>
          </a:ln>
        </p:spPr>
      </p:pic>
      <p:sp>
        <p:nvSpPr>
          <p:cNvPr id="39" name="Google Shape;39;p8"/>
          <p:cNvSpPr txBox="1">
            <a:spLocks noGrp="1"/>
          </p:cNvSpPr>
          <p:nvPr>
            <p:ph type="title"/>
          </p:nvPr>
        </p:nvSpPr>
        <p:spPr>
          <a:xfrm>
            <a:off x="715100" y="535000"/>
            <a:ext cx="7713900" cy="2317200"/>
          </a:xfrm>
          <a:prstGeom prst="rect">
            <a:avLst/>
          </a:prstGeom>
        </p:spPr>
        <p:txBody>
          <a:bodyPr spcFirstLastPara="1" wrap="square" lIns="91425" tIns="91425" rIns="91425" bIns="91425" anchor="t" anchorCtr="0">
            <a:noAutofit/>
          </a:bodyPr>
          <a:lstStyle>
            <a:lvl1pPr lvl="0">
              <a:spcBef>
                <a:spcPts val="0"/>
              </a:spcBef>
              <a:spcAft>
                <a:spcPts val="0"/>
              </a:spcAft>
              <a:buSzPts val="6000"/>
              <a:buNone/>
              <a:defRPr sz="7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sp>
        <p:nvSpPr>
          <p:cNvPr id="2" name="Slide Number Placeholder 1">
            <a:extLst>
              <a:ext uri="{FF2B5EF4-FFF2-40B4-BE49-F238E27FC236}">
                <a16:creationId xmlns:a16="http://schemas.microsoft.com/office/drawing/2014/main" id="{1684B997-7A3D-6AF9-49F5-E071E9F67180}"/>
              </a:ext>
            </a:extLst>
          </p:cNvPr>
          <p:cNvSpPr>
            <a:spLocks noGrp="1"/>
          </p:cNvSpPr>
          <p:nvPr>
            <p:ph type="sldNum" sz="quarter" idx="4"/>
          </p:nvPr>
        </p:nvSpPr>
        <p:spPr>
          <a:xfrm>
            <a:off x="6457950" y="4767263"/>
            <a:ext cx="2057400" cy="274637"/>
          </a:xfrm>
          <a:prstGeom prst="rect">
            <a:avLst/>
          </a:prstGeom>
        </p:spPr>
        <p:txBody>
          <a:bodyPr vert="horz" lIns="91440" tIns="45720" rIns="91440" bIns="45720" rtlCol="0" anchor="ctr"/>
          <a:lstStyle>
            <a:lvl1pPr algn="r">
              <a:defRPr sz="1200">
                <a:solidFill>
                  <a:schemeClr val="tx1">
                    <a:tint val="82000"/>
                  </a:schemeClr>
                </a:solidFill>
              </a:defRPr>
            </a:lvl1pPr>
          </a:lstStyle>
          <a:p>
            <a:fld id="{637C29BF-70CC-4A70-A20D-085FE786A1F9}"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bg>
      <p:bgPr>
        <a:solidFill>
          <a:schemeClr val="lt1"/>
        </a:solidFill>
        <a:effectLst/>
      </p:bgPr>
    </p:bg>
    <p:spTree>
      <p:nvGrpSpPr>
        <p:cNvPr id="1" name="Shape 40"/>
        <p:cNvGrpSpPr/>
        <p:nvPr/>
      </p:nvGrpSpPr>
      <p:grpSpPr>
        <a:xfrm>
          <a:off x="0" y="0"/>
          <a:ext cx="0" cy="0"/>
          <a:chOff x="0" y="0"/>
          <a:chExt cx="0" cy="0"/>
        </a:xfrm>
      </p:grpSpPr>
      <p:pic>
        <p:nvPicPr>
          <p:cNvPr id="41" name="Google Shape;41;p9"/>
          <p:cNvPicPr preferRelativeResize="0"/>
          <p:nvPr/>
        </p:nvPicPr>
        <p:blipFill rotWithShape="1">
          <a:blip r:embed="rId2">
            <a:alphaModFix/>
          </a:blip>
          <a:srcRect l="7043" t="47434" r="-48486" b="-26994"/>
          <a:stretch/>
        </p:blipFill>
        <p:spPr>
          <a:xfrm rot="10800000" flipH="1">
            <a:off x="-12" y="-2285"/>
            <a:ext cx="9144000" cy="5148070"/>
          </a:xfrm>
          <a:prstGeom prst="rect">
            <a:avLst/>
          </a:prstGeom>
          <a:noFill/>
          <a:ln>
            <a:noFill/>
          </a:ln>
        </p:spPr>
      </p:pic>
      <p:sp>
        <p:nvSpPr>
          <p:cNvPr id="42" name="Google Shape;42;p9"/>
          <p:cNvSpPr txBox="1">
            <a:spLocks noGrp="1"/>
          </p:cNvSpPr>
          <p:nvPr>
            <p:ph type="title"/>
          </p:nvPr>
        </p:nvSpPr>
        <p:spPr>
          <a:xfrm>
            <a:off x="720000" y="535000"/>
            <a:ext cx="5925300" cy="1250400"/>
          </a:xfrm>
          <a:prstGeom prst="rect">
            <a:avLst/>
          </a:prstGeom>
        </p:spPr>
        <p:txBody>
          <a:bodyPr spcFirstLastPara="1" wrap="square" lIns="91425" tIns="91425" rIns="91425" bIns="91425" anchor="t" anchorCtr="0">
            <a:noAutofit/>
          </a:bodyPr>
          <a:lstStyle>
            <a:lvl1pPr lvl="0" rtl="0">
              <a:spcBef>
                <a:spcPts val="0"/>
              </a:spcBef>
              <a:spcAft>
                <a:spcPts val="0"/>
              </a:spcAft>
              <a:buSzPts val="3600"/>
              <a:buNone/>
              <a:defRPr sz="7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43" name="Google Shape;43;p9"/>
          <p:cNvSpPr txBox="1">
            <a:spLocks noGrp="1"/>
          </p:cNvSpPr>
          <p:nvPr>
            <p:ph type="subTitle" idx="1"/>
          </p:nvPr>
        </p:nvSpPr>
        <p:spPr>
          <a:xfrm>
            <a:off x="4572000" y="3358100"/>
            <a:ext cx="3856800" cy="1250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sz="14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 name="Slide Number Placeholder 1">
            <a:extLst>
              <a:ext uri="{FF2B5EF4-FFF2-40B4-BE49-F238E27FC236}">
                <a16:creationId xmlns:a16="http://schemas.microsoft.com/office/drawing/2014/main" id="{78F30F8E-2FC8-1C80-3C1E-04B8074329A4}"/>
              </a:ext>
            </a:extLst>
          </p:cNvPr>
          <p:cNvSpPr>
            <a:spLocks noGrp="1"/>
          </p:cNvSpPr>
          <p:nvPr>
            <p:ph type="sldNum" sz="quarter" idx="4"/>
          </p:nvPr>
        </p:nvSpPr>
        <p:spPr>
          <a:xfrm>
            <a:off x="6457950" y="4767263"/>
            <a:ext cx="2057400" cy="274637"/>
          </a:xfrm>
          <a:prstGeom prst="rect">
            <a:avLst/>
          </a:prstGeom>
        </p:spPr>
        <p:txBody>
          <a:bodyPr vert="horz" lIns="91440" tIns="45720" rIns="91440" bIns="45720" rtlCol="0" anchor="ctr"/>
          <a:lstStyle>
            <a:lvl1pPr algn="r">
              <a:defRPr sz="1200">
                <a:solidFill>
                  <a:schemeClr val="tx1">
                    <a:tint val="82000"/>
                  </a:schemeClr>
                </a:solidFill>
              </a:defRPr>
            </a:lvl1pPr>
          </a:lstStyle>
          <a:p>
            <a:fld id="{637C29BF-70CC-4A70-A20D-085FE786A1F9}"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44"/>
        <p:cNvGrpSpPr/>
        <p:nvPr/>
      </p:nvGrpSpPr>
      <p:grpSpPr>
        <a:xfrm>
          <a:off x="0" y="0"/>
          <a:ext cx="0" cy="0"/>
          <a:chOff x="0" y="0"/>
          <a:chExt cx="0" cy="0"/>
        </a:xfrm>
      </p:grpSpPr>
      <p:sp>
        <p:nvSpPr>
          <p:cNvPr id="45" name="Google Shape;45;p10"/>
          <p:cNvSpPr>
            <a:spLocks noGrp="1"/>
          </p:cNvSpPr>
          <p:nvPr>
            <p:ph type="pic" idx="2"/>
          </p:nvPr>
        </p:nvSpPr>
        <p:spPr>
          <a:xfrm>
            <a:off x="0" y="0"/>
            <a:ext cx="9144000" cy="5143500"/>
          </a:xfrm>
          <a:prstGeom prst="rect">
            <a:avLst/>
          </a:prstGeom>
          <a:noFill/>
          <a:ln>
            <a:noFill/>
          </a:ln>
        </p:spPr>
      </p:sp>
      <p:sp>
        <p:nvSpPr>
          <p:cNvPr id="46" name="Google Shape;46;p10"/>
          <p:cNvSpPr txBox="1">
            <a:spLocks noGrp="1"/>
          </p:cNvSpPr>
          <p:nvPr>
            <p:ph type="title"/>
          </p:nvPr>
        </p:nvSpPr>
        <p:spPr>
          <a:xfrm>
            <a:off x="715100" y="4059800"/>
            <a:ext cx="7713600" cy="548700"/>
          </a:xfrm>
          <a:prstGeom prst="rect">
            <a:avLst/>
          </a:prstGeom>
          <a:solidFill>
            <a:schemeClr val="lt1"/>
          </a:solidFill>
        </p:spPr>
        <p:txBody>
          <a:bodyPr spcFirstLastPara="1" wrap="square" lIns="91425" tIns="91425" rIns="91425" bIns="91425" anchor="ctr" anchorCtr="0">
            <a:noAutofit/>
          </a:bodyPr>
          <a:lstStyle>
            <a:lvl1pPr lvl="0" algn="ctr" rtl="0">
              <a:spcBef>
                <a:spcPts val="0"/>
              </a:spcBef>
              <a:spcAft>
                <a:spcPts val="0"/>
              </a:spcAft>
              <a:buSzPts val="2500"/>
              <a:buNone/>
              <a:defRPr/>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a:endParaRPr/>
          </a:p>
        </p:txBody>
      </p:sp>
      <p:sp>
        <p:nvSpPr>
          <p:cNvPr id="2" name="Slide Number Placeholder 1">
            <a:extLst>
              <a:ext uri="{FF2B5EF4-FFF2-40B4-BE49-F238E27FC236}">
                <a16:creationId xmlns:a16="http://schemas.microsoft.com/office/drawing/2014/main" id="{41BB6199-A71A-4AEE-23E1-7E96BC08AF5A}"/>
              </a:ext>
            </a:extLst>
          </p:cNvPr>
          <p:cNvSpPr>
            <a:spLocks noGrp="1"/>
          </p:cNvSpPr>
          <p:nvPr>
            <p:ph type="sldNum" sz="quarter" idx="4"/>
          </p:nvPr>
        </p:nvSpPr>
        <p:spPr>
          <a:xfrm>
            <a:off x="6457950" y="4767263"/>
            <a:ext cx="2057400" cy="274637"/>
          </a:xfrm>
          <a:prstGeom prst="rect">
            <a:avLst/>
          </a:prstGeom>
        </p:spPr>
        <p:txBody>
          <a:bodyPr vert="horz" lIns="91440" tIns="45720" rIns="91440" bIns="45720" rtlCol="0" anchor="ctr"/>
          <a:lstStyle>
            <a:lvl1pPr algn="r">
              <a:defRPr sz="1200">
                <a:solidFill>
                  <a:schemeClr val="tx1">
                    <a:tint val="82000"/>
                  </a:schemeClr>
                </a:solidFill>
              </a:defRPr>
            </a:lvl1pPr>
          </a:lstStyle>
          <a:p>
            <a:fld id="{637C29BF-70CC-4A70-A20D-085FE786A1F9}"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6"/>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5100" y="535000"/>
            <a:ext cx="7713900" cy="548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500"/>
              <a:buFont typeface="Alexandria Medium"/>
              <a:buNone/>
              <a:defRPr sz="2500">
                <a:solidFill>
                  <a:schemeClr val="dk1"/>
                </a:solidFill>
                <a:latin typeface="Alexandria Medium"/>
                <a:ea typeface="Alexandria Medium"/>
                <a:cs typeface="Alexandria Medium"/>
                <a:sym typeface="Alexandria Medium"/>
              </a:defRPr>
            </a:lvl1pPr>
            <a:lvl2pPr lvl="1" rtl="0">
              <a:spcBef>
                <a:spcPts val="0"/>
              </a:spcBef>
              <a:spcAft>
                <a:spcPts val="0"/>
              </a:spcAft>
              <a:buClr>
                <a:schemeClr val="dk1"/>
              </a:buClr>
              <a:buSzPts val="2500"/>
              <a:buFont typeface="Alexandria Medium"/>
              <a:buNone/>
              <a:defRPr sz="2500">
                <a:solidFill>
                  <a:schemeClr val="dk1"/>
                </a:solidFill>
                <a:latin typeface="Alexandria Medium"/>
                <a:ea typeface="Alexandria Medium"/>
                <a:cs typeface="Alexandria Medium"/>
                <a:sym typeface="Alexandria Medium"/>
              </a:defRPr>
            </a:lvl2pPr>
            <a:lvl3pPr lvl="2" rtl="0">
              <a:spcBef>
                <a:spcPts val="0"/>
              </a:spcBef>
              <a:spcAft>
                <a:spcPts val="0"/>
              </a:spcAft>
              <a:buClr>
                <a:schemeClr val="dk1"/>
              </a:buClr>
              <a:buSzPts val="2500"/>
              <a:buFont typeface="Alexandria Medium"/>
              <a:buNone/>
              <a:defRPr sz="2500">
                <a:solidFill>
                  <a:schemeClr val="dk1"/>
                </a:solidFill>
                <a:latin typeface="Alexandria Medium"/>
                <a:ea typeface="Alexandria Medium"/>
                <a:cs typeface="Alexandria Medium"/>
                <a:sym typeface="Alexandria Medium"/>
              </a:defRPr>
            </a:lvl3pPr>
            <a:lvl4pPr lvl="3" rtl="0">
              <a:spcBef>
                <a:spcPts val="0"/>
              </a:spcBef>
              <a:spcAft>
                <a:spcPts val="0"/>
              </a:spcAft>
              <a:buClr>
                <a:schemeClr val="dk1"/>
              </a:buClr>
              <a:buSzPts val="2500"/>
              <a:buFont typeface="Alexandria Medium"/>
              <a:buNone/>
              <a:defRPr sz="2500">
                <a:solidFill>
                  <a:schemeClr val="dk1"/>
                </a:solidFill>
                <a:latin typeface="Alexandria Medium"/>
                <a:ea typeface="Alexandria Medium"/>
                <a:cs typeface="Alexandria Medium"/>
                <a:sym typeface="Alexandria Medium"/>
              </a:defRPr>
            </a:lvl4pPr>
            <a:lvl5pPr lvl="4" rtl="0">
              <a:spcBef>
                <a:spcPts val="0"/>
              </a:spcBef>
              <a:spcAft>
                <a:spcPts val="0"/>
              </a:spcAft>
              <a:buClr>
                <a:schemeClr val="dk1"/>
              </a:buClr>
              <a:buSzPts val="2500"/>
              <a:buFont typeface="Alexandria Medium"/>
              <a:buNone/>
              <a:defRPr sz="2500">
                <a:solidFill>
                  <a:schemeClr val="dk1"/>
                </a:solidFill>
                <a:latin typeface="Alexandria Medium"/>
                <a:ea typeface="Alexandria Medium"/>
                <a:cs typeface="Alexandria Medium"/>
                <a:sym typeface="Alexandria Medium"/>
              </a:defRPr>
            </a:lvl5pPr>
            <a:lvl6pPr lvl="5" rtl="0">
              <a:spcBef>
                <a:spcPts val="0"/>
              </a:spcBef>
              <a:spcAft>
                <a:spcPts val="0"/>
              </a:spcAft>
              <a:buClr>
                <a:schemeClr val="dk1"/>
              </a:buClr>
              <a:buSzPts val="2500"/>
              <a:buFont typeface="Alexandria Medium"/>
              <a:buNone/>
              <a:defRPr sz="2500">
                <a:solidFill>
                  <a:schemeClr val="dk1"/>
                </a:solidFill>
                <a:latin typeface="Alexandria Medium"/>
                <a:ea typeface="Alexandria Medium"/>
                <a:cs typeface="Alexandria Medium"/>
                <a:sym typeface="Alexandria Medium"/>
              </a:defRPr>
            </a:lvl6pPr>
            <a:lvl7pPr lvl="6" rtl="0">
              <a:spcBef>
                <a:spcPts val="0"/>
              </a:spcBef>
              <a:spcAft>
                <a:spcPts val="0"/>
              </a:spcAft>
              <a:buClr>
                <a:schemeClr val="dk1"/>
              </a:buClr>
              <a:buSzPts val="2500"/>
              <a:buFont typeface="Alexandria Medium"/>
              <a:buNone/>
              <a:defRPr sz="2500">
                <a:solidFill>
                  <a:schemeClr val="dk1"/>
                </a:solidFill>
                <a:latin typeface="Alexandria Medium"/>
                <a:ea typeface="Alexandria Medium"/>
                <a:cs typeface="Alexandria Medium"/>
                <a:sym typeface="Alexandria Medium"/>
              </a:defRPr>
            </a:lvl7pPr>
            <a:lvl8pPr lvl="7" rtl="0">
              <a:spcBef>
                <a:spcPts val="0"/>
              </a:spcBef>
              <a:spcAft>
                <a:spcPts val="0"/>
              </a:spcAft>
              <a:buClr>
                <a:schemeClr val="dk1"/>
              </a:buClr>
              <a:buSzPts val="2500"/>
              <a:buFont typeface="Alexandria Medium"/>
              <a:buNone/>
              <a:defRPr sz="2500">
                <a:solidFill>
                  <a:schemeClr val="dk1"/>
                </a:solidFill>
                <a:latin typeface="Alexandria Medium"/>
                <a:ea typeface="Alexandria Medium"/>
                <a:cs typeface="Alexandria Medium"/>
                <a:sym typeface="Alexandria Medium"/>
              </a:defRPr>
            </a:lvl8pPr>
            <a:lvl9pPr lvl="8" rtl="0">
              <a:spcBef>
                <a:spcPts val="0"/>
              </a:spcBef>
              <a:spcAft>
                <a:spcPts val="0"/>
              </a:spcAft>
              <a:buClr>
                <a:schemeClr val="dk1"/>
              </a:buClr>
              <a:buSzPts val="2500"/>
              <a:buFont typeface="Alexandria Medium"/>
              <a:buNone/>
              <a:defRPr sz="2500">
                <a:solidFill>
                  <a:schemeClr val="dk1"/>
                </a:solidFill>
                <a:latin typeface="Alexandria Medium"/>
                <a:ea typeface="Alexandria Medium"/>
                <a:cs typeface="Alexandria Medium"/>
                <a:sym typeface="Alexandria Medium"/>
              </a:defRPr>
            </a:lvl9pPr>
          </a:lstStyle>
          <a:p>
            <a:endParaRPr/>
          </a:p>
        </p:txBody>
      </p:sp>
      <p:sp>
        <p:nvSpPr>
          <p:cNvPr id="7" name="Google Shape;7;p1"/>
          <p:cNvSpPr txBox="1">
            <a:spLocks noGrp="1"/>
          </p:cNvSpPr>
          <p:nvPr>
            <p:ph type="body" idx="1"/>
          </p:nvPr>
        </p:nvSpPr>
        <p:spPr>
          <a:xfrm>
            <a:off x="715100" y="1083700"/>
            <a:ext cx="7713900" cy="35247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1pPr>
            <a:lvl2pPr marL="914400" lvl="1" indent="-30480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2pPr>
            <a:lvl3pPr marL="1371600" lvl="2" indent="-30480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3pPr>
            <a:lvl4pPr marL="1828800" lvl="3" indent="-30480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4pPr>
            <a:lvl5pPr marL="2286000" lvl="4" indent="-30480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5pPr>
            <a:lvl6pPr marL="2743200" lvl="5" indent="-30480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6pPr>
            <a:lvl7pPr marL="3200400" lvl="6" indent="-30480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7pPr>
            <a:lvl8pPr marL="3657600" lvl="7" indent="-30480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8pPr>
            <a:lvl9pPr marL="4114800" lvl="8" indent="-30480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9pPr>
          </a:lstStyle>
          <a:p>
            <a:endParaRPr/>
          </a:p>
        </p:txBody>
      </p:sp>
      <p:pic>
        <p:nvPicPr>
          <p:cNvPr id="3" name="Picture 2" descr="A black background with blue text&#10;&#10;Description automatically generated">
            <a:extLst>
              <a:ext uri="{FF2B5EF4-FFF2-40B4-BE49-F238E27FC236}">
                <a16:creationId xmlns:a16="http://schemas.microsoft.com/office/drawing/2014/main" id="{E3CA63EC-CA23-4135-2C17-479241727142}"/>
              </a:ext>
            </a:extLst>
          </p:cNvPr>
          <p:cNvPicPr>
            <a:picLocks noChangeAspect="1"/>
          </p:cNvPicPr>
          <p:nvPr userDrawn="1"/>
        </p:nvPicPr>
        <p:blipFill>
          <a:blip r:embed="rId33"/>
          <a:stretch>
            <a:fillRect/>
          </a:stretch>
        </p:blipFill>
        <p:spPr>
          <a:xfrm>
            <a:off x="3522092" y="-229870"/>
            <a:ext cx="2157638" cy="1022350"/>
          </a:xfrm>
          <a:prstGeom prst="rect">
            <a:avLst/>
          </a:prstGeom>
        </p:spPr>
      </p:pic>
      <p:sp>
        <p:nvSpPr>
          <p:cNvPr id="2" name="Slide Number Placeholder 1">
            <a:extLst>
              <a:ext uri="{FF2B5EF4-FFF2-40B4-BE49-F238E27FC236}">
                <a16:creationId xmlns:a16="http://schemas.microsoft.com/office/drawing/2014/main" id="{1F5B1641-473F-4514-5E45-444F01730404}"/>
              </a:ext>
            </a:extLst>
          </p:cNvPr>
          <p:cNvSpPr>
            <a:spLocks noGrp="1"/>
          </p:cNvSpPr>
          <p:nvPr>
            <p:ph type="sldNum" sz="quarter" idx="4"/>
          </p:nvPr>
        </p:nvSpPr>
        <p:spPr>
          <a:xfrm>
            <a:off x="6457950" y="4767263"/>
            <a:ext cx="2057400" cy="274637"/>
          </a:xfrm>
          <a:prstGeom prst="rect">
            <a:avLst/>
          </a:prstGeom>
        </p:spPr>
        <p:txBody>
          <a:bodyPr vert="horz" lIns="91440" tIns="45720" rIns="91440" bIns="45720" rtlCol="0" anchor="ctr"/>
          <a:lstStyle>
            <a:lvl1pPr algn="r">
              <a:defRPr sz="1200">
                <a:solidFill>
                  <a:schemeClr val="tx1">
                    <a:tint val="82000"/>
                  </a:schemeClr>
                </a:solidFill>
                <a:latin typeface="Alexandria Medium" panose="020B0604020202020204" charset="-78"/>
                <a:cs typeface="Alexandria Medium" panose="020B0604020202020204" charset="-78"/>
              </a:defRPr>
            </a:lvl1pPr>
          </a:lstStyle>
          <a:p>
            <a:fld id="{637C29BF-70CC-4A70-A20D-085FE786A1F9}" type="slidenum">
              <a:rPr lang="en-US" smtClean="0"/>
              <a:pPr/>
              <a:t>‹#›</a:t>
            </a:fld>
            <a:endParaRPr lang="en-US"/>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713" r:id="rId11"/>
    <p:sldLayoutId id="2147483722" r:id="rId12"/>
    <p:sldLayoutId id="2147483711" r:id="rId13"/>
    <p:sldLayoutId id="2147483659" r:id="rId14"/>
    <p:sldLayoutId id="2147483660" r:id="rId15"/>
    <p:sldLayoutId id="2147483661" r:id="rId16"/>
    <p:sldLayoutId id="2147483662" r:id="rId17"/>
    <p:sldLayoutId id="2147483663" r:id="rId18"/>
    <p:sldLayoutId id="2147483664" r:id="rId19"/>
    <p:sldLayoutId id="2147483665" r:id="rId20"/>
    <p:sldLayoutId id="2147483666" r:id="rId21"/>
    <p:sldLayoutId id="2147483667" r:id="rId22"/>
    <p:sldLayoutId id="2147483668" r:id="rId23"/>
    <p:sldLayoutId id="2147483669" r:id="rId24"/>
    <p:sldLayoutId id="2147483670" r:id="rId25"/>
    <p:sldLayoutId id="2147483671" r:id="rId26"/>
    <p:sldLayoutId id="2147483672" r:id="rId27"/>
    <p:sldLayoutId id="2147483673" r:id="rId28"/>
    <p:sldLayoutId id="2147483674" r:id="rId29"/>
    <p:sldLayoutId id="2147483676" r:id="rId30"/>
    <p:sldLayoutId id="2147483677" r:id="rId3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9.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9.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11.xml"/><Relationship Id="rId1" Type="http://schemas.openxmlformats.org/officeDocument/2006/relationships/slideLayout" Target="../slideLayouts/slideLayout10.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9.xml"/></Relationships>
</file>

<file path=ppt/slides/_rels/slide5.xml.rels><?xml version="1.0" encoding="UTF-8" standalone="yes"?>
<Relationships xmlns="http://schemas.openxmlformats.org/package/2006/relationships"><Relationship Id="rId3" Type="http://schemas.openxmlformats.org/officeDocument/2006/relationships/hyperlink" Target="https://dermnetnz.org/" TargetMode="External"/><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hyperlink" Target="http://www.isic-archive.com/"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6.xml"/><Relationship Id="rId1" Type="http://schemas.openxmlformats.org/officeDocument/2006/relationships/slideLayout" Target="../slideLayouts/slideLayout23.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3.xml"/></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8.xml"/><Relationship Id="rId4" Type="http://schemas.openxmlformats.org/officeDocument/2006/relationships/image" Target="../media/image9.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666" name="Google Shape;666;p27"/>
          <p:cNvSpPr txBox="1">
            <a:spLocks/>
          </p:cNvSpPr>
          <p:nvPr/>
        </p:nvSpPr>
        <p:spPr>
          <a:xfrm>
            <a:off x="737760" y="437353"/>
            <a:ext cx="7668663" cy="2279538"/>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5200"/>
              <a:buFont typeface="Alexandria Medium"/>
              <a:buNone/>
              <a:defRPr sz="9000" b="0" i="0" u="none" strike="noStrike" cap="none">
                <a:solidFill>
                  <a:schemeClr val="dk1"/>
                </a:solidFill>
                <a:latin typeface="Alexandria Medium"/>
                <a:ea typeface="Alexandria Medium"/>
                <a:cs typeface="Alexandria Medium"/>
                <a:sym typeface="Alexandria Medium"/>
              </a:defRPr>
            </a:lvl1pPr>
            <a:lvl2pPr marR="0" lvl="1" algn="ctr" rtl="0">
              <a:lnSpc>
                <a:spcPct val="100000"/>
              </a:lnSpc>
              <a:spcBef>
                <a:spcPts val="0"/>
              </a:spcBef>
              <a:spcAft>
                <a:spcPts val="0"/>
              </a:spcAft>
              <a:buClr>
                <a:schemeClr val="dk1"/>
              </a:buClr>
              <a:buSzPts val="5200"/>
              <a:buFont typeface="Alexandria Medium"/>
              <a:buNone/>
              <a:defRPr sz="5200" b="0" i="0" u="none" strike="noStrike" cap="none">
                <a:solidFill>
                  <a:schemeClr val="dk1"/>
                </a:solidFill>
                <a:latin typeface="Alexandria Medium"/>
                <a:ea typeface="Alexandria Medium"/>
                <a:cs typeface="Alexandria Medium"/>
                <a:sym typeface="Alexandria Medium"/>
              </a:defRPr>
            </a:lvl2pPr>
            <a:lvl3pPr marR="0" lvl="2" algn="ctr" rtl="0">
              <a:lnSpc>
                <a:spcPct val="100000"/>
              </a:lnSpc>
              <a:spcBef>
                <a:spcPts val="0"/>
              </a:spcBef>
              <a:spcAft>
                <a:spcPts val="0"/>
              </a:spcAft>
              <a:buClr>
                <a:schemeClr val="dk1"/>
              </a:buClr>
              <a:buSzPts val="5200"/>
              <a:buFont typeface="Alexandria Medium"/>
              <a:buNone/>
              <a:defRPr sz="5200" b="0" i="0" u="none" strike="noStrike" cap="none">
                <a:solidFill>
                  <a:schemeClr val="dk1"/>
                </a:solidFill>
                <a:latin typeface="Alexandria Medium"/>
                <a:ea typeface="Alexandria Medium"/>
                <a:cs typeface="Alexandria Medium"/>
                <a:sym typeface="Alexandria Medium"/>
              </a:defRPr>
            </a:lvl3pPr>
            <a:lvl4pPr marR="0" lvl="3" algn="ctr" rtl="0">
              <a:lnSpc>
                <a:spcPct val="100000"/>
              </a:lnSpc>
              <a:spcBef>
                <a:spcPts val="0"/>
              </a:spcBef>
              <a:spcAft>
                <a:spcPts val="0"/>
              </a:spcAft>
              <a:buClr>
                <a:schemeClr val="dk1"/>
              </a:buClr>
              <a:buSzPts val="5200"/>
              <a:buFont typeface="Alexandria Medium"/>
              <a:buNone/>
              <a:defRPr sz="5200" b="0" i="0" u="none" strike="noStrike" cap="none">
                <a:solidFill>
                  <a:schemeClr val="dk1"/>
                </a:solidFill>
                <a:latin typeface="Alexandria Medium"/>
                <a:ea typeface="Alexandria Medium"/>
                <a:cs typeface="Alexandria Medium"/>
                <a:sym typeface="Alexandria Medium"/>
              </a:defRPr>
            </a:lvl4pPr>
            <a:lvl5pPr marR="0" lvl="4" algn="ctr" rtl="0">
              <a:lnSpc>
                <a:spcPct val="100000"/>
              </a:lnSpc>
              <a:spcBef>
                <a:spcPts val="0"/>
              </a:spcBef>
              <a:spcAft>
                <a:spcPts val="0"/>
              </a:spcAft>
              <a:buClr>
                <a:schemeClr val="dk1"/>
              </a:buClr>
              <a:buSzPts val="5200"/>
              <a:buFont typeface="Alexandria Medium"/>
              <a:buNone/>
              <a:defRPr sz="5200" b="0" i="0" u="none" strike="noStrike" cap="none">
                <a:solidFill>
                  <a:schemeClr val="dk1"/>
                </a:solidFill>
                <a:latin typeface="Alexandria Medium"/>
                <a:ea typeface="Alexandria Medium"/>
                <a:cs typeface="Alexandria Medium"/>
                <a:sym typeface="Alexandria Medium"/>
              </a:defRPr>
            </a:lvl5pPr>
            <a:lvl6pPr marR="0" lvl="5" algn="ctr" rtl="0">
              <a:lnSpc>
                <a:spcPct val="100000"/>
              </a:lnSpc>
              <a:spcBef>
                <a:spcPts val="0"/>
              </a:spcBef>
              <a:spcAft>
                <a:spcPts val="0"/>
              </a:spcAft>
              <a:buClr>
                <a:schemeClr val="dk1"/>
              </a:buClr>
              <a:buSzPts val="5200"/>
              <a:buFont typeface="Alexandria Medium"/>
              <a:buNone/>
              <a:defRPr sz="5200" b="0" i="0" u="none" strike="noStrike" cap="none">
                <a:solidFill>
                  <a:schemeClr val="dk1"/>
                </a:solidFill>
                <a:latin typeface="Alexandria Medium"/>
                <a:ea typeface="Alexandria Medium"/>
                <a:cs typeface="Alexandria Medium"/>
                <a:sym typeface="Alexandria Medium"/>
              </a:defRPr>
            </a:lvl6pPr>
            <a:lvl7pPr marR="0" lvl="6" algn="ctr" rtl="0">
              <a:lnSpc>
                <a:spcPct val="100000"/>
              </a:lnSpc>
              <a:spcBef>
                <a:spcPts val="0"/>
              </a:spcBef>
              <a:spcAft>
                <a:spcPts val="0"/>
              </a:spcAft>
              <a:buClr>
                <a:schemeClr val="dk1"/>
              </a:buClr>
              <a:buSzPts val="5200"/>
              <a:buFont typeface="Alexandria Medium"/>
              <a:buNone/>
              <a:defRPr sz="5200" b="0" i="0" u="none" strike="noStrike" cap="none">
                <a:solidFill>
                  <a:schemeClr val="dk1"/>
                </a:solidFill>
                <a:latin typeface="Alexandria Medium"/>
                <a:ea typeface="Alexandria Medium"/>
                <a:cs typeface="Alexandria Medium"/>
                <a:sym typeface="Alexandria Medium"/>
              </a:defRPr>
            </a:lvl7pPr>
            <a:lvl8pPr marR="0" lvl="7" algn="ctr" rtl="0">
              <a:lnSpc>
                <a:spcPct val="100000"/>
              </a:lnSpc>
              <a:spcBef>
                <a:spcPts val="0"/>
              </a:spcBef>
              <a:spcAft>
                <a:spcPts val="0"/>
              </a:spcAft>
              <a:buClr>
                <a:schemeClr val="dk1"/>
              </a:buClr>
              <a:buSzPts val="5200"/>
              <a:buFont typeface="Alexandria Medium"/>
              <a:buNone/>
              <a:defRPr sz="5200" b="0" i="0" u="none" strike="noStrike" cap="none">
                <a:solidFill>
                  <a:schemeClr val="dk1"/>
                </a:solidFill>
                <a:latin typeface="Alexandria Medium"/>
                <a:ea typeface="Alexandria Medium"/>
                <a:cs typeface="Alexandria Medium"/>
                <a:sym typeface="Alexandria Medium"/>
              </a:defRPr>
            </a:lvl8pPr>
            <a:lvl9pPr marR="0" lvl="8" algn="ctr" rtl="0">
              <a:lnSpc>
                <a:spcPct val="100000"/>
              </a:lnSpc>
              <a:spcBef>
                <a:spcPts val="0"/>
              </a:spcBef>
              <a:spcAft>
                <a:spcPts val="0"/>
              </a:spcAft>
              <a:buClr>
                <a:schemeClr val="dk1"/>
              </a:buClr>
              <a:buSzPts val="5200"/>
              <a:buFont typeface="Alexandria Medium"/>
              <a:buNone/>
              <a:defRPr sz="5200" b="0" i="0" u="none" strike="noStrike" cap="none">
                <a:solidFill>
                  <a:schemeClr val="dk1"/>
                </a:solidFill>
                <a:latin typeface="Alexandria Medium"/>
                <a:ea typeface="Alexandria Medium"/>
                <a:cs typeface="Alexandria Medium"/>
                <a:sym typeface="Alexandria Medium"/>
              </a:defRPr>
            </a:lvl9pPr>
          </a:lstStyle>
          <a:p>
            <a:pPr algn="ctr"/>
            <a:r>
              <a:rPr lang="en" sz="4000">
                <a:solidFill>
                  <a:schemeClr val="tx1"/>
                </a:solidFill>
                <a:ea typeface="Segoe UI Historic"/>
              </a:rPr>
              <a:t>Phân loại tổn thương da qua hình ảnh soi da</a:t>
            </a:r>
          </a:p>
        </p:txBody>
      </p:sp>
      <p:sp>
        <p:nvSpPr>
          <p:cNvPr id="2" name="Google Shape;668;p27">
            <a:extLst>
              <a:ext uri="{FF2B5EF4-FFF2-40B4-BE49-F238E27FC236}">
                <a16:creationId xmlns:a16="http://schemas.microsoft.com/office/drawing/2014/main" id="{562DA498-3804-AC37-E864-D4621893AA0C}"/>
              </a:ext>
            </a:extLst>
          </p:cNvPr>
          <p:cNvSpPr txBox="1">
            <a:spLocks/>
          </p:cNvSpPr>
          <p:nvPr/>
        </p:nvSpPr>
        <p:spPr>
          <a:xfrm>
            <a:off x="7147352" y="602474"/>
            <a:ext cx="1910737" cy="405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r" rtl="0">
              <a:lnSpc>
                <a:spcPct val="100000"/>
              </a:lnSpc>
              <a:spcBef>
                <a:spcPts val="0"/>
              </a:spcBef>
              <a:spcAft>
                <a:spcPts val="0"/>
              </a:spcAft>
              <a:buClr>
                <a:schemeClr val="dk1"/>
              </a:buClr>
              <a:buSzPts val="1200"/>
              <a:buFont typeface="Albert Sans"/>
              <a:buNone/>
              <a:defRPr sz="1400" b="0" i="0" u="none" strike="noStrike" cap="none">
                <a:solidFill>
                  <a:schemeClr val="dk1"/>
                </a:solidFill>
                <a:latin typeface="Albert Sans"/>
                <a:ea typeface="Albert Sans"/>
                <a:cs typeface="Albert Sans"/>
                <a:sym typeface="Albert Sans"/>
              </a:defRPr>
            </a:lvl1pPr>
            <a:lvl2pPr marL="914400" marR="0" lvl="1" indent="-304800" algn="ctr" rtl="0">
              <a:lnSpc>
                <a:spcPct val="100000"/>
              </a:lnSpc>
              <a:spcBef>
                <a:spcPts val="0"/>
              </a:spcBef>
              <a:spcAft>
                <a:spcPts val="0"/>
              </a:spcAft>
              <a:buClr>
                <a:schemeClr val="dk1"/>
              </a:buClr>
              <a:buSzPts val="1800"/>
              <a:buFont typeface="Albert Sans"/>
              <a:buNone/>
              <a:defRPr sz="1800" b="0" i="0" u="none" strike="noStrike" cap="none">
                <a:solidFill>
                  <a:schemeClr val="dk1"/>
                </a:solidFill>
                <a:latin typeface="Albert Sans"/>
                <a:ea typeface="Albert Sans"/>
                <a:cs typeface="Albert Sans"/>
                <a:sym typeface="Albert Sans"/>
              </a:defRPr>
            </a:lvl2pPr>
            <a:lvl3pPr marL="1371600" marR="0" lvl="2" indent="-304800" algn="ctr" rtl="0">
              <a:lnSpc>
                <a:spcPct val="100000"/>
              </a:lnSpc>
              <a:spcBef>
                <a:spcPts val="0"/>
              </a:spcBef>
              <a:spcAft>
                <a:spcPts val="0"/>
              </a:spcAft>
              <a:buClr>
                <a:schemeClr val="dk1"/>
              </a:buClr>
              <a:buSzPts val="1800"/>
              <a:buFont typeface="Albert Sans"/>
              <a:buNone/>
              <a:defRPr sz="1800" b="0" i="0" u="none" strike="noStrike" cap="none">
                <a:solidFill>
                  <a:schemeClr val="dk1"/>
                </a:solidFill>
                <a:latin typeface="Albert Sans"/>
                <a:ea typeface="Albert Sans"/>
                <a:cs typeface="Albert Sans"/>
                <a:sym typeface="Albert Sans"/>
              </a:defRPr>
            </a:lvl3pPr>
            <a:lvl4pPr marL="1828800" marR="0" lvl="3" indent="-304800" algn="ctr" rtl="0">
              <a:lnSpc>
                <a:spcPct val="100000"/>
              </a:lnSpc>
              <a:spcBef>
                <a:spcPts val="0"/>
              </a:spcBef>
              <a:spcAft>
                <a:spcPts val="0"/>
              </a:spcAft>
              <a:buClr>
                <a:schemeClr val="dk1"/>
              </a:buClr>
              <a:buSzPts val="1800"/>
              <a:buFont typeface="Albert Sans"/>
              <a:buNone/>
              <a:defRPr sz="1800" b="0" i="0" u="none" strike="noStrike" cap="none">
                <a:solidFill>
                  <a:schemeClr val="dk1"/>
                </a:solidFill>
                <a:latin typeface="Albert Sans"/>
                <a:ea typeface="Albert Sans"/>
                <a:cs typeface="Albert Sans"/>
                <a:sym typeface="Albert Sans"/>
              </a:defRPr>
            </a:lvl4pPr>
            <a:lvl5pPr marL="2286000" marR="0" lvl="4" indent="-304800" algn="ctr" rtl="0">
              <a:lnSpc>
                <a:spcPct val="100000"/>
              </a:lnSpc>
              <a:spcBef>
                <a:spcPts val="0"/>
              </a:spcBef>
              <a:spcAft>
                <a:spcPts val="0"/>
              </a:spcAft>
              <a:buClr>
                <a:schemeClr val="dk1"/>
              </a:buClr>
              <a:buSzPts val="1800"/>
              <a:buFont typeface="Albert Sans"/>
              <a:buNone/>
              <a:defRPr sz="1800" b="0" i="0" u="none" strike="noStrike" cap="none">
                <a:solidFill>
                  <a:schemeClr val="dk1"/>
                </a:solidFill>
                <a:latin typeface="Albert Sans"/>
                <a:ea typeface="Albert Sans"/>
                <a:cs typeface="Albert Sans"/>
                <a:sym typeface="Albert Sans"/>
              </a:defRPr>
            </a:lvl5pPr>
            <a:lvl6pPr marL="2743200" marR="0" lvl="5" indent="-304800" algn="ctr" rtl="0">
              <a:lnSpc>
                <a:spcPct val="100000"/>
              </a:lnSpc>
              <a:spcBef>
                <a:spcPts val="0"/>
              </a:spcBef>
              <a:spcAft>
                <a:spcPts val="0"/>
              </a:spcAft>
              <a:buClr>
                <a:schemeClr val="dk1"/>
              </a:buClr>
              <a:buSzPts val="1800"/>
              <a:buFont typeface="Albert Sans"/>
              <a:buNone/>
              <a:defRPr sz="1800" b="0" i="0" u="none" strike="noStrike" cap="none">
                <a:solidFill>
                  <a:schemeClr val="dk1"/>
                </a:solidFill>
                <a:latin typeface="Albert Sans"/>
                <a:ea typeface="Albert Sans"/>
                <a:cs typeface="Albert Sans"/>
                <a:sym typeface="Albert Sans"/>
              </a:defRPr>
            </a:lvl6pPr>
            <a:lvl7pPr marL="3200400" marR="0" lvl="6" indent="-304800" algn="ctr" rtl="0">
              <a:lnSpc>
                <a:spcPct val="100000"/>
              </a:lnSpc>
              <a:spcBef>
                <a:spcPts val="0"/>
              </a:spcBef>
              <a:spcAft>
                <a:spcPts val="0"/>
              </a:spcAft>
              <a:buClr>
                <a:schemeClr val="dk1"/>
              </a:buClr>
              <a:buSzPts val="1800"/>
              <a:buFont typeface="Albert Sans"/>
              <a:buNone/>
              <a:defRPr sz="1800" b="0" i="0" u="none" strike="noStrike" cap="none">
                <a:solidFill>
                  <a:schemeClr val="dk1"/>
                </a:solidFill>
                <a:latin typeface="Albert Sans"/>
                <a:ea typeface="Albert Sans"/>
                <a:cs typeface="Albert Sans"/>
                <a:sym typeface="Albert Sans"/>
              </a:defRPr>
            </a:lvl7pPr>
            <a:lvl8pPr marL="3657600" marR="0" lvl="7" indent="-304800" algn="ctr" rtl="0">
              <a:lnSpc>
                <a:spcPct val="100000"/>
              </a:lnSpc>
              <a:spcBef>
                <a:spcPts val="0"/>
              </a:spcBef>
              <a:spcAft>
                <a:spcPts val="0"/>
              </a:spcAft>
              <a:buClr>
                <a:schemeClr val="dk1"/>
              </a:buClr>
              <a:buSzPts val="1800"/>
              <a:buFont typeface="Albert Sans"/>
              <a:buNone/>
              <a:defRPr sz="1800" b="0" i="0" u="none" strike="noStrike" cap="none">
                <a:solidFill>
                  <a:schemeClr val="dk1"/>
                </a:solidFill>
                <a:latin typeface="Albert Sans"/>
                <a:ea typeface="Albert Sans"/>
                <a:cs typeface="Albert Sans"/>
                <a:sym typeface="Albert Sans"/>
              </a:defRPr>
            </a:lvl8pPr>
            <a:lvl9pPr marL="4114800" marR="0" lvl="8" indent="-304800" algn="ctr" rtl="0">
              <a:lnSpc>
                <a:spcPct val="100000"/>
              </a:lnSpc>
              <a:spcBef>
                <a:spcPts val="0"/>
              </a:spcBef>
              <a:spcAft>
                <a:spcPts val="0"/>
              </a:spcAft>
              <a:buClr>
                <a:schemeClr val="dk1"/>
              </a:buClr>
              <a:buSzPts val="1800"/>
              <a:buFont typeface="Albert Sans"/>
              <a:buNone/>
              <a:defRPr sz="1800" b="0" i="0" u="none" strike="noStrike" cap="none">
                <a:solidFill>
                  <a:schemeClr val="dk1"/>
                </a:solidFill>
                <a:latin typeface="Albert Sans"/>
                <a:ea typeface="Albert Sans"/>
                <a:cs typeface="Albert Sans"/>
                <a:sym typeface="Albert Sans"/>
              </a:defRPr>
            </a:lvl9pPr>
          </a:lstStyle>
          <a:p>
            <a:pPr marL="0" indent="0" algn="ctr"/>
            <a:r>
              <a:rPr lang="en">
                <a:solidFill>
                  <a:schemeClr val="tx2"/>
                </a:solidFill>
                <a:latin typeface="Alexandria Medium"/>
                <a:ea typeface="Baloo 2 ExtraBold"/>
                <a:cs typeface="Alexandria Medium"/>
              </a:rPr>
              <a:t>DS108.O21</a:t>
            </a:r>
          </a:p>
        </p:txBody>
      </p:sp>
      <p:grpSp>
        <p:nvGrpSpPr>
          <p:cNvPr id="10" name="Group 9">
            <a:extLst>
              <a:ext uri="{FF2B5EF4-FFF2-40B4-BE49-F238E27FC236}">
                <a16:creationId xmlns:a16="http://schemas.microsoft.com/office/drawing/2014/main" id="{FB33A0B3-27C4-3D3D-3E97-EADAA864B59C}"/>
              </a:ext>
            </a:extLst>
          </p:cNvPr>
          <p:cNvGrpSpPr/>
          <p:nvPr/>
        </p:nvGrpSpPr>
        <p:grpSpPr>
          <a:xfrm>
            <a:off x="826500" y="3131367"/>
            <a:ext cx="3100463" cy="957192"/>
            <a:chOff x="-1722971" y="4115806"/>
            <a:chExt cx="3100463" cy="957192"/>
          </a:xfrm>
        </p:grpSpPr>
        <p:sp>
          <p:nvSpPr>
            <p:cNvPr id="11" name="TextBox 10">
              <a:extLst>
                <a:ext uri="{FF2B5EF4-FFF2-40B4-BE49-F238E27FC236}">
                  <a16:creationId xmlns:a16="http://schemas.microsoft.com/office/drawing/2014/main" id="{3ED4AEAF-7EF4-70B9-F613-DE8C1FB08AC3}"/>
                </a:ext>
              </a:extLst>
            </p:cNvPr>
            <p:cNvSpPr txBox="1"/>
            <p:nvPr/>
          </p:nvSpPr>
          <p:spPr>
            <a:xfrm>
              <a:off x="-1722971" y="4115806"/>
              <a:ext cx="833437" cy="307777"/>
            </a:xfrm>
            <a:prstGeom prst="rect">
              <a:avLst/>
            </a:prstGeom>
            <a:noFill/>
          </p:spPr>
          <p:txBody>
            <a:bodyPr wrap="square" rtlCol="0">
              <a:spAutoFit/>
            </a:bodyPr>
            <a:lstStyle/>
            <a:p>
              <a:r>
                <a:rPr lang="vi-VN">
                  <a:latin typeface="Alexandria Medium" panose="020B0604020202020204" charset="-78"/>
                  <a:cs typeface="Alexandria Medium" panose="020B0604020202020204" charset="-78"/>
                </a:rPr>
                <a:t>GVHD:  </a:t>
              </a:r>
            </a:p>
          </p:txBody>
        </p:sp>
        <p:sp>
          <p:nvSpPr>
            <p:cNvPr id="12" name="TextBox 11">
              <a:extLst>
                <a:ext uri="{FF2B5EF4-FFF2-40B4-BE49-F238E27FC236}">
                  <a16:creationId xmlns:a16="http://schemas.microsoft.com/office/drawing/2014/main" id="{E8F0E598-3F2E-4403-72D6-D474F80F253B}"/>
                </a:ext>
              </a:extLst>
            </p:cNvPr>
            <p:cNvSpPr txBox="1"/>
            <p:nvPr/>
          </p:nvSpPr>
          <p:spPr>
            <a:xfrm>
              <a:off x="-1722971" y="4370754"/>
              <a:ext cx="3100463" cy="702244"/>
            </a:xfrm>
            <a:prstGeom prst="rect">
              <a:avLst/>
            </a:prstGeom>
            <a:noFill/>
          </p:spPr>
          <p:txBody>
            <a:bodyPr wrap="square" lIns="91440" tIns="45720" rIns="91440" bIns="45720" rtlCol="0" anchor="t">
              <a:spAutoFit/>
            </a:bodyPr>
            <a:lstStyle/>
            <a:p>
              <a:pPr>
                <a:lnSpc>
                  <a:spcPct val="150000"/>
                </a:lnSpc>
              </a:pPr>
              <a:r>
                <a:rPr lang="en-US" dirty="0">
                  <a:latin typeface="Alexandria Medium"/>
                  <a:cs typeface="Alexandria Medium"/>
                </a:rPr>
                <a:t>TS. </a:t>
              </a:r>
              <a:r>
                <a:rPr lang="en-US" dirty="0" err="1">
                  <a:latin typeface="Alexandria Medium"/>
                  <a:cs typeface="Alexandria Medium"/>
                </a:rPr>
                <a:t>Nguyễn</a:t>
              </a:r>
              <a:r>
                <a:rPr lang="en-US" dirty="0">
                  <a:latin typeface="Alexandria Medium"/>
                  <a:cs typeface="Alexandria Medium"/>
                </a:rPr>
                <a:t> Gia </a:t>
              </a:r>
              <a:r>
                <a:rPr lang="en-US" dirty="0" err="1">
                  <a:latin typeface="Alexandria Medium"/>
                  <a:cs typeface="Alexandria Medium"/>
                </a:rPr>
                <a:t>Tuấn</a:t>
              </a:r>
              <a:r>
                <a:rPr lang="en-US" dirty="0">
                  <a:latin typeface="Alexandria Medium"/>
                  <a:cs typeface="Alexandria Medium"/>
                </a:rPr>
                <a:t> Anh</a:t>
              </a:r>
              <a:endParaRPr lang="vi-VN" dirty="0">
                <a:latin typeface="Alexandria Medium"/>
                <a:cs typeface="Alexandria Medium"/>
              </a:endParaRPr>
            </a:p>
            <a:p>
              <a:pPr>
                <a:lnSpc>
                  <a:spcPct val="150000"/>
                </a:lnSpc>
              </a:pPr>
              <a:r>
                <a:rPr lang="vi-VN" dirty="0">
                  <a:latin typeface="Alexandria Medium"/>
                  <a:cs typeface="Alexandria Medium"/>
                </a:rPr>
                <a:t>CN. Trần Quốc Khánh</a:t>
              </a:r>
              <a:endParaRPr lang="vi-VN" dirty="0">
                <a:latin typeface="Alexandria Medium" panose="020B0604020202020204" charset="-78"/>
                <a:cs typeface="Alexandria Medium" panose="020B0604020202020204" charset="-78"/>
              </a:endParaRPr>
            </a:p>
          </p:txBody>
        </p:sp>
      </p:grpSp>
      <p:sp>
        <p:nvSpPr>
          <p:cNvPr id="13" name="Google Shape;667;p27">
            <a:extLst>
              <a:ext uri="{FF2B5EF4-FFF2-40B4-BE49-F238E27FC236}">
                <a16:creationId xmlns:a16="http://schemas.microsoft.com/office/drawing/2014/main" id="{B4B17E2D-DBEF-FA0E-9FD2-E84173B535A1}"/>
              </a:ext>
            </a:extLst>
          </p:cNvPr>
          <p:cNvSpPr txBox="1">
            <a:spLocks/>
          </p:cNvSpPr>
          <p:nvPr/>
        </p:nvSpPr>
        <p:spPr>
          <a:xfrm>
            <a:off x="5397044" y="3354391"/>
            <a:ext cx="2860660" cy="136197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r" rtl="0">
              <a:lnSpc>
                <a:spcPct val="100000"/>
              </a:lnSpc>
              <a:spcBef>
                <a:spcPts val="0"/>
              </a:spcBef>
              <a:spcAft>
                <a:spcPts val="0"/>
              </a:spcAft>
              <a:buClr>
                <a:schemeClr val="dk1"/>
              </a:buClr>
              <a:buSzPts val="1200"/>
              <a:buFont typeface="Albert Sans"/>
              <a:buNone/>
              <a:defRPr sz="1400" b="0" i="0" u="none" strike="noStrike" cap="none">
                <a:solidFill>
                  <a:schemeClr val="dk1"/>
                </a:solidFill>
                <a:latin typeface="Albert Sans"/>
                <a:ea typeface="Albert Sans"/>
                <a:cs typeface="Albert Sans"/>
                <a:sym typeface="Albert Sans"/>
              </a:defRPr>
            </a:lvl1pPr>
            <a:lvl2pPr marL="914400" marR="0" lvl="1" indent="-304800" algn="ctr" rtl="0">
              <a:lnSpc>
                <a:spcPct val="100000"/>
              </a:lnSpc>
              <a:spcBef>
                <a:spcPts val="0"/>
              </a:spcBef>
              <a:spcAft>
                <a:spcPts val="0"/>
              </a:spcAft>
              <a:buClr>
                <a:schemeClr val="dk1"/>
              </a:buClr>
              <a:buSzPts val="1800"/>
              <a:buFont typeface="Albert Sans"/>
              <a:buNone/>
              <a:defRPr sz="1800" b="0" i="0" u="none" strike="noStrike" cap="none">
                <a:solidFill>
                  <a:schemeClr val="dk1"/>
                </a:solidFill>
                <a:latin typeface="Albert Sans"/>
                <a:ea typeface="Albert Sans"/>
                <a:cs typeface="Albert Sans"/>
                <a:sym typeface="Albert Sans"/>
              </a:defRPr>
            </a:lvl2pPr>
            <a:lvl3pPr marL="1371600" marR="0" lvl="2" indent="-304800" algn="ctr" rtl="0">
              <a:lnSpc>
                <a:spcPct val="100000"/>
              </a:lnSpc>
              <a:spcBef>
                <a:spcPts val="0"/>
              </a:spcBef>
              <a:spcAft>
                <a:spcPts val="0"/>
              </a:spcAft>
              <a:buClr>
                <a:schemeClr val="dk1"/>
              </a:buClr>
              <a:buSzPts val="1800"/>
              <a:buFont typeface="Albert Sans"/>
              <a:buNone/>
              <a:defRPr sz="1800" b="0" i="0" u="none" strike="noStrike" cap="none">
                <a:solidFill>
                  <a:schemeClr val="dk1"/>
                </a:solidFill>
                <a:latin typeface="Albert Sans"/>
                <a:ea typeface="Albert Sans"/>
                <a:cs typeface="Albert Sans"/>
                <a:sym typeface="Albert Sans"/>
              </a:defRPr>
            </a:lvl3pPr>
            <a:lvl4pPr marL="1828800" marR="0" lvl="3" indent="-304800" algn="ctr" rtl="0">
              <a:lnSpc>
                <a:spcPct val="100000"/>
              </a:lnSpc>
              <a:spcBef>
                <a:spcPts val="0"/>
              </a:spcBef>
              <a:spcAft>
                <a:spcPts val="0"/>
              </a:spcAft>
              <a:buClr>
                <a:schemeClr val="dk1"/>
              </a:buClr>
              <a:buSzPts val="1800"/>
              <a:buFont typeface="Albert Sans"/>
              <a:buNone/>
              <a:defRPr sz="1800" b="0" i="0" u="none" strike="noStrike" cap="none">
                <a:solidFill>
                  <a:schemeClr val="dk1"/>
                </a:solidFill>
                <a:latin typeface="Albert Sans"/>
                <a:ea typeface="Albert Sans"/>
                <a:cs typeface="Albert Sans"/>
                <a:sym typeface="Albert Sans"/>
              </a:defRPr>
            </a:lvl4pPr>
            <a:lvl5pPr marL="2286000" marR="0" lvl="4" indent="-304800" algn="ctr" rtl="0">
              <a:lnSpc>
                <a:spcPct val="100000"/>
              </a:lnSpc>
              <a:spcBef>
                <a:spcPts val="0"/>
              </a:spcBef>
              <a:spcAft>
                <a:spcPts val="0"/>
              </a:spcAft>
              <a:buClr>
                <a:schemeClr val="dk1"/>
              </a:buClr>
              <a:buSzPts val="1800"/>
              <a:buFont typeface="Albert Sans"/>
              <a:buNone/>
              <a:defRPr sz="1800" b="0" i="0" u="none" strike="noStrike" cap="none">
                <a:solidFill>
                  <a:schemeClr val="dk1"/>
                </a:solidFill>
                <a:latin typeface="Albert Sans"/>
                <a:ea typeface="Albert Sans"/>
                <a:cs typeface="Albert Sans"/>
                <a:sym typeface="Albert Sans"/>
              </a:defRPr>
            </a:lvl5pPr>
            <a:lvl6pPr marL="2743200" marR="0" lvl="5" indent="-304800" algn="ctr" rtl="0">
              <a:lnSpc>
                <a:spcPct val="100000"/>
              </a:lnSpc>
              <a:spcBef>
                <a:spcPts val="0"/>
              </a:spcBef>
              <a:spcAft>
                <a:spcPts val="0"/>
              </a:spcAft>
              <a:buClr>
                <a:schemeClr val="dk1"/>
              </a:buClr>
              <a:buSzPts val="1800"/>
              <a:buFont typeface="Albert Sans"/>
              <a:buNone/>
              <a:defRPr sz="1800" b="0" i="0" u="none" strike="noStrike" cap="none">
                <a:solidFill>
                  <a:schemeClr val="dk1"/>
                </a:solidFill>
                <a:latin typeface="Albert Sans"/>
                <a:ea typeface="Albert Sans"/>
                <a:cs typeface="Albert Sans"/>
                <a:sym typeface="Albert Sans"/>
              </a:defRPr>
            </a:lvl6pPr>
            <a:lvl7pPr marL="3200400" marR="0" lvl="6" indent="-304800" algn="ctr" rtl="0">
              <a:lnSpc>
                <a:spcPct val="100000"/>
              </a:lnSpc>
              <a:spcBef>
                <a:spcPts val="0"/>
              </a:spcBef>
              <a:spcAft>
                <a:spcPts val="0"/>
              </a:spcAft>
              <a:buClr>
                <a:schemeClr val="dk1"/>
              </a:buClr>
              <a:buSzPts val="1800"/>
              <a:buFont typeface="Albert Sans"/>
              <a:buNone/>
              <a:defRPr sz="1800" b="0" i="0" u="none" strike="noStrike" cap="none">
                <a:solidFill>
                  <a:schemeClr val="dk1"/>
                </a:solidFill>
                <a:latin typeface="Albert Sans"/>
                <a:ea typeface="Albert Sans"/>
                <a:cs typeface="Albert Sans"/>
                <a:sym typeface="Albert Sans"/>
              </a:defRPr>
            </a:lvl7pPr>
            <a:lvl8pPr marL="3657600" marR="0" lvl="7" indent="-304800" algn="ctr" rtl="0">
              <a:lnSpc>
                <a:spcPct val="100000"/>
              </a:lnSpc>
              <a:spcBef>
                <a:spcPts val="0"/>
              </a:spcBef>
              <a:spcAft>
                <a:spcPts val="0"/>
              </a:spcAft>
              <a:buClr>
                <a:schemeClr val="dk1"/>
              </a:buClr>
              <a:buSzPts val="1800"/>
              <a:buFont typeface="Albert Sans"/>
              <a:buNone/>
              <a:defRPr sz="1800" b="0" i="0" u="none" strike="noStrike" cap="none">
                <a:solidFill>
                  <a:schemeClr val="dk1"/>
                </a:solidFill>
                <a:latin typeface="Albert Sans"/>
                <a:ea typeface="Albert Sans"/>
                <a:cs typeface="Albert Sans"/>
                <a:sym typeface="Albert Sans"/>
              </a:defRPr>
            </a:lvl8pPr>
            <a:lvl9pPr marL="4114800" marR="0" lvl="8" indent="-304800" algn="ctr" rtl="0">
              <a:lnSpc>
                <a:spcPct val="100000"/>
              </a:lnSpc>
              <a:spcBef>
                <a:spcPts val="0"/>
              </a:spcBef>
              <a:spcAft>
                <a:spcPts val="0"/>
              </a:spcAft>
              <a:buClr>
                <a:schemeClr val="dk1"/>
              </a:buClr>
              <a:buSzPts val="1800"/>
              <a:buFont typeface="Albert Sans"/>
              <a:buNone/>
              <a:defRPr sz="1800" b="0" i="0" u="none" strike="noStrike" cap="none">
                <a:solidFill>
                  <a:schemeClr val="dk1"/>
                </a:solidFill>
                <a:latin typeface="Albert Sans"/>
                <a:ea typeface="Albert Sans"/>
                <a:cs typeface="Albert Sans"/>
                <a:sym typeface="Albert Sans"/>
              </a:defRPr>
            </a:lvl9pPr>
          </a:lstStyle>
          <a:p>
            <a:pPr marL="0" indent="0" algn="l">
              <a:lnSpc>
                <a:spcPct val="150000"/>
              </a:lnSpc>
            </a:pPr>
            <a:r>
              <a:rPr lang="en">
                <a:solidFill>
                  <a:schemeClr val="tx1"/>
                </a:solidFill>
                <a:latin typeface="Alexandria Medium"/>
                <a:cs typeface="Alexandria Medium"/>
              </a:rPr>
              <a:t>Trần Đại Hiển - 22520426</a:t>
            </a:r>
            <a:endParaRPr lang="vi-VN">
              <a:solidFill>
                <a:schemeClr val="tx1"/>
              </a:solidFill>
              <a:latin typeface="Alexandria Medium"/>
              <a:cs typeface="Alexandria Medium"/>
            </a:endParaRPr>
          </a:p>
          <a:p>
            <a:pPr marL="0" indent="0" algn="l">
              <a:lnSpc>
                <a:spcPct val="150000"/>
              </a:lnSpc>
            </a:pPr>
            <a:r>
              <a:rPr lang="en">
                <a:solidFill>
                  <a:schemeClr val="tx1"/>
                </a:solidFill>
                <a:latin typeface="Alexandria Medium"/>
                <a:cs typeface="Alexandria Medium"/>
              </a:rPr>
              <a:t>Hồ Ngọc Mai - 22520839</a:t>
            </a:r>
          </a:p>
          <a:p>
            <a:pPr marL="0" indent="0" algn="l">
              <a:lnSpc>
                <a:spcPct val="150000"/>
              </a:lnSpc>
            </a:pPr>
            <a:r>
              <a:rPr lang="en">
                <a:solidFill>
                  <a:schemeClr val="tx1"/>
                </a:solidFill>
                <a:latin typeface="Alexandria Medium"/>
                <a:cs typeface="Alexandria Medium"/>
              </a:rPr>
              <a:t>Lê Ngọc Thiên Phúc - 22521117</a:t>
            </a:r>
          </a:p>
        </p:txBody>
      </p:sp>
      <p:sp>
        <p:nvSpPr>
          <p:cNvPr id="14" name="TextBox 13">
            <a:extLst>
              <a:ext uri="{FF2B5EF4-FFF2-40B4-BE49-F238E27FC236}">
                <a16:creationId xmlns:a16="http://schemas.microsoft.com/office/drawing/2014/main" id="{4FA1E098-603D-7EFE-546E-D74514A542BC}"/>
              </a:ext>
            </a:extLst>
          </p:cNvPr>
          <p:cNvSpPr txBox="1"/>
          <p:nvPr/>
        </p:nvSpPr>
        <p:spPr>
          <a:xfrm>
            <a:off x="5397044" y="3131366"/>
            <a:ext cx="2806814" cy="307777"/>
          </a:xfrm>
          <a:prstGeom prst="rect">
            <a:avLst/>
          </a:prstGeom>
          <a:noFill/>
        </p:spPr>
        <p:txBody>
          <a:bodyPr wrap="square" rtlCol="0">
            <a:spAutoFit/>
          </a:bodyPr>
          <a:lstStyle/>
          <a:p>
            <a:r>
              <a:rPr lang="en-US" err="1">
                <a:solidFill>
                  <a:schemeClr val="tx1"/>
                </a:solidFill>
                <a:latin typeface="Alexandria Medium" panose="020B0604020202020204" charset="-78"/>
                <a:cs typeface="Alexandria Medium" panose="020B0604020202020204" charset="-78"/>
              </a:rPr>
              <a:t>Nhóm</a:t>
            </a:r>
            <a:r>
              <a:rPr lang="en-US">
                <a:solidFill>
                  <a:schemeClr val="tx1"/>
                </a:solidFill>
                <a:latin typeface="Alexandria Medium" panose="020B0604020202020204" charset="-78"/>
                <a:cs typeface="Alexandria Medium" panose="020B0604020202020204" charset="-78"/>
              </a:rPr>
              <a:t> 8:</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Google Shape;572;p65">
            <a:extLst>
              <a:ext uri="{FF2B5EF4-FFF2-40B4-BE49-F238E27FC236}">
                <a16:creationId xmlns:a16="http://schemas.microsoft.com/office/drawing/2014/main" id="{B91DF332-834A-F1D9-C486-EE95AF25F269}"/>
              </a:ext>
            </a:extLst>
          </p:cNvPr>
          <p:cNvSpPr txBox="1"/>
          <p:nvPr/>
        </p:nvSpPr>
        <p:spPr>
          <a:xfrm>
            <a:off x="1047319" y="1114735"/>
            <a:ext cx="6054406" cy="452721"/>
          </a:xfrm>
          <a:prstGeom prst="rect">
            <a:avLst/>
          </a:prstGeom>
          <a:noFill/>
          <a:ln>
            <a:noFill/>
          </a:ln>
        </p:spPr>
        <p:txBody>
          <a:bodyPr spcFirstLastPara="1" wrap="square" lIns="91425" tIns="91425" rIns="91425" bIns="91425" anchor="t" anchorCtr="0">
            <a:noAutofit/>
          </a:bodyPr>
          <a:lstStyle/>
          <a:p>
            <a:r>
              <a:rPr lang="en-US" sz="1800">
                <a:solidFill>
                  <a:schemeClr val="dk1"/>
                </a:solidFill>
                <a:latin typeface="Alexandria Medium"/>
                <a:ea typeface="Alexandria Medium"/>
                <a:cs typeface="Alexandria Medium"/>
                <a:sym typeface="Alexandria Medium"/>
              </a:rPr>
              <a:t>Crop image and Noise Reduction: Hair removal</a:t>
            </a:r>
            <a:endParaRPr lang="en-US" sz="1800">
              <a:solidFill>
                <a:schemeClr val="dk1"/>
              </a:solidFill>
              <a:latin typeface="Alexandria Medium" panose="020B0604020202020204" charset="-78"/>
              <a:ea typeface="Alexandria Medium"/>
              <a:cs typeface="Alexandria Medium" panose="020B0604020202020204" charset="-78"/>
            </a:endParaRPr>
          </a:p>
        </p:txBody>
      </p:sp>
      <p:sp>
        <p:nvSpPr>
          <p:cNvPr id="18" name="Google Shape;577;p65">
            <a:extLst>
              <a:ext uri="{FF2B5EF4-FFF2-40B4-BE49-F238E27FC236}">
                <a16:creationId xmlns:a16="http://schemas.microsoft.com/office/drawing/2014/main" id="{132E0077-BFB0-E011-AD30-5188819DF308}"/>
              </a:ext>
            </a:extLst>
          </p:cNvPr>
          <p:cNvSpPr/>
          <p:nvPr/>
        </p:nvSpPr>
        <p:spPr>
          <a:xfrm>
            <a:off x="864407" y="1306164"/>
            <a:ext cx="70862" cy="45719"/>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lexandria Medium" panose="020B0604020202020204" charset="-78"/>
              <a:cs typeface="Alexandria Medium" panose="020B0604020202020204" charset="-78"/>
            </a:endParaRPr>
          </a:p>
        </p:txBody>
      </p:sp>
      <p:sp>
        <p:nvSpPr>
          <p:cNvPr id="5" name="Slide Number Placeholder 4">
            <a:extLst>
              <a:ext uri="{FF2B5EF4-FFF2-40B4-BE49-F238E27FC236}">
                <a16:creationId xmlns:a16="http://schemas.microsoft.com/office/drawing/2014/main" id="{218B989F-03A7-B8E5-F139-19A1EE4B31F1}"/>
              </a:ext>
            </a:extLst>
          </p:cNvPr>
          <p:cNvSpPr>
            <a:spLocks noGrp="1"/>
          </p:cNvSpPr>
          <p:nvPr>
            <p:ph type="sldNum" sz="quarter" idx="4"/>
          </p:nvPr>
        </p:nvSpPr>
        <p:spPr/>
        <p:txBody>
          <a:bodyPr/>
          <a:lstStyle/>
          <a:p>
            <a:fld id="{637C29BF-70CC-4A70-A20D-085FE786A1F9}" type="slidenum">
              <a:rPr lang="en-US" smtClean="0"/>
              <a:t>10</a:t>
            </a:fld>
            <a:endParaRPr lang="en-US"/>
          </a:p>
        </p:txBody>
      </p:sp>
      <p:grpSp>
        <p:nvGrpSpPr>
          <p:cNvPr id="9" name="Group 8">
            <a:extLst>
              <a:ext uri="{FF2B5EF4-FFF2-40B4-BE49-F238E27FC236}">
                <a16:creationId xmlns:a16="http://schemas.microsoft.com/office/drawing/2014/main" id="{0B3741D7-FF2A-2894-FD9A-21F311DD17F4}"/>
              </a:ext>
            </a:extLst>
          </p:cNvPr>
          <p:cNvGrpSpPr/>
          <p:nvPr/>
        </p:nvGrpSpPr>
        <p:grpSpPr>
          <a:xfrm>
            <a:off x="330137" y="563263"/>
            <a:ext cx="4089463" cy="579737"/>
            <a:chOff x="436817" y="563263"/>
            <a:chExt cx="4089463" cy="579737"/>
          </a:xfrm>
        </p:grpSpPr>
        <p:sp>
          <p:nvSpPr>
            <p:cNvPr id="11" name="Google Shape;571;p65">
              <a:extLst>
                <a:ext uri="{FF2B5EF4-FFF2-40B4-BE49-F238E27FC236}">
                  <a16:creationId xmlns:a16="http://schemas.microsoft.com/office/drawing/2014/main" id="{40D1B77A-1343-0AF6-6A16-1CE7725CE751}"/>
                </a:ext>
              </a:extLst>
            </p:cNvPr>
            <p:cNvSpPr txBox="1"/>
            <p:nvPr/>
          </p:nvSpPr>
          <p:spPr>
            <a:xfrm>
              <a:off x="436817" y="563263"/>
              <a:ext cx="624903" cy="524073"/>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vi-VN" sz="2600">
                  <a:solidFill>
                    <a:schemeClr val="lt2"/>
                  </a:solidFill>
                  <a:latin typeface="Alexandria Medium" panose="020B0604020202020204" charset="-78"/>
                  <a:ea typeface="Alexandria Medium"/>
                  <a:cs typeface="Alexandria Medium" panose="020B0604020202020204" charset="-78"/>
                  <a:sym typeface="Alexandria Medium"/>
                </a:rPr>
                <a:t>04</a:t>
              </a:r>
              <a:endParaRPr sz="2600">
                <a:solidFill>
                  <a:schemeClr val="lt2"/>
                </a:solidFill>
                <a:latin typeface="Alexandria Medium" panose="020B0604020202020204" charset="-78"/>
                <a:ea typeface="Alexandria Medium"/>
                <a:cs typeface="Alexandria Medium" panose="020B0604020202020204" charset="-78"/>
                <a:sym typeface="Alexandria Medium"/>
              </a:endParaRPr>
            </a:p>
          </p:txBody>
        </p:sp>
        <p:sp>
          <p:nvSpPr>
            <p:cNvPr id="13" name="Google Shape;572;p65">
              <a:extLst>
                <a:ext uri="{FF2B5EF4-FFF2-40B4-BE49-F238E27FC236}">
                  <a16:creationId xmlns:a16="http://schemas.microsoft.com/office/drawing/2014/main" id="{47F24F99-B575-C1B3-089C-D797053D44BF}"/>
                </a:ext>
              </a:extLst>
            </p:cNvPr>
            <p:cNvSpPr txBox="1"/>
            <p:nvPr/>
          </p:nvSpPr>
          <p:spPr>
            <a:xfrm>
              <a:off x="1000760" y="563263"/>
              <a:ext cx="3525520" cy="579737"/>
            </a:xfrm>
            <a:prstGeom prst="rect">
              <a:avLst/>
            </a:prstGeom>
            <a:noFill/>
            <a:ln>
              <a:noFill/>
            </a:ln>
          </p:spPr>
          <p:txBody>
            <a:bodyPr spcFirstLastPara="1" wrap="square" lIns="91425" tIns="91425" rIns="91425" bIns="91425" anchor="t" anchorCtr="0">
              <a:noAutofit/>
            </a:bodyPr>
            <a:lstStyle/>
            <a:p>
              <a:r>
                <a:rPr lang="vi-VN" sz="2600">
                  <a:latin typeface="Alexandria Medium" panose="020B0604020202020204" charset="-78"/>
                  <a:cs typeface="Alexandria Medium" panose="020B0604020202020204" charset="-78"/>
                </a:rPr>
                <a:t>TIỀN XỬ LÝ DỮ LIỆU</a:t>
              </a:r>
              <a:br>
                <a:rPr lang="en-US" sz="2600">
                  <a:latin typeface="Alexandria Medium" panose="020B0604020202020204" charset="-78"/>
                  <a:cs typeface="Alexandria Medium" panose="020B0604020202020204" charset="-78"/>
                </a:rPr>
              </a:br>
              <a:endParaRPr lang="en-US" sz="2600">
                <a:solidFill>
                  <a:schemeClr val="dk1"/>
                </a:solidFill>
                <a:latin typeface="Alexandria Medium" panose="020B0604020202020204" charset="-78"/>
                <a:ea typeface="Alexandria Medium"/>
                <a:cs typeface="Alexandria Medium" panose="020B0604020202020204" charset="-78"/>
                <a:sym typeface="Alexandria Medium"/>
              </a:endParaRPr>
            </a:p>
          </p:txBody>
        </p:sp>
      </p:grpSp>
      <p:pic>
        <p:nvPicPr>
          <p:cNvPr id="2" name="Hình ảnh 1">
            <a:extLst>
              <a:ext uri="{FF2B5EF4-FFF2-40B4-BE49-F238E27FC236}">
                <a16:creationId xmlns:a16="http://schemas.microsoft.com/office/drawing/2014/main" id="{06E18B10-91AE-3A88-F281-C6C1A52BD5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105" y="1818567"/>
            <a:ext cx="9073790" cy="2210198"/>
          </a:xfrm>
          <a:prstGeom prst="rect">
            <a:avLst/>
          </a:prstGeom>
        </p:spPr>
      </p:pic>
    </p:spTree>
    <p:extLst>
      <p:ext uri="{BB962C8B-B14F-4D97-AF65-F5344CB8AC3E}">
        <p14:creationId xmlns:p14="http://schemas.microsoft.com/office/powerpoint/2010/main" val="41416525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Google Shape;572;p65">
            <a:extLst>
              <a:ext uri="{FF2B5EF4-FFF2-40B4-BE49-F238E27FC236}">
                <a16:creationId xmlns:a16="http://schemas.microsoft.com/office/drawing/2014/main" id="{B91DF332-834A-F1D9-C486-EE95AF25F269}"/>
              </a:ext>
            </a:extLst>
          </p:cNvPr>
          <p:cNvSpPr txBox="1"/>
          <p:nvPr/>
        </p:nvSpPr>
        <p:spPr>
          <a:xfrm>
            <a:off x="1079778" y="1085235"/>
            <a:ext cx="7913220" cy="452721"/>
          </a:xfrm>
          <a:prstGeom prst="rect">
            <a:avLst/>
          </a:prstGeom>
          <a:noFill/>
          <a:ln>
            <a:noFill/>
          </a:ln>
        </p:spPr>
        <p:txBody>
          <a:bodyPr spcFirstLastPara="1" wrap="square" lIns="91425" tIns="91425" rIns="91425" bIns="91425" anchor="t" anchorCtr="0">
            <a:noAutofit/>
          </a:bodyPr>
          <a:lstStyle/>
          <a:p>
            <a:r>
              <a:rPr lang="en-US" sz="1800" err="1">
                <a:latin typeface="Alexandria Medium"/>
                <a:cs typeface="Alexandria Medium"/>
              </a:rPr>
              <a:t>Tách</a:t>
            </a:r>
            <a:r>
              <a:rPr lang="en-US" sz="1800">
                <a:latin typeface="Alexandria Medium"/>
                <a:cs typeface="Alexandria Medium"/>
              </a:rPr>
              <a:t> </a:t>
            </a:r>
            <a:r>
              <a:rPr lang="en-US" sz="1800" err="1">
                <a:latin typeface="Alexandria Medium"/>
                <a:cs typeface="Alexandria Medium"/>
              </a:rPr>
              <a:t>thành</a:t>
            </a:r>
            <a:r>
              <a:rPr lang="en-US" sz="1800">
                <a:latin typeface="Alexandria Medium"/>
                <a:cs typeface="Alexandria Medium"/>
              </a:rPr>
              <a:t> train/test </a:t>
            </a:r>
            <a:r>
              <a:rPr lang="en-US" sz="1800" err="1">
                <a:latin typeface="Alexandria Medium"/>
                <a:cs typeface="Alexandria Medium"/>
              </a:rPr>
              <a:t>và</a:t>
            </a:r>
            <a:r>
              <a:rPr lang="en-US" sz="1800">
                <a:latin typeface="Alexandria Medium"/>
                <a:cs typeface="Alexandria Medium"/>
              </a:rPr>
              <a:t> </a:t>
            </a:r>
            <a:r>
              <a:rPr lang="en-US" sz="1800" err="1">
                <a:latin typeface="Alexandria Medium"/>
                <a:cs typeface="Alexandria Medium"/>
              </a:rPr>
              <a:t>xử</a:t>
            </a:r>
            <a:r>
              <a:rPr lang="en-US" sz="1800">
                <a:latin typeface="Alexandria Medium"/>
                <a:cs typeface="Alexandria Medium"/>
              </a:rPr>
              <a:t> </a:t>
            </a:r>
            <a:r>
              <a:rPr lang="en-US" sz="1800" err="1">
                <a:latin typeface="Alexandria Medium"/>
                <a:cs typeface="Alexandria Medium"/>
              </a:rPr>
              <a:t>lý</a:t>
            </a:r>
            <a:r>
              <a:rPr lang="en-US" sz="1800">
                <a:latin typeface="Alexandria Medium"/>
                <a:cs typeface="Alexandria Medium"/>
              </a:rPr>
              <a:t> </a:t>
            </a:r>
            <a:r>
              <a:rPr lang="en-US" sz="1800" err="1">
                <a:latin typeface="Alexandria Medium"/>
                <a:cs typeface="Alexandria Medium"/>
              </a:rPr>
              <a:t>mất</a:t>
            </a:r>
            <a:r>
              <a:rPr lang="en-US" sz="1800">
                <a:latin typeface="Alexandria Medium"/>
                <a:cs typeface="Alexandria Medium"/>
              </a:rPr>
              <a:t> </a:t>
            </a:r>
            <a:r>
              <a:rPr lang="en-US" sz="1800" err="1">
                <a:latin typeface="Alexandria Medium"/>
                <a:cs typeface="Alexandria Medium"/>
              </a:rPr>
              <a:t>cân</a:t>
            </a:r>
            <a:r>
              <a:rPr lang="en-US" sz="1800">
                <a:latin typeface="Alexandria Medium"/>
                <a:cs typeface="Alexandria Medium"/>
              </a:rPr>
              <a:t> </a:t>
            </a:r>
            <a:r>
              <a:rPr lang="en-US" sz="1800" err="1">
                <a:latin typeface="Alexandria Medium"/>
                <a:cs typeface="Alexandria Medium"/>
              </a:rPr>
              <a:t>bằng</a:t>
            </a:r>
            <a:r>
              <a:rPr lang="en-US" sz="1800">
                <a:latin typeface="Alexandria Medium"/>
                <a:cs typeface="Alexandria Medium"/>
              </a:rPr>
              <a:t> </a:t>
            </a:r>
            <a:r>
              <a:rPr lang="en-US" sz="1800" err="1">
                <a:latin typeface="Alexandria Medium"/>
                <a:cs typeface="Alexandria Medium"/>
              </a:rPr>
              <a:t>dữ</a:t>
            </a:r>
            <a:r>
              <a:rPr lang="en-US" sz="1800">
                <a:latin typeface="Alexandria Medium"/>
                <a:cs typeface="Alexandria Medium"/>
              </a:rPr>
              <a:t> </a:t>
            </a:r>
            <a:r>
              <a:rPr lang="en-US" sz="1800" err="1">
                <a:latin typeface="Alexandria Medium"/>
                <a:cs typeface="Alexandria Medium"/>
              </a:rPr>
              <a:t>liệu</a:t>
            </a:r>
            <a:r>
              <a:rPr lang="en-US" sz="1800">
                <a:latin typeface="Alexandria Medium"/>
                <a:cs typeface="Alexandria Medium"/>
              </a:rPr>
              <a:t> </a:t>
            </a:r>
            <a:r>
              <a:rPr lang="en-US" sz="1800" err="1">
                <a:latin typeface="Alexandria Medium"/>
                <a:cs typeface="Alexandria Medium"/>
              </a:rPr>
              <a:t>trên</a:t>
            </a:r>
            <a:r>
              <a:rPr lang="en-US" sz="1800">
                <a:latin typeface="Alexandria Medium"/>
                <a:cs typeface="Alexandria Medium"/>
              </a:rPr>
              <a:t> </a:t>
            </a:r>
            <a:r>
              <a:rPr lang="en-US" sz="1800" err="1">
                <a:latin typeface="Alexandria Medium"/>
                <a:cs typeface="Alexandria Medium"/>
              </a:rPr>
              <a:t>tập</a:t>
            </a:r>
            <a:r>
              <a:rPr lang="en-US" sz="1800">
                <a:latin typeface="Alexandria Medium"/>
                <a:cs typeface="Alexandria Medium"/>
              </a:rPr>
              <a:t> train</a:t>
            </a:r>
            <a:br>
              <a:rPr lang="en-US" sz="2400">
                <a:latin typeface="Alexandria Medium" panose="020B0604020202020204" charset="-78"/>
                <a:cs typeface="Alexandria Medium" panose="020B0604020202020204" charset="-78"/>
              </a:rPr>
            </a:br>
            <a:endParaRPr lang="vi-VN" sz="1800">
              <a:solidFill>
                <a:schemeClr val="dk1"/>
              </a:solidFill>
              <a:latin typeface="Alexandria Medium" panose="020B0604020202020204" charset="-78"/>
              <a:ea typeface="Alexandria Medium"/>
              <a:cs typeface="Alexandria Medium" panose="020B0604020202020204" charset="-78"/>
            </a:endParaRPr>
          </a:p>
        </p:txBody>
      </p:sp>
      <p:sp>
        <p:nvSpPr>
          <p:cNvPr id="18" name="Google Shape;577;p65">
            <a:extLst>
              <a:ext uri="{FF2B5EF4-FFF2-40B4-BE49-F238E27FC236}">
                <a16:creationId xmlns:a16="http://schemas.microsoft.com/office/drawing/2014/main" id="{132E0077-BFB0-E011-AD30-5188819DF308}"/>
              </a:ext>
            </a:extLst>
          </p:cNvPr>
          <p:cNvSpPr/>
          <p:nvPr/>
        </p:nvSpPr>
        <p:spPr>
          <a:xfrm>
            <a:off x="851357" y="1288735"/>
            <a:ext cx="70862" cy="45719"/>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lexandria Medium" panose="020B0604020202020204" charset="-78"/>
              <a:cs typeface="Alexandria Medium" panose="020B0604020202020204" charset="-78"/>
            </a:endParaRPr>
          </a:p>
        </p:txBody>
      </p:sp>
      <p:sp>
        <p:nvSpPr>
          <p:cNvPr id="5" name="Slide Number Placeholder 4">
            <a:extLst>
              <a:ext uri="{FF2B5EF4-FFF2-40B4-BE49-F238E27FC236}">
                <a16:creationId xmlns:a16="http://schemas.microsoft.com/office/drawing/2014/main" id="{218B989F-03A7-B8E5-F139-19A1EE4B31F1}"/>
              </a:ext>
            </a:extLst>
          </p:cNvPr>
          <p:cNvSpPr>
            <a:spLocks noGrp="1"/>
          </p:cNvSpPr>
          <p:nvPr>
            <p:ph type="sldNum" sz="quarter" idx="4"/>
          </p:nvPr>
        </p:nvSpPr>
        <p:spPr/>
        <p:txBody>
          <a:bodyPr/>
          <a:lstStyle/>
          <a:p>
            <a:fld id="{637C29BF-70CC-4A70-A20D-085FE786A1F9}" type="slidenum">
              <a:rPr lang="en-US" smtClean="0"/>
              <a:t>11</a:t>
            </a:fld>
            <a:endParaRPr lang="en-US"/>
          </a:p>
        </p:txBody>
      </p:sp>
      <p:pic>
        <p:nvPicPr>
          <p:cNvPr id="10" name="Picture 1" descr="A graph with blue bars&#10;&#10;Description automatically generated">
            <a:extLst>
              <a:ext uri="{FF2B5EF4-FFF2-40B4-BE49-F238E27FC236}">
                <a16:creationId xmlns:a16="http://schemas.microsoft.com/office/drawing/2014/main" id="{1BF0149F-C9F2-EC8B-80E6-3F708B34A983}"/>
              </a:ext>
            </a:extLst>
          </p:cNvPr>
          <p:cNvPicPr>
            <a:picLocks noChangeAspect="1"/>
          </p:cNvPicPr>
          <p:nvPr/>
        </p:nvPicPr>
        <p:blipFill>
          <a:blip r:embed="rId2"/>
          <a:stretch>
            <a:fillRect/>
          </a:stretch>
        </p:blipFill>
        <p:spPr>
          <a:xfrm>
            <a:off x="3693168" y="1940753"/>
            <a:ext cx="2385060" cy="2258695"/>
          </a:xfrm>
          <a:prstGeom prst="rect">
            <a:avLst/>
          </a:prstGeom>
        </p:spPr>
      </p:pic>
      <p:pic>
        <p:nvPicPr>
          <p:cNvPr id="12" name="Picture 1" descr="A graph of blue vertical lines&#10;&#10;Description automatically generated with medium confidence">
            <a:extLst>
              <a:ext uri="{FF2B5EF4-FFF2-40B4-BE49-F238E27FC236}">
                <a16:creationId xmlns:a16="http://schemas.microsoft.com/office/drawing/2014/main" id="{5D061D2C-66DE-C2CB-76F0-AA81C6BF319A}"/>
              </a:ext>
            </a:extLst>
          </p:cNvPr>
          <p:cNvPicPr>
            <a:picLocks noChangeAspect="1"/>
          </p:cNvPicPr>
          <p:nvPr/>
        </p:nvPicPr>
        <p:blipFill>
          <a:blip r:embed="rId3"/>
          <a:stretch>
            <a:fillRect/>
          </a:stretch>
        </p:blipFill>
        <p:spPr>
          <a:xfrm>
            <a:off x="6361231" y="1940753"/>
            <a:ext cx="2385060" cy="2258695"/>
          </a:xfrm>
          <a:prstGeom prst="rect">
            <a:avLst/>
          </a:prstGeom>
        </p:spPr>
      </p:pic>
      <p:sp>
        <p:nvSpPr>
          <p:cNvPr id="16" name="Google Shape;572;p65">
            <a:extLst>
              <a:ext uri="{FF2B5EF4-FFF2-40B4-BE49-F238E27FC236}">
                <a16:creationId xmlns:a16="http://schemas.microsoft.com/office/drawing/2014/main" id="{3FC10D9A-CD51-3A5C-9A63-027293C2C3D2}"/>
              </a:ext>
            </a:extLst>
          </p:cNvPr>
          <p:cNvSpPr txBox="1"/>
          <p:nvPr/>
        </p:nvSpPr>
        <p:spPr>
          <a:xfrm>
            <a:off x="4461708" y="4228234"/>
            <a:ext cx="1007984" cy="452721"/>
          </a:xfrm>
          <a:prstGeom prst="rect">
            <a:avLst/>
          </a:prstGeom>
          <a:noFill/>
          <a:ln>
            <a:noFill/>
          </a:ln>
        </p:spPr>
        <p:txBody>
          <a:bodyPr spcFirstLastPara="1" wrap="square" lIns="91425" tIns="91425" rIns="91425" bIns="91425" anchor="t" anchorCtr="0">
            <a:noAutofit/>
          </a:bodyPr>
          <a:lstStyle/>
          <a:p>
            <a:r>
              <a:rPr lang="en-US" sz="1800">
                <a:latin typeface="Alexandria Medium"/>
                <a:cs typeface="Alexandria Medium"/>
              </a:rPr>
              <a:t>Before</a:t>
            </a:r>
            <a:br>
              <a:rPr lang="en-US" sz="2400">
                <a:latin typeface="Alexandria Medium" panose="020B0604020202020204" charset="-78"/>
                <a:cs typeface="Alexandria Medium" panose="020B0604020202020204" charset="-78"/>
              </a:rPr>
            </a:br>
            <a:endParaRPr lang="vi-VN" sz="1800">
              <a:solidFill>
                <a:schemeClr val="dk1"/>
              </a:solidFill>
              <a:latin typeface="Alexandria Medium" panose="020B0604020202020204" charset="-78"/>
              <a:ea typeface="Alexandria Medium"/>
              <a:cs typeface="Alexandria Medium" panose="020B0604020202020204" charset="-78"/>
            </a:endParaRPr>
          </a:p>
        </p:txBody>
      </p:sp>
      <p:sp>
        <p:nvSpPr>
          <p:cNvPr id="17" name="Google Shape;572;p65">
            <a:extLst>
              <a:ext uri="{FF2B5EF4-FFF2-40B4-BE49-F238E27FC236}">
                <a16:creationId xmlns:a16="http://schemas.microsoft.com/office/drawing/2014/main" id="{71637B2E-4BDD-5EE8-074D-6FBD1FB378FA}"/>
              </a:ext>
            </a:extLst>
          </p:cNvPr>
          <p:cNvSpPr txBox="1"/>
          <p:nvPr/>
        </p:nvSpPr>
        <p:spPr>
          <a:xfrm>
            <a:off x="7273418" y="4228233"/>
            <a:ext cx="1007984" cy="452721"/>
          </a:xfrm>
          <a:prstGeom prst="rect">
            <a:avLst/>
          </a:prstGeom>
          <a:noFill/>
          <a:ln>
            <a:noFill/>
          </a:ln>
        </p:spPr>
        <p:txBody>
          <a:bodyPr spcFirstLastPara="1" wrap="square" lIns="91425" tIns="91425" rIns="91425" bIns="91425" anchor="t" anchorCtr="0">
            <a:noAutofit/>
          </a:bodyPr>
          <a:lstStyle/>
          <a:p>
            <a:r>
              <a:rPr lang="en-US" sz="1800">
                <a:latin typeface="Alexandria Medium"/>
                <a:cs typeface="Alexandria Medium"/>
              </a:rPr>
              <a:t>After</a:t>
            </a:r>
            <a:br>
              <a:rPr lang="en-US" sz="2400">
                <a:latin typeface="Alexandria Medium" panose="020B0604020202020204" charset="-78"/>
                <a:cs typeface="Alexandria Medium" panose="020B0604020202020204" charset="-78"/>
              </a:rPr>
            </a:br>
            <a:endParaRPr lang="vi-VN" sz="1800">
              <a:solidFill>
                <a:schemeClr val="dk1"/>
              </a:solidFill>
              <a:latin typeface="Alexandria Medium" panose="020B0604020202020204" charset="-78"/>
              <a:ea typeface="Alexandria Medium"/>
              <a:cs typeface="Alexandria Medium" panose="020B0604020202020204" charset="-78"/>
            </a:endParaRPr>
          </a:p>
        </p:txBody>
      </p:sp>
      <p:sp>
        <p:nvSpPr>
          <p:cNvPr id="3" name="Hộp Văn bản 2">
            <a:extLst>
              <a:ext uri="{FF2B5EF4-FFF2-40B4-BE49-F238E27FC236}">
                <a16:creationId xmlns:a16="http://schemas.microsoft.com/office/drawing/2014/main" id="{1458496F-5733-777E-F9EE-77237C682B05}"/>
              </a:ext>
            </a:extLst>
          </p:cNvPr>
          <p:cNvSpPr txBox="1"/>
          <p:nvPr/>
        </p:nvSpPr>
        <p:spPr>
          <a:xfrm>
            <a:off x="103113" y="1940753"/>
            <a:ext cx="3307052" cy="2936766"/>
          </a:xfrm>
          <a:prstGeom prst="rect">
            <a:avLst/>
          </a:prstGeom>
          <a:noFill/>
        </p:spPr>
        <p:txBody>
          <a:bodyPr wrap="square">
            <a:spAutoFit/>
          </a:bodyPr>
          <a:lstStyle/>
          <a:p>
            <a:pPr marL="342900" marR="0" lvl="0" indent="-342900" algn="just">
              <a:lnSpc>
                <a:spcPct val="116000"/>
              </a:lnSpc>
              <a:spcBef>
                <a:spcPts val="1200"/>
              </a:spcBef>
              <a:spcAft>
                <a:spcPts val="0"/>
              </a:spcAft>
              <a:buFont typeface="Symbol" panose="05050102010706020507" pitchFamily="18" charset="2"/>
              <a:buChar char=""/>
            </a:pPr>
            <a:r>
              <a:rPr lang="vi-VN" sz="1400">
                <a:effectLst/>
                <a:latin typeface="Times New Roman" panose="02020603050405020304" pitchFamily="18" charset="0"/>
                <a:ea typeface="Times New Roman" panose="02020603050405020304" pitchFamily="18" charset="0"/>
                <a:cs typeface="Arial" panose="020B0604020202020204" pitchFamily="34" charset="0"/>
              </a:rPr>
              <a:t>Xoay ảnh ngẫu nhiên trong khoảng 360°.</a:t>
            </a:r>
            <a:endParaRPr lang="en-US" sz="1400">
              <a:effectLst/>
              <a:latin typeface="Arial" panose="020B0604020202020204" pitchFamily="34" charset="0"/>
              <a:ea typeface="Arial" panose="020B0604020202020204" pitchFamily="34" charset="0"/>
              <a:cs typeface="Arial" panose="020B0604020202020204" pitchFamily="34" charset="0"/>
            </a:endParaRPr>
          </a:p>
          <a:p>
            <a:pPr marL="342900" marR="0" lvl="0" indent="-342900" algn="just">
              <a:lnSpc>
                <a:spcPct val="116000"/>
              </a:lnSpc>
              <a:spcBef>
                <a:spcPts val="1200"/>
              </a:spcBef>
              <a:spcAft>
                <a:spcPts val="0"/>
              </a:spcAft>
              <a:buFont typeface="Symbol" panose="05050102010706020507" pitchFamily="18" charset="2"/>
              <a:buChar char=""/>
            </a:pPr>
            <a:r>
              <a:rPr lang="vi-VN" sz="1400">
                <a:effectLst/>
                <a:latin typeface="Times New Roman" panose="02020603050405020304" pitchFamily="18" charset="0"/>
                <a:ea typeface="Times New Roman" panose="02020603050405020304" pitchFamily="18" charset="0"/>
                <a:cs typeface="Arial" panose="020B0604020202020204" pitchFamily="34" charset="0"/>
              </a:rPr>
              <a:t>Dịch chuyển ảnh theo chiều ngang và chiều dọc với tỷ lệ tối đa 10%.</a:t>
            </a:r>
            <a:endParaRPr lang="en-US" sz="1400">
              <a:effectLst/>
              <a:latin typeface="Arial" panose="020B0604020202020204" pitchFamily="34" charset="0"/>
              <a:ea typeface="Arial" panose="020B0604020202020204" pitchFamily="34" charset="0"/>
              <a:cs typeface="Arial" panose="020B0604020202020204" pitchFamily="34" charset="0"/>
            </a:endParaRPr>
          </a:p>
          <a:p>
            <a:pPr marL="342900" marR="0" lvl="0" indent="-342900" algn="just">
              <a:lnSpc>
                <a:spcPct val="116000"/>
              </a:lnSpc>
              <a:spcBef>
                <a:spcPts val="1200"/>
              </a:spcBef>
              <a:spcAft>
                <a:spcPts val="0"/>
              </a:spcAft>
              <a:buFont typeface="Symbol" panose="05050102010706020507" pitchFamily="18" charset="2"/>
              <a:buChar char=""/>
            </a:pPr>
            <a:r>
              <a:rPr lang="vi-VN" sz="1400">
                <a:effectLst/>
                <a:latin typeface="Times New Roman" panose="02020603050405020304" pitchFamily="18" charset="0"/>
                <a:ea typeface="Times New Roman" panose="02020603050405020304" pitchFamily="18" charset="0"/>
                <a:cs typeface="Arial" panose="020B0604020202020204" pitchFamily="34" charset="0"/>
              </a:rPr>
              <a:t>Phóng to hoặc thu nhỏ ảnh trong khoảng 10%.</a:t>
            </a:r>
            <a:endParaRPr lang="en-US" sz="1400">
              <a:effectLst/>
              <a:latin typeface="Arial" panose="020B0604020202020204" pitchFamily="34" charset="0"/>
              <a:ea typeface="Arial" panose="020B0604020202020204" pitchFamily="34" charset="0"/>
              <a:cs typeface="Arial" panose="020B0604020202020204" pitchFamily="34" charset="0"/>
            </a:endParaRPr>
          </a:p>
          <a:p>
            <a:pPr marL="342900" marR="0" lvl="0" indent="-342900" algn="just">
              <a:lnSpc>
                <a:spcPct val="116000"/>
              </a:lnSpc>
              <a:spcBef>
                <a:spcPts val="1200"/>
              </a:spcBef>
              <a:spcAft>
                <a:spcPts val="0"/>
              </a:spcAft>
              <a:buFont typeface="Symbol" panose="05050102010706020507" pitchFamily="18" charset="2"/>
              <a:buChar char=""/>
            </a:pPr>
            <a:r>
              <a:rPr lang="vi-VN" sz="1400">
                <a:effectLst/>
                <a:latin typeface="Times New Roman" panose="02020603050405020304" pitchFamily="18" charset="0"/>
                <a:ea typeface="Times New Roman" panose="02020603050405020304" pitchFamily="18" charset="0"/>
                <a:cs typeface="Arial" panose="020B0604020202020204" pitchFamily="34" charset="0"/>
              </a:rPr>
              <a:t>Lật ngang, lật dọc ảnh.</a:t>
            </a:r>
            <a:endParaRPr lang="en-US" sz="1400">
              <a:effectLst/>
              <a:latin typeface="Arial" panose="020B0604020202020204" pitchFamily="34" charset="0"/>
              <a:ea typeface="Arial" panose="020B0604020202020204" pitchFamily="34" charset="0"/>
              <a:cs typeface="Arial" panose="020B0604020202020204" pitchFamily="34" charset="0"/>
            </a:endParaRPr>
          </a:p>
          <a:p>
            <a:pPr marL="342900" marR="0" lvl="0" indent="-342900" algn="just">
              <a:lnSpc>
                <a:spcPct val="116000"/>
              </a:lnSpc>
              <a:spcBef>
                <a:spcPts val="1200"/>
              </a:spcBef>
              <a:spcAft>
                <a:spcPts val="800"/>
              </a:spcAft>
              <a:buFont typeface="Symbol" panose="05050102010706020507" pitchFamily="18" charset="2"/>
              <a:buChar char=""/>
            </a:pPr>
            <a:r>
              <a:rPr lang="vi-VN" sz="1400">
                <a:effectLst/>
                <a:latin typeface="Times New Roman" panose="02020603050405020304" pitchFamily="18" charset="0"/>
                <a:ea typeface="Times New Roman" panose="02020603050405020304" pitchFamily="18" charset="0"/>
                <a:cs typeface="Arial" panose="020B0604020202020204" pitchFamily="34" charset="0"/>
              </a:rPr>
              <a:t>Điền các </a:t>
            </a:r>
            <a:r>
              <a:rPr lang="vi-VN" sz="1400" err="1">
                <a:effectLst/>
                <a:latin typeface="Times New Roman" panose="02020603050405020304" pitchFamily="18" charset="0"/>
                <a:ea typeface="Times New Roman" panose="02020603050405020304" pitchFamily="18" charset="0"/>
                <a:cs typeface="Arial" panose="020B0604020202020204" pitchFamily="34" charset="0"/>
              </a:rPr>
              <a:t>pixel</a:t>
            </a:r>
            <a:r>
              <a:rPr lang="vi-VN" sz="1400">
                <a:effectLst/>
                <a:latin typeface="Times New Roman" panose="02020603050405020304" pitchFamily="18" charset="0"/>
                <a:ea typeface="Times New Roman" panose="02020603050405020304" pitchFamily="18" charset="0"/>
                <a:cs typeface="Arial" panose="020B0604020202020204" pitchFamily="34" charset="0"/>
              </a:rPr>
              <a:t> bị mất bằng các </a:t>
            </a:r>
            <a:r>
              <a:rPr lang="vi-VN" sz="1400" err="1">
                <a:effectLst/>
                <a:latin typeface="Times New Roman" panose="02020603050405020304" pitchFamily="18" charset="0"/>
                <a:ea typeface="Times New Roman" panose="02020603050405020304" pitchFamily="18" charset="0"/>
                <a:cs typeface="Arial" panose="020B0604020202020204" pitchFamily="34" charset="0"/>
              </a:rPr>
              <a:t>pixel</a:t>
            </a:r>
            <a:r>
              <a:rPr lang="vi-VN" sz="1400">
                <a:effectLst/>
                <a:latin typeface="Times New Roman" panose="02020603050405020304" pitchFamily="18" charset="0"/>
                <a:ea typeface="Times New Roman" panose="02020603050405020304" pitchFamily="18" charset="0"/>
                <a:cs typeface="Arial" panose="020B0604020202020204" pitchFamily="34" charset="0"/>
              </a:rPr>
              <a:t> gần nhất</a:t>
            </a:r>
            <a:endParaRPr lang="en-US" sz="1400">
              <a:effectLst/>
              <a:latin typeface="Arial" panose="020B0604020202020204" pitchFamily="34" charset="0"/>
              <a:ea typeface="Arial" panose="020B0604020202020204" pitchFamily="34" charset="0"/>
              <a:cs typeface="Arial" panose="020B0604020202020204" pitchFamily="34" charset="0"/>
            </a:endParaRPr>
          </a:p>
        </p:txBody>
      </p:sp>
      <p:sp>
        <p:nvSpPr>
          <p:cNvPr id="6" name="Hộp Văn bản 5">
            <a:extLst>
              <a:ext uri="{FF2B5EF4-FFF2-40B4-BE49-F238E27FC236}">
                <a16:creationId xmlns:a16="http://schemas.microsoft.com/office/drawing/2014/main" id="{94E20C1B-9D42-836E-9C1F-08C617F68D74}"/>
              </a:ext>
            </a:extLst>
          </p:cNvPr>
          <p:cNvSpPr txBox="1"/>
          <p:nvPr/>
        </p:nvSpPr>
        <p:spPr>
          <a:xfrm>
            <a:off x="103113" y="1585466"/>
            <a:ext cx="4572000" cy="307777"/>
          </a:xfrm>
          <a:prstGeom prst="rect">
            <a:avLst/>
          </a:prstGeom>
          <a:noFill/>
        </p:spPr>
        <p:txBody>
          <a:bodyPr wrap="square">
            <a:spAutoFit/>
          </a:bodyPr>
          <a:lstStyle/>
          <a:p>
            <a:r>
              <a:rPr lang="en-US" sz="1400">
                <a:latin typeface="Alexandria Medium"/>
                <a:cs typeface="Alexandria Medium"/>
              </a:rPr>
              <a:t>Geometric data augmentation</a:t>
            </a:r>
            <a:endParaRPr lang="en-US"/>
          </a:p>
        </p:txBody>
      </p:sp>
      <p:grpSp>
        <p:nvGrpSpPr>
          <p:cNvPr id="2" name="Group 1">
            <a:extLst>
              <a:ext uri="{FF2B5EF4-FFF2-40B4-BE49-F238E27FC236}">
                <a16:creationId xmlns:a16="http://schemas.microsoft.com/office/drawing/2014/main" id="{8F8A435A-195F-AD89-789D-88D42620B5D5}"/>
              </a:ext>
            </a:extLst>
          </p:cNvPr>
          <p:cNvGrpSpPr/>
          <p:nvPr/>
        </p:nvGrpSpPr>
        <p:grpSpPr>
          <a:xfrm>
            <a:off x="330137" y="563263"/>
            <a:ext cx="4089463" cy="579737"/>
            <a:chOff x="436817" y="563263"/>
            <a:chExt cx="4089463" cy="579737"/>
          </a:xfrm>
        </p:grpSpPr>
        <p:sp>
          <p:nvSpPr>
            <p:cNvPr id="4" name="Google Shape;571;p65">
              <a:extLst>
                <a:ext uri="{FF2B5EF4-FFF2-40B4-BE49-F238E27FC236}">
                  <a16:creationId xmlns:a16="http://schemas.microsoft.com/office/drawing/2014/main" id="{9D3DC68A-E834-B215-51F0-AA9172952E4C}"/>
                </a:ext>
              </a:extLst>
            </p:cNvPr>
            <p:cNvSpPr txBox="1"/>
            <p:nvPr/>
          </p:nvSpPr>
          <p:spPr>
            <a:xfrm>
              <a:off x="436817" y="563263"/>
              <a:ext cx="624903" cy="524073"/>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vi-VN" sz="2600">
                  <a:solidFill>
                    <a:schemeClr val="lt2"/>
                  </a:solidFill>
                  <a:latin typeface="Alexandria Medium" panose="020B0604020202020204" charset="-78"/>
                  <a:ea typeface="Alexandria Medium"/>
                  <a:cs typeface="Alexandria Medium" panose="020B0604020202020204" charset="-78"/>
                  <a:sym typeface="Alexandria Medium"/>
                </a:rPr>
                <a:t>04</a:t>
              </a:r>
              <a:endParaRPr sz="2600">
                <a:solidFill>
                  <a:schemeClr val="lt2"/>
                </a:solidFill>
                <a:latin typeface="Alexandria Medium" panose="020B0604020202020204" charset="-78"/>
                <a:ea typeface="Alexandria Medium"/>
                <a:cs typeface="Alexandria Medium" panose="020B0604020202020204" charset="-78"/>
                <a:sym typeface="Alexandria Medium"/>
              </a:endParaRPr>
            </a:p>
          </p:txBody>
        </p:sp>
        <p:sp>
          <p:nvSpPr>
            <p:cNvPr id="7" name="Google Shape;572;p65">
              <a:extLst>
                <a:ext uri="{FF2B5EF4-FFF2-40B4-BE49-F238E27FC236}">
                  <a16:creationId xmlns:a16="http://schemas.microsoft.com/office/drawing/2014/main" id="{043B482E-835B-1DAD-64B6-00787327A3DF}"/>
                </a:ext>
              </a:extLst>
            </p:cNvPr>
            <p:cNvSpPr txBox="1"/>
            <p:nvPr/>
          </p:nvSpPr>
          <p:spPr>
            <a:xfrm>
              <a:off x="1000760" y="563263"/>
              <a:ext cx="3525520" cy="579737"/>
            </a:xfrm>
            <a:prstGeom prst="rect">
              <a:avLst/>
            </a:prstGeom>
            <a:noFill/>
            <a:ln>
              <a:noFill/>
            </a:ln>
          </p:spPr>
          <p:txBody>
            <a:bodyPr spcFirstLastPara="1" wrap="square" lIns="91425" tIns="91425" rIns="91425" bIns="91425" anchor="t" anchorCtr="0">
              <a:noAutofit/>
            </a:bodyPr>
            <a:lstStyle/>
            <a:p>
              <a:r>
                <a:rPr lang="vi-VN" sz="2600">
                  <a:latin typeface="Alexandria Medium" panose="020B0604020202020204" charset="-78"/>
                  <a:cs typeface="Alexandria Medium" panose="020B0604020202020204" charset="-78"/>
                </a:rPr>
                <a:t>TIỀN XỬ LÝ DỮ LIỆU</a:t>
              </a:r>
              <a:br>
                <a:rPr lang="en-US" sz="2600">
                  <a:latin typeface="Alexandria Medium" panose="020B0604020202020204" charset="-78"/>
                  <a:cs typeface="Alexandria Medium" panose="020B0604020202020204" charset="-78"/>
                </a:rPr>
              </a:br>
              <a:endParaRPr lang="en-US" sz="2600">
                <a:solidFill>
                  <a:schemeClr val="dk1"/>
                </a:solidFill>
                <a:latin typeface="Alexandria Medium" panose="020B0604020202020204" charset="-78"/>
                <a:ea typeface="Alexandria Medium"/>
                <a:cs typeface="Alexandria Medium" panose="020B0604020202020204" charset="-78"/>
                <a:sym typeface="Alexandria Medium"/>
              </a:endParaRPr>
            </a:p>
          </p:txBody>
        </p:sp>
      </p:grpSp>
    </p:spTree>
    <p:extLst>
      <p:ext uri="{BB962C8B-B14F-4D97-AF65-F5344CB8AC3E}">
        <p14:creationId xmlns:p14="http://schemas.microsoft.com/office/powerpoint/2010/main" val="21773447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218B989F-03A7-B8E5-F139-19A1EE4B31F1}"/>
              </a:ext>
            </a:extLst>
          </p:cNvPr>
          <p:cNvSpPr>
            <a:spLocks noGrp="1"/>
          </p:cNvSpPr>
          <p:nvPr>
            <p:ph type="sldNum" sz="quarter" idx="4"/>
          </p:nvPr>
        </p:nvSpPr>
        <p:spPr/>
        <p:txBody>
          <a:bodyPr/>
          <a:lstStyle/>
          <a:p>
            <a:fld id="{637C29BF-70CC-4A70-A20D-085FE786A1F9}" type="slidenum">
              <a:rPr lang="en-US" smtClean="0"/>
              <a:t>12</a:t>
            </a:fld>
            <a:endParaRPr lang="en-US"/>
          </a:p>
        </p:txBody>
      </p:sp>
      <p:sp>
        <p:nvSpPr>
          <p:cNvPr id="2" name="Google Shape;572;p65">
            <a:extLst>
              <a:ext uri="{FF2B5EF4-FFF2-40B4-BE49-F238E27FC236}">
                <a16:creationId xmlns:a16="http://schemas.microsoft.com/office/drawing/2014/main" id="{54C9FE5B-87B5-4E4E-D677-ACD6734288E8}"/>
              </a:ext>
            </a:extLst>
          </p:cNvPr>
          <p:cNvSpPr txBox="1"/>
          <p:nvPr/>
        </p:nvSpPr>
        <p:spPr>
          <a:xfrm>
            <a:off x="1173514" y="1004149"/>
            <a:ext cx="7241004" cy="452721"/>
          </a:xfrm>
          <a:prstGeom prst="rect">
            <a:avLst/>
          </a:prstGeom>
          <a:noFill/>
          <a:ln>
            <a:noFill/>
          </a:ln>
        </p:spPr>
        <p:txBody>
          <a:bodyPr spcFirstLastPara="1" wrap="square" lIns="91425" tIns="91425" rIns="91425" bIns="91425" anchor="t" anchorCtr="0">
            <a:noAutofit/>
          </a:bodyPr>
          <a:lstStyle/>
          <a:p>
            <a:r>
              <a:rPr lang="en-US" sz="1800">
                <a:latin typeface="Alexandria Medium"/>
                <a:cs typeface="Alexandria Medium"/>
              </a:rPr>
              <a:t>Feature Extraction: </a:t>
            </a:r>
            <a:r>
              <a:rPr lang="en-US" sz="1800" err="1">
                <a:latin typeface="Alexandria Medium"/>
                <a:cs typeface="Alexandria Medium"/>
              </a:rPr>
              <a:t>Chuyển</a:t>
            </a:r>
            <a:r>
              <a:rPr lang="en-US" sz="1800">
                <a:latin typeface="Alexandria Medium"/>
                <a:cs typeface="Alexandria Medium"/>
              </a:rPr>
              <a:t> </a:t>
            </a:r>
            <a:r>
              <a:rPr lang="en-US" sz="1800" err="1">
                <a:latin typeface="Alexandria Medium"/>
                <a:cs typeface="Alexandria Medium"/>
              </a:rPr>
              <a:t>từ</a:t>
            </a:r>
            <a:r>
              <a:rPr lang="en-US" sz="1800">
                <a:latin typeface="Alexandria Medium"/>
                <a:cs typeface="Alexandria Medium"/>
              </a:rPr>
              <a:t> </a:t>
            </a:r>
            <a:r>
              <a:rPr lang="en-US" sz="1800" err="1">
                <a:latin typeface="Alexandria Medium"/>
                <a:cs typeface="Alexandria Medium"/>
              </a:rPr>
              <a:t>hình</a:t>
            </a:r>
            <a:r>
              <a:rPr lang="en-US" sz="1800">
                <a:latin typeface="Alexandria Medium"/>
                <a:cs typeface="Alexandria Medium"/>
              </a:rPr>
              <a:t> </a:t>
            </a:r>
            <a:r>
              <a:rPr lang="en-US" sz="1800" err="1">
                <a:latin typeface="Alexandria Medium"/>
                <a:cs typeface="Alexandria Medium"/>
              </a:rPr>
              <a:t>ảnh</a:t>
            </a:r>
            <a:r>
              <a:rPr lang="en-US" sz="1800">
                <a:latin typeface="Alexandria Medium"/>
                <a:cs typeface="Alexandria Medium"/>
              </a:rPr>
              <a:t> </a:t>
            </a:r>
            <a:r>
              <a:rPr lang="en-US" sz="1800" err="1">
                <a:latin typeface="Alexandria Medium"/>
                <a:cs typeface="Alexandria Medium"/>
              </a:rPr>
              <a:t>thành</a:t>
            </a:r>
            <a:r>
              <a:rPr lang="en-US" sz="1800">
                <a:latin typeface="Alexandria Medium"/>
                <a:cs typeface="Alexandria Medium"/>
              </a:rPr>
              <a:t> </a:t>
            </a:r>
            <a:r>
              <a:rPr lang="en-US" sz="1800" err="1">
                <a:latin typeface="Alexandria Medium"/>
                <a:cs typeface="Alexandria Medium"/>
              </a:rPr>
              <a:t>các</a:t>
            </a:r>
            <a:r>
              <a:rPr lang="en-US" sz="1800">
                <a:latin typeface="Alexandria Medium"/>
                <a:cs typeface="Alexandria Medium"/>
              </a:rPr>
              <a:t> vectors</a:t>
            </a:r>
            <a:endParaRPr lang="vi-VN" sz="1800">
              <a:solidFill>
                <a:schemeClr val="dk1"/>
              </a:solidFill>
              <a:latin typeface="Alexandria Medium" panose="020B0604020202020204" charset="-78"/>
              <a:ea typeface="Alexandria Medium"/>
              <a:cs typeface="Alexandria Medium" panose="020B0604020202020204" charset="-78"/>
            </a:endParaRPr>
          </a:p>
        </p:txBody>
      </p:sp>
      <p:sp>
        <p:nvSpPr>
          <p:cNvPr id="6" name="Google Shape;577;p65">
            <a:extLst>
              <a:ext uri="{FF2B5EF4-FFF2-40B4-BE49-F238E27FC236}">
                <a16:creationId xmlns:a16="http://schemas.microsoft.com/office/drawing/2014/main" id="{6D650395-F2E3-9779-BBC8-04C1AE9C65FC}"/>
              </a:ext>
            </a:extLst>
          </p:cNvPr>
          <p:cNvSpPr/>
          <p:nvPr/>
        </p:nvSpPr>
        <p:spPr>
          <a:xfrm>
            <a:off x="955040" y="1207651"/>
            <a:ext cx="70862" cy="45719"/>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lexandria Medium" panose="020B0604020202020204" charset="-78"/>
              <a:cs typeface="Alexandria Medium" panose="020B0604020202020204" charset="-78"/>
            </a:endParaRPr>
          </a:p>
        </p:txBody>
      </p:sp>
      <p:sp>
        <p:nvSpPr>
          <p:cNvPr id="12" name="Google Shape;572;p65">
            <a:extLst>
              <a:ext uri="{FF2B5EF4-FFF2-40B4-BE49-F238E27FC236}">
                <a16:creationId xmlns:a16="http://schemas.microsoft.com/office/drawing/2014/main" id="{A6F11682-0B34-DD52-E36B-FC279E1705FA}"/>
              </a:ext>
            </a:extLst>
          </p:cNvPr>
          <p:cNvSpPr txBox="1"/>
          <p:nvPr/>
        </p:nvSpPr>
        <p:spPr>
          <a:xfrm>
            <a:off x="1173514" y="1421681"/>
            <a:ext cx="7241004" cy="452721"/>
          </a:xfrm>
          <a:prstGeom prst="rect">
            <a:avLst/>
          </a:prstGeom>
          <a:noFill/>
          <a:ln>
            <a:noFill/>
          </a:ln>
        </p:spPr>
        <p:txBody>
          <a:bodyPr spcFirstLastPara="1" wrap="square" lIns="91425" tIns="91425" rIns="91425" bIns="91425" anchor="t" anchorCtr="0">
            <a:noAutofit/>
          </a:bodyPr>
          <a:lstStyle/>
          <a:p>
            <a:r>
              <a:rPr lang="en-US" sz="1600" err="1">
                <a:solidFill>
                  <a:schemeClr val="dk1"/>
                </a:solidFill>
                <a:latin typeface="Alexandria Medium"/>
                <a:ea typeface="Alexandria Medium"/>
                <a:cs typeface="Alexandria Medium"/>
              </a:rPr>
              <a:t>Sử</a:t>
            </a:r>
            <a:r>
              <a:rPr lang="en-US" sz="1600">
                <a:solidFill>
                  <a:schemeClr val="dk1"/>
                </a:solidFill>
                <a:latin typeface="Alexandria Medium"/>
                <a:ea typeface="Alexandria Medium"/>
                <a:cs typeface="Alexandria Medium"/>
              </a:rPr>
              <a:t> </a:t>
            </a:r>
            <a:r>
              <a:rPr lang="en-US" sz="1600" err="1">
                <a:solidFill>
                  <a:schemeClr val="dk1"/>
                </a:solidFill>
                <a:latin typeface="Alexandria Medium"/>
                <a:ea typeface="Alexandria Medium"/>
                <a:cs typeface="Alexandria Medium"/>
              </a:rPr>
              <a:t>dụng</a:t>
            </a:r>
            <a:r>
              <a:rPr lang="en-US" sz="1600">
                <a:solidFill>
                  <a:schemeClr val="dk1"/>
                </a:solidFill>
                <a:latin typeface="Alexandria Medium"/>
                <a:ea typeface="Alexandria Medium"/>
                <a:cs typeface="Alexandria Medium"/>
              </a:rPr>
              <a:t> pre-trained model: Resnet-18 -&gt; 512 features</a:t>
            </a:r>
            <a:endParaRPr lang="vi-VN" sz="1600">
              <a:solidFill>
                <a:schemeClr val="dk1"/>
              </a:solidFill>
              <a:latin typeface="Alexandria Medium" panose="020B0604020202020204" charset="-78"/>
              <a:ea typeface="Alexandria Medium"/>
              <a:cs typeface="Alexandria Medium" panose="020B0604020202020204" charset="-78"/>
            </a:endParaRPr>
          </a:p>
        </p:txBody>
      </p:sp>
      <p:pic>
        <p:nvPicPr>
          <p:cNvPr id="4" name="Hình ảnh 3">
            <a:extLst>
              <a:ext uri="{FF2B5EF4-FFF2-40B4-BE49-F238E27FC236}">
                <a16:creationId xmlns:a16="http://schemas.microsoft.com/office/drawing/2014/main" id="{1B31EDCA-46F0-A4C1-5950-F14A922B3C63}"/>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894080" y="1802142"/>
            <a:ext cx="7076406" cy="2651251"/>
          </a:xfrm>
          <a:prstGeom prst="rect">
            <a:avLst/>
          </a:prstGeom>
        </p:spPr>
      </p:pic>
      <p:grpSp>
        <p:nvGrpSpPr>
          <p:cNvPr id="3" name="Group 2">
            <a:extLst>
              <a:ext uri="{FF2B5EF4-FFF2-40B4-BE49-F238E27FC236}">
                <a16:creationId xmlns:a16="http://schemas.microsoft.com/office/drawing/2014/main" id="{4CF59B6F-0C03-F12A-C54C-4C75047BB04F}"/>
              </a:ext>
            </a:extLst>
          </p:cNvPr>
          <p:cNvGrpSpPr/>
          <p:nvPr/>
        </p:nvGrpSpPr>
        <p:grpSpPr>
          <a:xfrm>
            <a:off x="345903" y="563263"/>
            <a:ext cx="4089463" cy="579737"/>
            <a:chOff x="436817" y="563263"/>
            <a:chExt cx="4089463" cy="579737"/>
          </a:xfrm>
        </p:grpSpPr>
        <p:sp>
          <p:nvSpPr>
            <p:cNvPr id="7" name="Google Shape;571;p65">
              <a:extLst>
                <a:ext uri="{FF2B5EF4-FFF2-40B4-BE49-F238E27FC236}">
                  <a16:creationId xmlns:a16="http://schemas.microsoft.com/office/drawing/2014/main" id="{3B78108D-31E0-C49B-CE4F-3D1CF87F2BFD}"/>
                </a:ext>
              </a:extLst>
            </p:cNvPr>
            <p:cNvSpPr txBox="1"/>
            <p:nvPr/>
          </p:nvSpPr>
          <p:spPr>
            <a:xfrm>
              <a:off x="436817" y="563263"/>
              <a:ext cx="624903" cy="524073"/>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vi-VN" sz="2600">
                  <a:solidFill>
                    <a:schemeClr val="lt2"/>
                  </a:solidFill>
                  <a:latin typeface="Alexandria Medium" panose="020B0604020202020204" charset="-78"/>
                  <a:ea typeface="Alexandria Medium"/>
                  <a:cs typeface="Alexandria Medium" panose="020B0604020202020204" charset="-78"/>
                  <a:sym typeface="Alexandria Medium"/>
                </a:rPr>
                <a:t>04</a:t>
              </a:r>
              <a:endParaRPr sz="2600">
                <a:solidFill>
                  <a:schemeClr val="lt2"/>
                </a:solidFill>
                <a:latin typeface="Alexandria Medium" panose="020B0604020202020204" charset="-78"/>
                <a:ea typeface="Alexandria Medium"/>
                <a:cs typeface="Alexandria Medium" panose="020B0604020202020204" charset="-78"/>
                <a:sym typeface="Alexandria Medium"/>
              </a:endParaRPr>
            </a:p>
          </p:txBody>
        </p:sp>
        <p:sp>
          <p:nvSpPr>
            <p:cNvPr id="8" name="Google Shape;572;p65">
              <a:extLst>
                <a:ext uri="{FF2B5EF4-FFF2-40B4-BE49-F238E27FC236}">
                  <a16:creationId xmlns:a16="http://schemas.microsoft.com/office/drawing/2014/main" id="{7B957C04-3EAD-5EAE-4591-10ABFA54F729}"/>
                </a:ext>
              </a:extLst>
            </p:cNvPr>
            <p:cNvSpPr txBox="1"/>
            <p:nvPr/>
          </p:nvSpPr>
          <p:spPr>
            <a:xfrm>
              <a:off x="1000760" y="563263"/>
              <a:ext cx="3525520" cy="579737"/>
            </a:xfrm>
            <a:prstGeom prst="rect">
              <a:avLst/>
            </a:prstGeom>
            <a:noFill/>
            <a:ln>
              <a:noFill/>
            </a:ln>
          </p:spPr>
          <p:txBody>
            <a:bodyPr spcFirstLastPara="1" wrap="square" lIns="91425" tIns="91425" rIns="91425" bIns="91425" anchor="t" anchorCtr="0">
              <a:noAutofit/>
            </a:bodyPr>
            <a:lstStyle/>
            <a:p>
              <a:r>
                <a:rPr lang="vi-VN" sz="2600">
                  <a:latin typeface="Alexandria Medium" panose="020B0604020202020204" charset="-78"/>
                  <a:cs typeface="Alexandria Medium" panose="020B0604020202020204" charset="-78"/>
                </a:rPr>
                <a:t>TIỀN XỬ LÝ DỮ LIỆU</a:t>
              </a:r>
              <a:br>
                <a:rPr lang="en-US" sz="2600">
                  <a:latin typeface="Alexandria Medium" panose="020B0604020202020204" charset="-78"/>
                  <a:cs typeface="Alexandria Medium" panose="020B0604020202020204" charset="-78"/>
                </a:rPr>
              </a:br>
              <a:endParaRPr lang="en-US" sz="2600">
                <a:solidFill>
                  <a:schemeClr val="dk1"/>
                </a:solidFill>
                <a:latin typeface="Alexandria Medium" panose="020B0604020202020204" charset="-78"/>
                <a:ea typeface="Alexandria Medium"/>
                <a:cs typeface="Alexandria Medium" panose="020B0604020202020204" charset="-78"/>
                <a:sym typeface="Alexandria Medium"/>
              </a:endParaRPr>
            </a:p>
          </p:txBody>
        </p:sp>
      </p:grpSp>
    </p:spTree>
    <p:extLst>
      <p:ext uri="{BB962C8B-B14F-4D97-AF65-F5344CB8AC3E}">
        <p14:creationId xmlns:p14="http://schemas.microsoft.com/office/powerpoint/2010/main" val="30703616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D5DE1FB8-0BF0-5824-0D64-F5DB889365C0}"/>
              </a:ext>
            </a:extLst>
          </p:cNvPr>
          <p:cNvSpPr>
            <a:spLocks noGrp="1"/>
          </p:cNvSpPr>
          <p:nvPr>
            <p:ph type="sldNum" sz="quarter" idx="4"/>
          </p:nvPr>
        </p:nvSpPr>
        <p:spPr/>
        <p:txBody>
          <a:bodyPr/>
          <a:lstStyle/>
          <a:p>
            <a:fld id="{637C29BF-70CC-4A70-A20D-085FE786A1F9}" type="slidenum">
              <a:rPr lang="en-US" smtClean="0"/>
              <a:t>13</a:t>
            </a:fld>
            <a:endParaRPr lang="en-US"/>
          </a:p>
        </p:txBody>
      </p:sp>
      <p:grpSp>
        <p:nvGrpSpPr>
          <p:cNvPr id="8" name="Group 7">
            <a:extLst>
              <a:ext uri="{FF2B5EF4-FFF2-40B4-BE49-F238E27FC236}">
                <a16:creationId xmlns:a16="http://schemas.microsoft.com/office/drawing/2014/main" id="{47E4C869-9CE0-0888-E556-32DE39C0308F}"/>
              </a:ext>
            </a:extLst>
          </p:cNvPr>
          <p:cNvGrpSpPr/>
          <p:nvPr/>
        </p:nvGrpSpPr>
        <p:grpSpPr>
          <a:xfrm>
            <a:off x="436817" y="563263"/>
            <a:ext cx="4451434" cy="582384"/>
            <a:chOff x="436817" y="563263"/>
            <a:chExt cx="4363679" cy="582384"/>
          </a:xfrm>
        </p:grpSpPr>
        <p:sp>
          <p:nvSpPr>
            <p:cNvPr id="9" name="Google Shape;571;p65">
              <a:extLst>
                <a:ext uri="{FF2B5EF4-FFF2-40B4-BE49-F238E27FC236}">
                  <a16:creationId xmlns:a16="http://schemas.microsoft.com/office/drawing/2014/main" id="{0F4A4FD8-92A4-0697-E846-B845BF8B2952}"/>
                </a:ext>
              </a:extLst>
            </p:cNvPr>
            <p:cNvSpPr txBox="1"/>
            <p:nvPr/>
          </p:nvSpPr>
          <p:spPr>
            <a:xfrm>
              <a:off x="436817" y="563263"/>
              <a:ext cx="624903" cy="524073"/>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vi-VN" sz="2600">
                  <a:solidFill>
                    <a:schemeClr val="lt2"/>
                  </a:solidFill>
                  <a:latin typeface="Alexandria Medium"/>
                  <a:ea typeface="Alexandria Medium"/>
                  <a:cs typeface="Alexandria Medium"/>
                  <a:sym typeface="Alexandria Medium"/>
                </a:rPr>
                <a:t>05</a:t>
              </a:r>
              <a:endParaRPr sz="2600">
                <a:solidFill>
                  <a:schemeClr val="lt2"/>
                </a:solidFill>
                <a:latin typeface="Alexandria Medium" panose="020B0604020202020204" charset="-78"/>
                <a:ea typeface="Alexandria Medium"/>
                <a:cs typeface="Alexandria Medium" panose="020B0604020202020204" charset="-78"/>
                <a:sym typeface="Alexandria Medium"/>
              </a:endParaRPr>
            </a:p>
          </p:txBody>
        </p:sp>
        <p:sp>
          <p:nvSpPr>
            <p:cNvPr id="10" name="Google Shape;572;p65">
              <a:extLst>
                <a:ext uri="{FF2B5EF4-FFF2-40B4-BE49-F238E27FC236}">
                  <a16:creationId xmlns:a16="http://schemas.microsoft.com/office/drawing/2014/main" id="{CFE76AAD-A9AB-71AA-6ED6-D630E7912530}"/>
                </a:ext>
              </a:extLst>
            </p:cNvPr>
            <p:cNvSpPr txBox="1"/>
            <p:nvPr/>
          </p:nvSpPr>
          <p:spPr>
            <a:xfrm>
              <a:off x="1061720" y="565910"/>
              <a:ext cx="3738776" cy="579737"/>
            </a:xfrm>
            <a:prstGeom prst="rect">
              <a:avLst/>
            </a:prstGeom>
            <a:noFill/>
            <a:ln>
              <a:noFill/>
            </a:ln>
          </p:spPr>
          <p:txBody>
            <a:bodyPr spcFirstLastPara="1" wrap="square" lIns="91425" tIns="91425" rIns="91425" bIns="91425" anchor="t" anchorCtr="0">
              <a:noAutofit/>
            </a:bodyPr>
            <a:lstStyle/>
            <a:p>
              <a:r>
                <a:rPr lang="vi-VN" sz="2600">
                  <a:latin typeface="Alexandria Medium"/>
                  <a:ea typeface="Alexandria Medium"/>
                  <a:cs typeface="Alexandria Medium"/>
                  <a:sym typeface="Alexandria Medium"/>
                </a:rPr>
                <a:t>MÔ HÌNH HỌC MÁY</a:t>
              </a:r>
              <a:endParaRPr sz="2600">
                <a:solidFill>
                  <a:schemeClr val="dk1"/>
                </a:solidFill>
                <a:latin typeface="Alexandria Medium" panose="020B0604020202020204" charset="-78"/>
                <a:ea typeface="Alexandria Medium"/>
                <a:cs typeface="Alexandria Medium" panose="020B0604020202020204" charset="-78"/>
                <a:sym typeface="Alexandria Medium"/>
              </a:endParaRPr>
            </a:p>
          </p:txBody>
        </p:sp>
      </p:grpSp>
      <p:sp>
        <p:nvSpPr>
          <p:cNvPr id="14" name="TextBox 13">
            <a:extLst>
              <a:ext uri="{FF2B5EF4-FFF2-40B4-BE49-F238E27FC236}">
                <a16:creationId xmlns:a16="http://schemas.microsoft.com/office/drawing/2014/main" id="{185A6C16-3453-9EA2-F00E-01A1C6938652}"/>
              </a:ext>
            </a:extLst>
          </p:cNvPr>
          <p:cNvSpPr txBox="1"/>
          <p:nvPr/>
        </p:nvSpPr>
        <p:spPr>
          <a:xfrm>
            <a:off x="1240491" y="1586884"/>
            <a:ext cx="5217459" cy="738664"/>
          </a:xfrm>
          <a:prstGeom prst="rect">
            <a:avLst/>
          </a:prstGeom>
          <a:noFill/>
        </p:spPr>
        <p:txBody>
          <a:bodyPr wrap="square" rtlCol="0">
            <a:spAutoFit/>
          </a:bodyPr>
          <a:lstStyle/>
          <a:p>
            <a:pPr marL="285750" indent="-285750">
              <a:buFont typeface="Arial" panose="020B0604020202020204" pitchFamily="34" charset="0"/>
              <a:buChar char="•"/>
            </a:pPr>
            <a:r>
              <a:rPr lang="vi-VN" dirty="0">
                <a:latin typeface="Alexandria Medium" panose="020B0604020202020204" charset="-78"/>
                <a:cs typeface="Alexandria Medium" panose="020B0604020202020204" charset="-78"/>
              </a:rPr>
              <a:t>Support Vector Machine</a:t>
            </a:r>
            <a:endParaRPr lang="en-US" dirty="0">
              <a:latin typeface="Alexandria Medium" panose="020B0604020202020204" charset="-78"/>
              <a:cs typeface="Alexandria Medium" panose="020B0604020202020204" charset="-78"/>
            </a:endParaRPr>
          </a:p>
          <a:p>
            <a:pPr marL="285750" indent="-285750">
              <a:buFont typeface="Arial" panose="020B0604020202020204" pitchFamily="34" charset="0"/>
              <a:buChar char="•"/>
            </a:pPr>
            <a:r>
              <a:rPr lang="en-US" dirty="0">
                <a:latin typeface="Alexandria Medium" panose="020B0604020202020204" charset="-78"/>
                <a:cs typeface="Alexandria Medium" panose="020B0604020202020204" charset="-78"/>
              </a:rPr>
              <a:t>Random Forest Classifier</a:t>
            </a:r>
          </a:p>
          <a:p>
            <a:pPr marL="285750" indent="-285750">
              <a:buFont typeface="Arial" panose="020B0604020202020204" pitchFamily="34" charset="0"/>
              <a:buChar char="•"/>
            </a:pPr>
            <a:r>
              <a:rPr lang="vi-VN" dirty="0">
                <a:latin typeface="Alexandria Medium" panose="020B0604020202020204" charset="-78"/>
                <a:cs typeface="Alexandria Medium" panose="020B0604020202020204" charset="-78"/>
              </a:rPr>
              <a:t>Light - GBM</a:t>
            </a:r>
            <a:r>
              <a:rPr lang="en-US" dirty="0">
                <a:latin typeface="Alexandria Medium" panose="020B0604020202020204" charset="-78"/>
                <a:cs typeface="Alexandria Medium" panose="020B0604020202020204" charset="-78"/>
              </a:rPr>
              <a:t> Classifier</a:t>
            </a:r>
          </a:p>
        </p:txBody>
      </p:sp>
      <p:sp>
        <p:nvSpPr>
          <p:cNvPr id="3" name="TextBox 2">
            <a:extLst>
              <a:ext uri="{FF2B5EF4-FFF2-40B4-BE49-F238E27FC236}">
                <a16:creationId xmlns:a16="http://schemas.microsoft.com/office/drawing/2014/main" id="{FBE37498-8E14-7FE0-54F2-849BB31443DE}"/>
              </a:ext>
            </a:extLst>
          </p:cNvPr>
          <p:cNvSpPr txBox="1"/>
          <p:nvPr/>
        </p:nvSpPr>
        <p:spPr>
          <a:xfrm>
            <a:off x="1240491" y="2897329"/>
            <a:ext cx="5217459" cy="954107"/>
          </a:xfrm>
          <a:prstGeom prst="rect">
            <a:avLst/>
          </a:prstGeom>
          <a:noFill/>
        </p:spPr>
        <p:txBody>
          <a:bodyPr wrap="square" rtlCol="0">
            <a:spAutoFit/>
          </a:bodyPr>
          <a:lstStyle/>
          <a:p>
            <a:pPr marL="285750" indent="-285750">
              <a:buFont typeface="Arial" panose="020B0604020202020204" pitchFamily="34" charset="0"/>
              <a:buChar char="•"/>
            </a:pPr>
            <a:r>
              <a:rPr lang="vi-VN" dirty="0">
                <a:latin typeface="Alexandria Medium" panose="020B0604020202020204" charset="-78"/>
                <a:cs typeface="Alexandria Medium" panose="020B0604020202020204" charset="-78"/>
              </a:rPr>
              <a:t>Recall</a:t>
            </a:r>
            <a:endParaRPr lang="en-US" dirty="0">
              <a:latin typeface="Alexandria Medium" panose="020B0604020202020204" charset="-78"/>
              <a:cs typeface="Alexandria Medium" panose="020B0604020202020204" charset="-78"/>
            </a:endParaRPr>
          </a:p>
          <a:p>
            <a:pPr marL="285750" indent="-285750">
              <a:buFont typeface="Arial" panose="020B0604020202020204" pitchFamily="34" charset="0"/>
              <a:buChar char="•"/>
            </a:pPr>
            <a:r>
              <a:rPr lang="vi-VN" dirty="0">
                <a:latin typeface="Alexandria Medium" panose="020B0604020202020204" charset="-78"/>
                <a:cs typeface="Alexandria Medium" panose="020B0604020202020204" charset="-78"/>
              </a:rPr>
              <a:t>Precision</a:t>
            </a:r>
            <a:endParaRPr lang="en-US" dirty="0">
              <a:latin typeface="Alexandria Medium" panose="020B0604020202020204" charset="-78"/>
              <a:cs typeface="Alexandria Medium" panose="020B0604020202020204" charset="-78"/>
            </a:endParaRPr>
          </a:p>
          <a:p>
            <a:pPr marL="285750" indent="-285750">
              <a:buFont typeface="Arial" panose="020B0604020202020204" pitchFamily="34" charset="0"/>
              <a:buChar char="•"/>
            </a:pPr>
            <a:r>
              <a:rPr lang="vi-VN" dirty="0">
                <a:latin typeface="Alexandria Medium" panose="020B0604020202020204" charset="-78"/>
                <a:cs typeface="Alexandria Medium" panose="020B0604020202020204" charset="-78"/>
              </a:rPr>
              <a:t>F1-score</a:t>
            </a:r>
          </a:p>
          <a:p>
            <a:r>
              <a:rPr lang="vi-VN" dirty="0">
                <a:latin typeface="Alexandria Medium" panose="020B0604020202020204" charset="-78"/>
                <a:cs typeface="Alexandria Medium" panose="020B0604020202020204" charset="-78"/>
              </a:rPr>
              <a:t>(các độ đo đều dùng phương pháp macro để tính toán)</a:t>
            </a:r>
            <a:endParaRPr lang="en-US" dirty="0">
              <a:latin typeface="Alexandria Medium" panose="020B0604020202020204" charset="-78"/>
              <a:cs typeface="Alexandria Medium" panose="020B0604020202020204" charset="-78"/>
            </a:endParaRPr>
          </a:p>
        </p:txBody>
      </p:sp>
      <p:sp>
        <p:nvSpPr>
          <p:cNvPr id="5" name="TextBox 4">
            <a:extLst>
              <a:ext uri="{FF2B5EF4-FFF2-40B4-BE49-F238E27FC236}">
                <a16:creationId xmlns:a16="http://schemas.microsoft.com/office/drawing/2014/main" id="{736B1ABF-0438-1E9C-9F45-A591485B8849}"/>
              </a:ext>
            </a:extLst>
          </p:cNvPr>
          <p:cNvSpPr txBox="1"/>
          <p:nvPr/>
        </p:nvSpPr>
        <p:spPr>
          <a:xfrm>
            <a:off x="1240491" y="4254920"/>
            <a:ext cx="7277015" cy="307777"/>
          </a:xfrm>
          <a:prstGeom prst="rect">
            <a:avLst/>
          </a:prstGeom>
          <a:noFill/>
        </p:spPr>
        <p:txBody>
          <a:bodyPr wrap="square" rtlCol="0">
            <a:spAutoFit/>
          </a:bodyPr>
          <a:lstStyle/>
          <a:p>
            <a:pPr marL="285750" indent="-285750">
              <a:buFont typeface="Arial" panose="020B0604020202020204" pitchFamily="34" charset="0"/>
              <a:buChar char="•"/>
            </a:pPr>
            <a:r>
              <a:rPr lang="vi-VN" dirty="0">
                <a:latin typeface="Alexandria Medium" panose="020B0604020202020204" charset="-78"/>
                <a:cs typeface="Alexandria Medium" panose="020B0604020202020204" charset="-78"/>
              </a:rPr>
              <a:t>Trực quan hóa sự hỗn loạn giữa nhãn thực tế và nhãn dự đoán</a:t>
            </a:r>
            <a:endParaRPr lang="en-US" dirty="0">
              <a:latin typeface="Alexandria Medium" panose="020B0604020202020204" charset="-78"/>
              <a:cs typeface="Alexandria Medium" panose="020B0604020202020204" charset="-78"/>
            </a:endParaRPr>
          </a:p>
        </p:txBody>
      </p:sp>
      <p:grpSp>
        <p:nvGrpSpPr>
          <p:cNvPr id="15" name="Group 14">
            <a:extLst>
              <a:ext uri="{FF2B5EF4-FFF2-40B4-BE49-F238E27FC236}">
                <a16:creationId xmlns:a16="http://schemas.microsoft.com/office/drawing/2014/main" id="{C7D582D3-159C-3300-2754-420E9B96FAC3}"/>
              </a:ext>
            </a:extLst>
          </p:cNvPr>
          <p:cNvGrpSpPr/>
          <p:nvPr/>
        </p:nvGrpSpPr>
        <p:grpSpPr>
          <a:xfrm>
            <a:off x="814720" y="1145647"/>
            <a:ext cx="7227036" cy="338554"/>
            <a:chOff x="814720" y="1145647"/>
            <a:chExt cx="7227036" cy="338554"/>
          </a:xfrm>
        </p:grpSpPr>
        <p:sp>
          <p:nvSpPr>
            <p:cNvPr id="7" name="TextBox 6">
              <a:extLst>
                <a:ext uri="{FF2B5EF4-FFF2-40B4-BE49-F238E27FC236}">
                  <a16:creationId xmlns:a16="http://schemas.microsoft.com/office/drawing/2014/main" id="{6A083FD5-9FF3-1B1E-2277-85E36648EF3C}"/>
                </a:ext>
              </a:extLst>
            </p:cNvPr>
            <p:cNvSpPr txBox="1"/>
            <p:nvPr/>
          </p:nvSpPr>
          <p:spPr>
            <a:xfrm>
              <a:off x="885582" y="1145647"/>
              <a:ext cx="7156174" cy="338554"/>
            </a:xfrm>
            <a:prstGeom prst="rect">
              <a:avLst/>
            </a:prstGeom>
            <a:noFill/>
          </p:spPr>
          <p:txBody>
            <a:bodyPr wrap="square" rtlCol="0">
              <a:spAutoFit/>
            </a:bodyPr>
            <a:lstStyle/>
            <a:p>
              <a:r>
                <a:rPr lang="vi-VN" sz="1600" b="1">
                  <a:latin typeface="Alexandria Medium" panose="020B0604020202020204" charset="-78"/>
                  <a:cs typeface="Alexandria Medium" panose="020B0604020202020204" charset="-78"/>
                </a:rPr>
                <a:t>Các mô hình học máy mà nhóm sử dụng</a:t>
              </a:r>
              <a:r>
                <a:rPr lang="en-US" sz="1600" b="1">
                  <a:latin typeface="Alexandria Medium" panose="020B0604020202020204" charset="-78"/>
                  <a:cs typeface="Alexandria Medium" panose="020B0604020202020204" charset="-78"/>
                </a:rPr>
                <a:t>:</a:t>
              </a:r>
            </a:p>
          </p:txBody>
        </p:sp>
        <p:sp>
          <p:nvSpPr>
            <p:cNvPr id="11" name="Google Shape;577;p65">
              <a:extLst>
                <a:ext uri="{FF2B5EF4-FFF2-40B4-BE49-F238E27FC236}">
                  <a16:creationId xmlns:a16="http://schemas.microsoft.com/office/drawing/2014/main" id="{26C1CF56-FFD6-A6F2-9CC1-6A6320B21E1D}"/>
                </a:ext>
              </a:extLst>
            </p:cNvPr>
            <p:cNvSpPr/>
            <p:nvPr/>
          </p:nvSpPr>
          <p:spPr>
            <a:xfrm>
              <a:off x="814720" y="1292064"/>
              <a:ext cx="70862" cy="45719"/>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lexandria Medium" panose="020B0604020202020204" charset="-78"/>
                <a:cs typeface="Alexandria Medium" panose="020B0604020202020204" charset="-78"/>
              </a:endParaRPr>
            </a:p>
          </p:txBody>
        </p:sp>
      </p:grpSp>
      <p:grpSp>
        <p:nvGrpSpPr>
          <p:cNvPr id="16" name="Group 15">
            <a:extLst>
              <a:ext uri="{FF2B5EF4-FFF2-40B4-BE49-F238E27FC236}">
                <a16:creationId xmlns:a16="http://schemas.microsoft.com/office/drawing/2014/main" id="{EC569A5E-8EDB-752C-ABA3-D4404C499EBE}"/>
              </a:ext>
            </a:extLst>
          </p:cNvPr>
          <p:cNvGrpSpPr/>
          <p:nvPr/>
        </p:nvGrpSpPr>
        <p:grpSpPr>
          <a:xfrm>
            <a:off x="814720" y="2428231"/>
            <a:ext cx="7227036" cy="338554"/>
            <a:chOff x="814720" y="2428231"/>
            <a:chExt cx="7227036" cy="338554"/>
          </a:xfrm>
        </p:grpSpPr>
        <p:sp>
          <p:nvSpPr>
            <p:cNvPr id="2" name="TextBox 1">
              <a:extLst>
                <a:ext uri="{FF2B5EF4-FFF2-40B4-BE49-F238E27FC236}">
                  <a16:creationId xmlns:a16="http://schemas.microsoft.com/office/drawing/2014/main" id="{F0DDF657-91E2-3DBF-0CE4-4CA5149F6E37}"/>
                </a:ext>
              </a:extLst>
            </p:cNvPr>
            <p:cNvSpPr txBox="1"/>
            <p:nvPr/>
          </p:nvSpPr>
          <p:spPr>
            <a:xfrm>
              <a:off x="885582" y="2428231"/>
              <a:ext cx="7156174" cy="338554"/>
            </a:xfrm>
            <a:prstGeom prst="rect">
              <a:avLst/>
            </a:prstGeom>
            <a:noFill/>
          </p:spPr>
          <p:txBody>
            <a:bodyPr wrap="square" rtlCol="0">
              <a:spAutoFit/>
            </a:bodyPr>
            <a:lstStyle/>
            <a:p>
              <a:r>
                <a:rPr lang="vi-VN" sz="1600" b="1">
                  <a:latin typeface="Alexandria Medium" panose="020B0604020202020204" charset="-78"/>
                  <a:cs typeface="Alexandria Medium" panose="020B0604020202020204" charset="-78"/>
                </a:rPr>
                <a:t>Các độ đo hiệu suất mà nhóm sử dụng</a:t>
              </a:r>
              <a:r>
                <a:rPr lang="en-US" sz="1600" b="1">
                  <a:latin typeface="Alexandria Medium" panose="020B0604020202020204" charset="-78"/>
                  <a:cs typeface="Alexandria Medium" panose="020B0604020202020204" charset="-78"/>
                </a:rPr>
                <a:t>:</a:t>
              </a:r>
            </a:p>
          </p:txBody>
        </p:sp>
        <p:sp>
          <p:nvSpPr>
            <p:cNvPr id="12" name="Google Shape;577;p65">
              <a:extLst>
                <a:ext uri="{FF2B5EF4-FFF2-40B4-BE49-F238E27FC236}">
                  <a16:creationId xmlns:a16="http://schemas.microsoft.com/office/drawing/2014/main" id="{BE8EDABC-1306-3502-A900-FA56E8BE3E22}"/>
                </a:ext>
              </a:extLst>
            </p:cNvPr>
            <p:cNvSpPr/>
            <p:nvPr/>
          </p:nvSpPr>
          <p:spPr>
            <a:xfrm>
              <a:off x="814720" y="2571750"/>
              <a:ext cx="70862" cy="45719"/>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lexandria Medium" panose="020B0604020202020204" charset="-78"/>
                <a:cs typeface="Alexandria Medium" panose="020B0604020202020204" charset="-78"/>
              </a:endParaRPr>
            </a:p>
          </p:txBody>
        </p:sp>
      </p:grpSp>
      <p:grpSp>
        <p:nvGrpSpPr>
          <p:cNvPr id="17" name="Group 16">
            <a:extLst>
              <a:ext uri="{FF2B5EF4-FFF2-40B4-BE49-F238E27FC236}">
                <a16:creationId xmlns:a16="http://schemas.microsoft.com/office/drawing/2014/main" id="{5AA2EFEE-B3C2-2212-16A0-7C3C81E1393D}"/>
              </a:ext>
            </a:extLst>
          </p:cNvPr>
          <p:cNvGrpSpPr/>
          <p:nvPr/>
        </p:nvGrpSpPr>
        <p:grpSpPr>
          <a:xfrm>
            <a:off x="814720" y="3819029"/>
            <a:ext cx="7227036" cy="338554"/>
            <a:chOff x="814720" y="3710815"/>
            <a:chExt cx="7227036" cy="338554"/>
          </a:xfrm>
        </p:grpSpPr>
        <p:sp>
          <p:nvSpPr>
            <p:cNvPr id="4" name="TextBox 3">
              <a:extLst>
                <a:ext uri="{FF2B5EF4-FFF2-40B4-BE49-F238E27FC236}">
                  <a16:creationId xmlns:a16="http://schemas.microsoft.com/office/drawing/2014/main" id="{0D1B49BE-72AC-3511-D7DD-2D96A3DCE9D2}"/>
                </a:ext>
              </a:extLst>
            </p:cNvPr>
            <p:cNvSpPr txBox="1"/>
            <p:nvPr/>
          </p:nvSpPr>
          <p:spPr>
            <a:xfrm>
              <a:off x="885582" y="3710815"/>
              <a:ext cx="7156174" cy="338554"/>
            </a:xfrm>
            <a:prstGeom prst="rect">
              <a:avLst/>
            </a:prstGeom>
            <a:noFill/>
          </p:spPr>
          <p:txBody>
            <a:bodyPr wrap="square" rtlCol="0">
              <a:spAutoFit/>
            </a:bodyPr>
            <a:lstStyle/>
            <a:p>
              <a:r>
                <a:rPr lang="vi-VN" sz="1600" b="1" dirty="0">
                  <a:latin typeface="Alexandria Medium" panose="020B0604020202020204" charset="-78"/>
                  <a:cs typeface="Alexandria Medium" panose="020B0604020202020204" charset="-78"/>
                </a:rPr>
                <a:t>Confusion Matrix</a:t>
              </a:r>
              <a:endParaRPr lang="en-US" sz="1600" b="1" dirty="0">
                <a:latin typeface="Alexandria Medium" panose="020B0604020202020204" charset="-78"/>
                <a:cs typeface="Alexandria Medium" panose="020B0604020202020204" charset="-78"/>
              </a:endParaRPr>
            </a:p>
          </p:txBody>
        </p:sp>
        <p:sp>
          <p:nvSpPr>
            <p:cNvPr id="13" name="Google Shape;577;p65">
              <a:extLst>
                <a:ext uri="{FF2B5EF4-FFF2-40B4-BE49-F238E27FC236}">
                  <a16:creationId xmlns:a16="http://schemas.microsoft.com/office/drawing/2014/main" id="{1C3C3BCD-4CB0-DC3F-19D8-A10FDCCF7EBB}"/>
                </a:ext>
              </a:extLst>
            </p:cNvPr>
            <p:cNvSpPr/>
            <p:nvPr/>
          </p:nvSpPr>
          <p:spPr>
            <a:xfrm>
              <a:off x="814720" y="3851436"/>
              <a:ext cx="70862" cy="45719"/>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lexandria Medium" panose="020B0604020202020204" charset="-78"/>
                <a:cs typeface="Alexandria Medium" panose="020B0604020202020204" charset="-78"/>
              </a:endParaRPr>
            </a:p>
          </p:txBody>
        </p:sp>
      </p:grpSp>
    </p:spTree>
    <p:extLst>
      <p:ext uri="{BB962C8B-B14F-4D97-AF65-F5344CB8AC3E}">
        <p14:creationId xmlns:p14="http://schemas.microsoft.com/office/powerpoint/2010/main" val="29747433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15" name="Slide Number Placeholder 14">
            <a:extLst>
              <a:ext uri="{FF2B5EF4-FFF2-40B4-BE49-F238E27FC236}">
                <a16:creationId xmlns:a16="http://schemas.microsoft.com/office/drawing/2014/main" id="{EF6D3E15-0E03-C15A-5FE9-53437EE9D84B}"/>
              </a:ext>
            </a:extLst>
          </p:cNvPr>
          <p:cNvSpPr>
            <a:spLocks noGrp="1"/>
          </p:cNvSpPr>
          <p:nvPr>
            <p:ph type="sldNum" sz="quarter" idx="4"/>
          </p:nvPr>
        </p:nvSpPr>
        <p:spPr/>
        <p:txBody>
          <a:bodyPr/>
          <a:lstStyle/>
          <a:p>
            <a:fld id="{637C29BF-70CC-4A70-A20D-085FE786A1F9}" type="slidenum">
              <a:rPr lang="en-US" smtClean="0"/>
              <a:t>14</a:t>
            </a:fld>
            <a:endParaRPr lang="en-US"/>
          </a:p>
        </p:txBody>
      </p:sp>
      <p:grpSp>
        <p:nvGrpSpPr>
          <p:cNvPr id="19" name="Group 18">
            <a:extLst>
              <a:ext uri="{FF2B5EF4-FFF2-40B4-BE49-F238E27FC236}">
                <a16:creationId xmlns:a16="http://schemas.microsoft.com/office/drawing/2014/main" id="{767862C5-AEC6-CD89-054A-15364A8BE20C}"/>
              </a:ext>
            </a:extLst>
          </p:cNvPr>
          <p:cNvGrpSpPr/>
          <p:nvPr/>
        </p:nvGrpSpPr>
        <p:grpSpPr>
          <a:xfrm>
            <a:off x="269864" y="939348"/>
            <a:ext cx="1269903" cy="338554"/>
            <a:chOff x="814720" y="1145647"/>
            <a:chExt cx="1269903" cy="338554"/>
          </a:xfrm>
        </p:grpSpPr>
        <p:sp>
          <p:nvSpPr>
            <p:cNvPr id="20" name="TextBox 19">
              <a:extLst>
                <a:ext uri="{FF2B5EF4-FFF2-40B4-BE49-F238E27FC236}">
                  <a16:creationId xmlns:a16="http://schemas.microsoft.com/office/drawing/2014/main" id="{CD73FE47-8DE7-7D10-E121-C5AA15AD9AF6}"/>
                </a:ext>
              </a:extLst>
            </p:cNvPr>
            <p:cNvSpPr txBox="1"/>
            <p:nvPr/>
          </p:nvSpPr>
          <p:spPr>
            <a:xfrm>
              <a:off x="949504" y="1145647"/>
              <a:ext cx="1135119" cy="338554"/>
            </a:xfrm>
            <a:prstGeom prst="rect">
              <a:avLst/>
            </a:prstGeom>
            <a:noFill/>
          </p:spPr>
          <p:txBody>
            <a:bodyPr wrap="square" rtlCol="0">
              <a:spAutoFit/>
            </a:bodyPr>
            <a:lstStyle/>
            <a:p>
              <a:r>
                <a:rPr lang="vi-VN" sz="1600" b="1">
                  <a:latin typeface="Alexandria Medium" panose="020B0604020202020204" charset="-78"/>
                  <a:cs typeface="Alexandria Medium" panose="020B0604020202020204" charset="-78"/>
                </a:rPr>
                <a:t>Kết quả:</a:t>
              </a:r>
              <a:endParaRPr lang="en-US" sz="1600" b="1">
                <a:latin typeface="Alexandria Medium" panose="020B0604020202020204" charset="-78"/>
                <a:cs typeface="Alexandria Medium" panose="020B0604020202020204" charset="-78"/>
              </a:endParaRPr>
            </a:p>
          </p:txBody>
        </p:sp>
        <p:sp>
          <p:nvSpPr>
            <p:cNvPr id="22" name="Google Shape;577;p65">
              <a:extLst>
                <a:ext uri="{FF2B5EF4-FFF2-40B4-BE49-F238E27FC236}">
                  <a16:creationId xmlns:a16="http://schemas.microsoft.com/office/drawing/2014/main" id="{612410C7-54BB-13C5-88E8-1908DFB60FFC}"/>
                </a:ext>
              </a:extLst>
            </p:cNvPr>
            <p:cNvSpPr/>
            <p:nvPr/>
          </p:nvSpPr>
          <p:spPr>
            <a:xfrm>
              <a:off x="814720" y="1292064"/>
              <a:ext cx="70862" cy="45719"/>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lexandria Medium" panose="020B0604020202020204" charset="-78"/>
                <a:cs typeface="Alexandria Medium" panose="020B0604020202020204" charset="-78"/>
              </a:endParaRPr>
            </a:p>
          </p:txBody>
        </p:sp>
      </p:grpSp>
      <p:pic>
        <p:nvPicPr>
          <p:cNvPr id="25" name="Picture 24">
            <a:extLst>
              <a:ext uri="{FF2B5EF4-FFF2-40B4-BE49-F238E27FC236}">
                <a16:creationId xmlns:a16="http://schemas.microsoft.com/office/drawing/2014/main" id="{7A9AA161-0D3A-9062-9755-FF090525BAB3}"/>
              </a:ext>
            </a:extLst>
          </p:cNvPr>
          <p:cNvPicPr>
            <a:picLocks noChangeAspect="1"/>
          </p:cNvPicPr>
          <p:nvPr/>
        </p:nvPicPr>
        <p:blipFill rotWithShape="1">
          <a:blip r:embed="rId3"/>
          <a:srcRect t="2453" r="51374" b="10746"/>
          <a:stretch/>
        </p:blipFill>
        <p:spPr>
          <a:xfrm>
            <a:off x="404648" y="1246698"/>
            <a:ext cx="2843445" cy="1953957"/>
          </a:xfrm>
          <a:prstGeom prst="rect">
            <a:avLst/>
          </a:prstGeom>
        </p:spPr>
      </p:pic>
      <p:sp>
        <p:nvSpPr>
          <p:cNvPr id="26" name="TextBox 25">
            <a:extLst>
              <a:ext uri="{FF2B5EF4-FFF2-40B4-BE49-F238E27FC236}">
                <a16:creationId xmlns:a16="http://schemas.microsoft.com/office/drawing/2014/main" id="{1248D955-9D1F-279A-5778-2E58D68BC38F}"/>
              </a:ext>
            </a:extLst>
          </p:cNvPr>
          <p:cNvSpPr txBox="1"/>
          <p:nvPr/>
        </p:nvSpPr>
        <p:spPr>
          <a:xfrm>
            <a:off x="184376" y="3277578"/>
            <a:ext cx="3588838" cy="738664"/>
          </a:xfrm>
          <a:prstGeom prst="rect">
            <a:avLst/>
          </a:prstGeom>
          <a:noFill/>
        </p:spPr>
        <p:txBody>
          <a:bodyPr wrap="square" rtlCol="0">
            <a:spAutoFit/>
          </a:bodyPr>
          <a:lstStyle/>
          <a:p>
            <a:pPr algn="just"/>
            <a:r>
              <a:rPr lang="vi-VN">
                <a:solidFill>
                  <a:srgbClr val="3B3D3F"/>
                </a:solidFill>
                <a:latin typeface="Alexandria Medium" panose="020B0604020202020204" charset="-78"/>
                <a:ea typeface="Times New Roman" panose="02020603050405020304" pitchFamily="18" charset="0"/>
                <a:cs typeface="Alexandria Medium" panose="020B0604020202020204" charset="-78"/>
              </a:rPr>
              <a:t>K</a:t>
            </a:r>
            <a:r>
              <a:rPr lang="vi-VN">
                <a:solidFill>
                  <a:srgbClr val="3B3D3F"/>
                </a:solidFill>
                <a:effectLst/>
                <a:latin typeface="Alexandria Medium" panose="020B0604020202020204" charset="-78"/>
                <a:ea typeface="Times New Roman" panose="02020603050405020304" pitchFamily="18" charset="0"/>
                <a:cs typeface="Alexandria Medium" panose="020B0604020202020204" charset="-78"/>
              </a:rPr>
              <a:t>ết quả hiệu suất của các mô hình đều không được cao, nhưng đa số đều trên 50.</a:t>
            </a:r>
            <a:endParaRPr lang="en-US" sz="1100">
              <a:latin typeface="Alexandria Medium" panose="020B0604020202020204" charset="-78"/>
              <a:cs typeface="Alexandria Medium" panose="020B0604020202020204" charset="-78"/>
            </a:endParaRPr>
          </a:p>
        </p:txBody>
      </p:sp>
      <p:sp>
        <p:nvSpPr>
          <p:cNvPr id="30" name="TextBox 29">
            <a:extLst>
              <a:ext uri="{FF2B5EF4-FFF2-40B4-BE49-F238E27FC236}">
                <a16:creationId xmlns:a16="http://schemas.microsoft.com/office/drawing/2014/main" id="{249E6568-8184-6A6D-340B-71835696D38B}"/>
              </a:ext>
            </a:extLst>
          </p:cNvPr>
          <p:cNvSpPr txBox="1"/>
          <p:nvPr/>
        </p:nvSpPr>
        <p:spPr>
          <a:xfrm>
            <a:off x="180873" y="4041804"/>
            <a:ext cx="3433425" cy="738664"/>
          </a:xfrm>
          <a:prstGeom prst="rect">
            <a:avLst/>
          </a:prstGeom>
          <a:noFill/>
        </p:spPr>
        <p:txBody>
          <a:bodyPr wrap="square" rtlCol="0">
            <a:spAutoFit/>
          </a:bodyPr>
          <a:lstStyle/>
          <a:p>
            <a:pPr algn="just"/>
            <a:r>
              <a:rPr lang="vi-VN">
                <a:solidFill>
                  <a:srgbClr val="3B3D3F"/>
                </a:solidFill>
                <a:latin typeface="Alexandria Medium" panose="020B0604020202020204" charset="-78"/>
                <a:cs typeface="Alexandria Medium" panose="020B0604020202020204" charset="-78"/>
              </a:rPr>
              <a:t>Hiệu suất nhật dạng các nhãn của các mô hình được thể hiện qua ma trận nhầm lẫn.</a:t>
            </a:r>
            <a:endParaRPr lang="en-US" sz="1100">
              <a:latin typeface="Alexandria Medium" panose="020B0604020202020204" charset="-78"/>
              <a:cs typeface="Alexandria Medium" panose="020B0604020202020204" charset="-78"/>
            </a:endParaRPr>
          </a:p>
        </p:txBody>
      </p:sp>
      <p:grpSp>
        <p:nvGrpSpPr>
          <p:cNvPr id="31" name="Group 30">
            <a:extLst>
              <a:ext uri="{FF2B5EF4-FFF2-40B4-BE49-F238E27FC236}">
                <a16:creationId xmlns:a16="http://schemas.microsoft.com/office/drawing/2014/main" id="{2362FA66-ECA2-88E8-4A31-13787521E7C7}"/>
              </a:ext>
            </a:extLst>
          </p:cNvPr>
          <p:cNvGrpSpPr/>
          <p:nvPr/>
        </p:nvGrpSpPr>
        <p:grpSpPr>
          <a:xfrm>
            <a:off x="226422" y="472177"/>
            <a:ext cx="5853224" cy="560818"/>
            <a:chOff x="436817" y="563263"/>
            <a:chExt cx="5737835" cy="560818"/>
          </a:xfrm>
        </p:grpSpPr>
        <p:sp>
          <p:nvSpPr>
            <p:cNvPr id="32" name="Google Shape;571;p65">
              <a:extLst>
                <a:ext uri="{FF2B5EF4-FFF2-40B4-BE49-F238E27FC236}">
                  <a16:creationId xmlns:a16="http://schemas.microsoft.com/office/drawing/2014/main" id="{47DB218A-F66A-B3F7-E820-D70260A9A9C3}"/>
                </a:ext>
              </a:extLst>
            </p:cNvPr>
            <p:cNvSpPr txBox="1"/>
            <p:nvPr/>
          </p:nvSpPr>
          <p:spPr>
            <a:xfrm>
              <a:off x="436817" y="563263"/>
              <a:ext cx="624903" cy="524073"/>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vi-VN" sz="2600">
                  <a:solidFill>
                    <a:schemeClr val="lt2"/>
                  </a:solidFill>
                  <a:latin typeface="Alexandria Medium"/>
                  <a:ea typeface="Alexandria Medium"/>
                  <a:cs typeface="Alexandria Medium"/>
                  <a:sym typeface="Alexandria Medium"/>
                </a:rPr>
                <a:t>06</a:t>
              </a:r>
              <a:endParaRPr sz="2600">
                <a:solidFill>
                  <a:schemeClr val="lt2"/>
                </a:solidFill>
                <a:latin typeface="Alexandria Medium" panose="020B0604020202020204" charset="-78"/>
                <a:ea typeface="Alexandria Medium"/>
                <a:cs typeface="Alexandria Medium" panose="020B0604020202020204" charset="-78"/>
                <a:sym typeface="Alexandria Medium"/>
              </a:endParaRPr>
            </a:p>
          </p:txBody>
        </p:sp>
        <p:sp>
          <p:nvSpPr>
            <p:cNvPr id="33" name="Google Shape;572;p65">
              <a:extLst>
                <a:ext uri="{FF2B5EF4-FFF2-40B4-BE49-F238E27FC236}">
                  <a16:creationId xmlns:a16="http://schemas.microsoft.com/office/drawing/2014/main" id="{74A04958-9D0D-5F67-C163-D9CD10E9A8A6}"/>
                </a:ext>
              </a:extLst>
            </p:cNvPr>
            <p:cNvSpPr txBox="1"/>
            <p:nvPr/>
          </p:nvSpPr>
          <p:spPr>
            <a:xfrm>
              <a:off x="998297" y="565910"/>
              <a:ext cx="5176355" cy="558171"/>
            </a:xfrm>
            <a:prstGeom prst="rect">
              <a:avLst/>
            </a:prstGeom>
            <a:noFill/>
            <a:ln>
              <a:noFill/>
            </a:ln>
          </p:spPr>
          <p:txBody>
            <a:bodyPr spcFirstLastPara="1" wrap="square" lIns="91425" tIns="91425" rIns="91425" bIns="91425" anchor="t" anchorCtr="0">
              <a:noAutofit/>
            </a:bodyPr>
            <a:lstStyle/>
            <a:p>
              <a:r>
                <a:rPr lang="vi-VN" sz="2600">
                  <a:latin typeface="Alexandria Medium"/>
                  <a:ea typeface="Alexandria Medium"/>
                  <a:cs typeface="Alexandria Medium"/>
                </a:rPr>
                <a:t>KẾT QUẢ THỰC NGHIỆM</a:t>
              </a:r>
              <a:endParaRPr lang="vi-VN" sz="2600">
                <a:latin typeface="Alexandria Medium" panose="020B0604020202020204" charset="-78"/>
                <a:ea typeface="Alexandria Medium"/>
                <a:cs typeface="Alexandria Medium" panose="020B0604020202020204" charset="-78"/>
              </a:endParaRPr>
            </a:p>
          </p:txBody>
        </p:sp>
      </p:grpSp>
      <p:pic>
        <p:nvPicPr>
          <p:cNvPr id="3" name="Picture 2">
            <a:extLst>
              <a:ext uri="{FF2B5EF4-FFF2-40B4-BE49-F238E27FC236}">
                <a16:creationId xmlns:a16="http://schemas.microsoft.com/office/drawing/2014/main" id="{6A7A8436-F337-E099-76C3-CF4D4B23D6AD}"/>
              </a:ext>
            </a:extLst>
          </p:cNvPr>
          <p:cNvPicPr>
            <a:picLocks noChangeAspect="1"/>
          </p:cNvPicPr>
          <p:nvPr/>
        </p:nvPicPr>
        <p:blipFill>
          <a:blip r:embed="rId4">
            <a:clrChange>
              <a:clrFrom>
                <a:srgbClr val="FFFFFF"/>
              </a:clrFrom>
              <a:clrTo>
                <a:srgbClr val="FFFFFF">
                  <a:alpha val="0"/>
                </a:srgbClr>
              </a:clrTo>
            </a:clrChange>
          </a:blip>
          <a:stretch>
            <a:fillRect/>
          </a:stretch>
        </p:blipFill>
        <p:spPr>
          <a:xfrm>
            <a:off x="5184561" y="599053"/>
            <a:ext cx="2450920" cy="2075265"/>
          </a:xfrm>
          <a:prstGeom prst="rect">
            <a:avLst/>
          </a:prstGeom>
        </p:spPr>
      </p:pic>
      <p:pic>
        <p:nvPicPr>
          <p:cNvPr id="5" name="Picture 4">
            <a:extLst>
              <a:ext uri="{FF2B5EF4-FFF2-40B4-BE49-F238E27FC236}">
                <a16:creationId xmlns:a16="http://schemas.microsoft.com/office/drawing/2014/main" id="{2A960B54-2EDE-AF55-F57D-E8822A285BAA}"/>
              </a:ext>
            </a:extLst>
          </p:cNvPr>
          <p:cNvPicPr>
            <a:picLocks noChangeAspect="1"/>
          </p:cNvPicPr>
          <p:nvPr/>
        </p:nvPicPr>
        <p:blipFill>
          <a:blip r:embed="rId5">
            <a:clrChange>
              <a:clrFrom>
                <a:srgbClr val="FFFFFF"/>
              </a:clrFrom>
              <a:clrTo>
                <a:srgbClr val="FFFFFF">
                  <a:alpha val="0"/>
                </a:srgbClr>
              </a:clrTo>
            </a:clrChange>
          </a:blip>
          <a:stretch>
            <a:fillRect/>
          </a:stretch>
        </p:blipFill>
        <p:spPr>
          <a:xfrm>
            <a:off x="3782006" y="2632378"/>
            <a:ext cx="2634298" cy="2230536"/>
          </a:xfrm>
          <a:prstGeom prst="rect">
            <a:avLst/>
          </a:prstGeom>
        </p:spPr>
      </p:pic>
      <p:pic>
        <p:nvPicPr>
          <p:cNvPr id="7" name="Picture 6">
            <a:extLst>
              <a:ext uri="{FF2B5EF4-FFF2-40B4-BE49-F238E27FC236}">
                <a16:creationId xmlns:a16="http://schemas.microsoft.com/office/drawing/2014/main" id="{7DBAE416-AD3D-D3C2-91C5-598B67CBEE64}"/>
              </a:ext>
            </a:extLst>
          </p:cNvPr>
          <p:cNvPicPr>
            <a:picLocks noChangeAspect="1"/>
          </p:cNvPicPr>
          <p:nvPr/>
        </p:nvPicPr>
        <p:blipFill>
          <a:blip r:embed="rId6">
            <a:clrChange>
              <a:clrFrom>
                <a:srgbClr val="FFFFFF"/>
              </a:clrFrom>
              <a:clrTo>
                <a:srgbClr val="FFFFFF">
                  <a:alpha val="0"/>
                </a:srgbClr>
              </a:clrTo>
            </a:clrChange>
          </a:blip>
          <a:stretch>
            <a:fillRect/>
          </a:stretch>
        </p:blipFill>
        <p:spPr>
          <a:xfrm>
            <a:off x="6408863" y="2632378"/>
            <a:ext cx="2626586" cy="2224006"/>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0D4D0F1-12E4-1887-8127-472476BB67FD}"/>
              </a:ext>
            </a:extLst>
          </p:cNvPr>
          <p:cNvSpPr>
            <a:spLocks noGrp="1"/>
          </p:cNvSpPr>
          <p:nvPr>
            <p:ph type="sldNum" sz="quarter" idx="4"/>
          </p:nvPr>
        </p:nvSpPr>
        <p:spPr/>
        <p:txBody>
          <a:bodyPr/>
          <a:lstStyle/>
          <a:p>
            <a:fld id="{637C29BF-70CC-4A70-A20D-085FE786A1F9}" type="slidenum">
              <a:rPr lang="en-US" smtClean="0"/>
              <a:t>15</a:t>
            </a:fld>
            <a:endParaRPr lang="en-US"/>
          </a:p>
        </p:txBody>
      </p:sp>
      <p:grpSp>
        <p:nvGrpSpPr>
          <p:cNvPr id="9" name="Group 8">
            <a:extLst>
              <a:ext uri="{FF2B5EF4-FFF2-40B4-BE49-F238E27FC236}">
                <a16:creationId xmlns:a16="http://schemas.microsoft.com/office/drawing/2014/main" id="{D2081161-28B8-FDFD-73E7-57568B64987C}"/>
              </a:ext>
            </a:extLst>
          </p:cNvPr>
          <p:cNvGrpSpPr/>
          <p:nvPr/>
        </p:nvGrpSpPr>
        <p:grpSpPr>
          <a:xfrm>
            <a:off x="342036" y="551004"/>
            <a:ext cx="6347798" cy="582384"/>
            <a:chOff x="436817" y="563263"/>
            <a:chExt cx="6222658" cy="582384"/>
          </a:xfrm>
        </p:grpSpPr>
        <p:sp>
          <p:nvSpPr>
            <p:cNvPr id="10" name="Google Shape;571;p65">
              <a:extLst>
                <a:ext uri="{FF2B5EF4-FFF2-40B4-BE49-F238E27FC236}">
                  <a16:creationId xmlns:a16="http://schemas.microsoft.com/office/drawing/2014/main" id="{5FFE5CE7-B196-5882-B6BB-C2B8F78AB6A5}"/>
                </a:ext>
              </a:extLst>
            </p:cNvPr>
            <p:cNvSpPr txBox="1"/>
            <p:nvPr/>
          </p:nvSpPr>
          <p:spPr>
            <a:xfrm>
              <a:off x="436817" y="563263"/>
              <a:ext cx="624903" cy="524073"/>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vi-VN" sz="2600">
                  <a:solidFill>
                    <a:schemeClr val="lt2"/>
                  </a:solidFill>
                  <a:latin typeface="Alexandria Medium"/>
                  <a:ea typeface="Alexandria Medium"/>
                  <a:cs typeface="Alexandria Medium"/>
                  <a:sym typeface="Alexandria Medium"/>
                </a:rPr>
                <a:t>06</a:t>
              </a:r>
              <a:endParaRPr sz="2600">
                <a:solidFill>
                  <a:schemeClr val="lt2"/>
                </a:solidFill>
                <a:latin typeface="Alexandria Medium" panose="020B0604020202020204" charset="-78"/>
                <a:ea typeface="Alexandria Medium"/>
                <a:cs typeface="Alexandria Medium" panose="020B0604020202020204" charset="-78"/>
                <a:sym typeface="Alexandria Medium"/>
              </a:endParaRPr>
            </a:p>
          </p:txBody>
        </p:sp>
        <p:sp>
          <p:nvSpPr>
            <p:cNvPr id="11" name="Google Shape;572;p65">
              <a:extLst>
                <a:ext uri="{FF2B5EF4-FFF2-40B4-BE49-F238E27FC236}">
                  <a16:creationId xmlns:a16="http://schemas.microsoft.com/office/drawing/2014/main" id="{7D43D1DB-2A57-3FBA-7F9F-1519A58617BD}"/>
                </a:ext>
              </a:extLst>
            </p:cNvPr>
            <p:cNvSpPr txBox="1"/>
            <p:nvPr/>
          </p:nvSpPr>
          <p:spPr>
            <a:xfrm>
              <a:off x="1061720" y="565910"/>
              <a:ext cx="5597755" cy="579737"/>
            </a:xfrm>
            <a:prstGeom prst="rect">
              <a:avLst/>
            </a:prstGeom>
            <a:noFill/>
            <a:ln>
              <a:noFill/>
            </a:ln>
          </p:spPr>
          <p:txBody>
            <a:bodyPr spcFirstLastPara="1" wrap="square" lIns="91425" tIns="91425" rIns="91425" bIns="91425" anchor="t" anchorCtr="0">
              <a:noAutofit/>
            </a:bodyPr>
            <a:lstStyle/>
            <a:p>
              <a:r>
                <a:rPr lang="vi-VN" sz="2600">
                  <a:solidFill>
                    <a:schemeClr val="dk1"/>
                  </a:solidFill>
                  <a:latin typeface="Alexandria Medium"/>
                  <a:ea typeface="Alexandria Medium"/>
                  <a:cs typeface="Alexandria Medium"/>
                </a:rPr>
                <a:t>KẾT QUẢ THỰC NGHIỆM</a:t>
              </a:r>
              <a:endParaRPr lang="vi-VN" sz="2600">
                <a:solidFill>
                  <a:schemeClr val="dk1"/>
                </a:solidFill>
                <a:latin typeface="Alexandria Medium" panose="020B0604020202020204" charset="-78"/>
                <a:ea typeface="Alexandria Medium"/>
                <a:cs typeface="Alexandria Medium" panose="020B0604020202020204" charset="-78"/>
              </a:endParaRPr>
            </a:p>
          </p:txBody>
        </p:sp>
      </p:grpSp>
      <p:sp>
        <p:nvSpPr>
          <p:cNvPr id="12" name="TextBox 11">
            <a:extLst>
              <a:ext uri="{FF2B5EF4-FFF2-40B4-BE49-F238E27FC236}">
                <a16:creationId xmlns:a16="http://schemas.microsoft.com/office/drawing/2014/main" id="{006B7E09-2159-79B7-BCB9-F3F53A2B4BAB}"/>
              </a:ext>
            </a:extLst>
          </p:cNvPr>
          <p:cNvSpPr txBox="1"/>
          <p:nvPr/>
        </p:nvSpPr>
        <p:spPr>
          <a:xfrm>
            <a:off x="1430888" y="2191524"/>
            <a:ext cx="5217459" cy="738664"/>
          </a:xfrm>
          <a:prstGeom prst="rect">
            <a:avLst/>
          </a:prstGeom>
          <a:noFill/>
        </p:spPr>
        <p:txBody>
          <a:bodyPr wrap="square" rtlCol="0">
            <a:spAutoFit/>
          </a:bodyPr>
          <a:lstStyle/>
          <a:p>
            <a:pPr marL="285750" indent="-285750">
              <a:buFont typeface="Arial" panose="020B0604020202020204" pitchFamily="34" charset="0"/>
              <a:buChar char="•"/>
            </a:pPr>
            <a:r>
              <a:rPr lang="vi-VN">
                <a:latin typeface="Alexandria Medium" panose="020B0604020202020204" charset="-78"/>
                <a:cs typeface="Alexandria Medium" panose="020B0604020202020204" charset="-78"/>
              </a:rPr>
              <a:t>Kỹ thuật data augmentation cơ bản</a:t>
            </a:r>
            <a:endParaRPr lang="en-US">
              <a:latin typeface="Alexandria Medium" panose="020B0604020202020204" charset="-78"/>
              <a:cs typeface="Alexandria Medium" panose="020B0604020202020204" charset="-78"/>
            </a:endParaRPr>
          </a:p>
          <a:p>
            <a:pPr marL="285750" indent="-285750">
              <a:buFont typeface="Arial" panose="020B0604020202020204" pitchFamily="34" charset="0"/>
              <a:buChar char="•"/>
            </a:pPr>
            <a:r>
              <a:rPr lang="vi-VN">
                <a:latin typeface="Alexandria Medium" panose="020B0604020202020204" charset="-78"/>
                <a:cs typeface="Alexandria Medium" panose="020B0604020202020204" charset="-78"/>
              </a:rPr>
              <a:t>Dữ liệu thu thập từ khu vực nhất định</a:t>
            </a:r>
            <a:endParaRPr lang="en-US">
              <a:latin typeface="Alexandria Medium" panose="020B0604020202020204" charset="-78"/>
              <a:cs typeface="Alexandria Medium" panose="020B0604020202020204" charset="-78"/>
            </a:endParaRPr>
          </a:p>
          <a:p>
            <a:pPr marL="285750" indent="-285750">
              <a:buFont typeface="Arial" panose="020B0604020202020204" pitchFamily="34" charset="0"/>
              <a:buChar char="•"/>
            </a:pPr>
            <a:r>
              <a:rPr lang="vi-VN">
                <a:latin typeface="Alexandria Medium" panose="020B0604020202020204" charset="-78"/>
                <a:cs typeface="Alexandria Medium" panose="020B0604020202020204" charset="-78"/>
              </a:rPr>
              <a:t>Công cụ xóa tóc còn hạn chế</a:t>
            </a:r>
            <a:endParaRPr lang="en-US">
              <a:latin typeface="Alexandria Medium" panose="020B0604020202020204" charset="-78"/>
              <a:cs typeface="Alexandria Medium" panose="020B0604020202020204" charset="-78"/>
            </a:endParaRPr>
          </a:p>
        </p:txBody>
      </p:sp>
      <p:sp>
        <p:nvSpPr>
          <p:cNvPr id="13" name="TextBox 12">
            <a:extLst>
              <a:ext uri="{FF2B5EF4-FFF2-40B4-BE49-F238E27FC236}">
                <a16:creationId xmlns:a16="http://schemas.microsoft.com/office/drawing/2014/main" id="{7FB9BE7E-2493-F67B-7280-933855ABB077}"/>
              </a:ext>
            </a:extLst>
          </p:cNvPr>
          <p:cNvSpPr txBox="1"/>
          <p:nvPr/>
        </p:nvSpPr>
        <p:spPr>
          <a:xfrm>
            <a:off x="1430887" y="3721102"/>
            <a:ext cx="5217459" cy="738664"/>
          </a:xfrm>
          <a:prstGeom prst="rect">
            <a:avLst/>
          </a:prstGeom>
          <a:noFill/>
        </p:spPr>
        <p:txBody>
          <a:bodyPr wrap="square" rtlCol="0">
            <a:spAutoFit/>
          </a:bodyPr>
          <a:lstStyle/>
          <a:p>
            <a:pPr marL="285750" indent="-285750">
              <a:buFont typeface="Arial" panose="020B0604020202020204" pitchFamily="34" charset="0"/>
              <a:buChar char="•"/>
            </a:pPr>
            <a:r>
              <a:rPr lang="vi-VN">
                <a:latin typeface="Alexandria Medium" panose="020B0604020202020204" charset="-78"/>
                <a:cs typeface="Alexandria Medium" panose="020B0604020202020204" charset="-78"/>
              </a:rPr>
              <a:t>Nâng cao hiệu quả của mô hình</a:t>
            </a:r>
            <a:endParaRPr lang="en-US">
              <a:latin typeface="Alexandria Medium" panose="020B0604020202020204" charset="-78"/>
              <a:cs typeface="Alexandria Medium" panose="020B0604020202020204" charset="-78"/>
            </a:endParaRPr>
          </a:p>
          <a:p>
            <a:pPr marL="285750" indent="-285750">
              <a:buFont typeface="Arial" panose="020B0604020202020204" pitchFamily="34" charset="0"/>
              <a:buChar char="•"/>
            </a:pPr>
            <a:r>
              <a:rPr lang="vi-VN">
                <a:latin typeface="Alexandria Medium" panose="020B0604020202020204" charset="-78"/>
                <a:cs typeface="Alexandria Medium" panose="020B0604020202020204" charset="-78"/>
              </a:rPr>
              <a:t>Mở rộng khả năng phân loại</a:t>
            </a:r>
            <a:endParaRPr lang="en-US">
              <a:latin typeface="Alexandria Medium" panose="020B0604020202020204" charset="-78"/>
              <a:cs typeface="Alexandria Medium" panose="020B0604020202020204" charset="-78"/>
            </a:endParaRPr>
          </a:p>
          <a:p>
            <a:pPr marL="285750" indent="-285750">
              <a:buFont typeface="Arial" panose="020B0604020202020204" pitchFamily="34" charset="0"/>
              <a:buChar char="•"/>
            </a:pPr>
            <a:r>
              <a:rPr lang="vi-VN">
                <a:latin typeface="Alexandria Medium" panose="020B0604020202020204" charset="-78"/>
                <a:cs typeface="Alexandria Medium" panose="020B0604020202020204" charset="-78"/>
              </a:rPr>
              <a:t>Phát triển ứng dụng hỗ trợ</a:t>
            </a:r>
            <a:endParaRPr lang="en-US">
              <a:latin typeface="Alexandria Medium" panose="020B0604020202020204" charset="-78"/>
              <a:cs typeface="Alexandria Medium" panose="020B0604020202020204" charset="-78"/>
            </a:endParaRPr>
          </a:p>
        </p:txBody>
      </p:sp>
      <p:grpSp>
        <p:nvGrpSpPr>
          <p:cNvPr id="14" name="Group 13">
            <a:extLst>
              <a:ext uri="{FF2B5EF4-FFF2-40B4-BE49-F238E27FC236}">
                <a16:creationId xmlns:a16="http://schemas.microsoft.com/office/drawing/2014/main" id="{43C2D200-ACCD-EB85-3AC8-9C3541A5CFBE}"/>
              </a:ext>
            </a:extLst>
          </p:cNvPr>
          <p:cNvGrpSpPr/>
          <p:nvPr/>
        </p:nvGrpSpPr>
        <p:grpSpPr>
          <a:xfrm>
            <a:off x="1019668" y="1626790"/>
            <a:ext cx="7227036" cy="338554"/>
            <a:chOff x="814720" y="1145647"/>
            <a:chExt cx="7227036" cy="338554"/>
          </a:xfrm>
        </p:grpSpPr>
        <p:sp>
          <p:nvSpPr>
            <p:cNvPr id="15" name="TextBox 14">
              <a:extLst>
                <a:ext uri="{FF2B5EF4-FFF2-40B4-BE49-F238E27FC236}">
                  <a16:creationId xmlns:a16="http://schemas.microsoft.com/office/drawing/2014/main" id="{75CAF0AA-C774-5644-33CB-B42411927874}"/>
                </a:ext>
              </a:extLst>
            </p:cNvPr>
            <p:cNvSpPr txBox="1"/>
            <p:nvPr/>
          </p:nvSpPr>
          <p:spPr>
            <a:xfrm>
              <a:off x="885582" y="1145647"/>
              <a:ext cx="7156174" cy="338554"/>
            </a:xfrm>
            <a:prstGeom prst="rect">
              <a:avLst/>
            </a:prstGeom>
            <a:noFill/>
          </p:spPr>
          <p:txBody>
            <a:bodyPr wrap="square" rtlCol="0">
              <a:spAutoFit/>
            </a:bodyPr>
            <a:lstStyle/>
            <a:p>
              <a:r>
                <a:rPr lang="vi-VN" sz="1600" b="1">
                  <a:latin typeface="Alexandria Medium" panose="020B0604020202020204" charset="-78"/>
                  <a:cs typeface="Alexandria Medium" panose="020B0604020202020204" charset="-78"/>
                </a:rPr>
                <a:t>Các hạn chế</a:t>
              </a:r>
              <a:r>
                <a:rPr lang="en-US" sz="1600" b="1">
                  <a:latin typeface="Alexandria Medium" panose="020B0604020202020204" charset="-78"/>
                  <a:cs typeface="Alexandria Medium" panose="020B0604020202020204" charset="-78"/>
                </a:rPr>
                <a:t>:</a:t>
              </a:r>
            </a:p>
          </p:txBody>
        </p:sp>
        <p:sp>
          <p:nvSpPr>
            <p:cNvPr id="16" name="Google Shape;577;p65">
              <a:extLst>
                <a:ext uri="{FF2B5EF4-FFF2-40B4-BE49-F238E27FC236}">
                  <a16:creationId xmlns:a16="http://schemas.microsoft.com/office/drawing/2014/main" id="{3A023B33-C3DF-DC0C-9291-F911454FC337}"/>
                </a:ext>
              </a:extLst>
            </p:cNvPr>
            <p:cNvSpPr/>
            <p:nvPr/>
          </p:nvSpPr>
          <p:spPr>
            <a:xfrm>
              <a:off x="814720" y="1292064"/>
              <a:ext cx="70862" cy="45719"/>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lexandria Medium" panose="020B0604020202020204" charset="-78"/>
                <a:cs typeface="Alexandria Medium" panose="020B0604020202020204" charset="-78"/>
              </a:endParaRPr>
            </a:p>
          </p:txBody>
        </p:sp>
      </p:grpSp>
      <p:grpSp>
        <p:nvGrpSpPr>
          <p:cNvPr id="17" name="Group 16">
            <a:extLst>
              <a:ext uri="{FF2B5EF4-FFF2-40B4-BE49-F238E27FC236}">
                <a16:creationId xmlns:a16="http://schemas.microsoft.com/office/drawing/2014/main" id="{BD44C8C8-551B-CBB8-58CE-41C93E9D7358}"/>
              </a:ext>
            </a:extLst>
          </p:cNvPr>
          <p:cNvGrpSpPr/>
          <p:nvPr/>
        </p:nvGrpSpPr>
        <p:grpSpPr>
          <a:xfrm>
            <a:off x="1019668" y="3156368"/>
            <a:ext cx="7227036" cy="338554"/>
            <a:chOff x="814720" y="2428231"/>
            <a:chExt cx="7227036" cy="338554"/>
          </a:xfrm>
        </p:grpSpPr>
        <p:sp>
          <p:nvSpPr>
            <p:cNvPr id="18" name="TextBox 17">
              <a:extLst>
                <a:ext uri="{FF2B5EF4-FFF2-40B4-BE49-F238E27FC236}">
                  <a16:creationId xmlns:a16="http://schemas.microsoft.com/office/drawing/2014/main" id="{FCD16AD0-1B35-16CC-4DEF-8275E703CE0C}"/>
                </a:ext>
              </a:extLst>
            </p:cNvPr>
            <p:cNvSpPr txBox="1"/>
            <p:nvPr/>
          </p:nvSpPr>
          <p:spPr>
            <a:xfrm>
              <a:off x="885582" y="2428231"/>
              <a:ext cx="7156174" cy="338554"/>
            </a:xfrm>
            <a:prstGeom prst="rect">
              <a:avLst/>
            </a:prstGeom>
            <a:noFill/>
          </p:spPr>
          <p:txBody>
            <a:bodyPr wrap="square" rtlCol="0">
              <a:spAutoFit/>
            </a:bodyPr>
            <a:lstStyle/>
            <a:p>
              <a:r>
                <a:rPr lang="vi-VN" sz="1600" b="1">
                  <a:latin typeface="Alexandria Medium" panose="020B0604020202020204" charset="-78"/>
                  <a:cs typeface="Alexandria Medium" panose="020B0604020202020204" charset="-78"/>
                </a:rPr>
                <a:t>Hướng phát triển bài toán</a:t>
              </a:r>
              <a:r>
                <a:rPr lang="en-US" sz="1600" b="1">
                  <a:latin typeface="Alexandria Medium" panose="020B0604020202020204" charset="-78"/>
                  <a:cs typeface="Alexandria Medium" panose="020B0604020202020204" charset="-78"/>
                </a:rPr>
                <a:t>:</a:t>
              </a:r>
            </a:p>
          </p:txBody>
        </p:sp>
        <p:sp>
          <p:nvSpPr>
            <p:cNvPr id="19" name="Google Shape;577;p65">
              <a:extLst>
                <a:ext uri="{FF2B5EF4-FFF2-40B4-BE49-F238E27FC236}">
                  <a16:creationId xmlns:a16="http://schemas.microsoft.com/office/drawing/2014/main" id="{A72F2336-2CF2-8CC9-43DB-2FFC8140BDCD}"/>
                </a:ext>
              </a:extLst>
            </p:cNvPr>
            <p:cNvSpPr/>
            <p:nvPr/>
          </p:nvSpPr>
          <p:spPr>
            <a:xfrm>
              <a:off x="814720" y="2571750"/>
              <a:ext cx="70862" cy="45719"/>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lexandria Medium" panose="020B0604020202020204" charset="-78"/>
                <a:cs typeface="Alexandria Medium" panose="020B0604020202020204" charset="-78"/>
              </a:endParaRPr>
            </a:p>
          </p:txBody>
        </p:sp>
      </p:grpSp>
      <p:sp>
        <p:nvSpPr>
          <p:cNvPr id="21" name="TextBox 6">
            <a:extLst>
              <a:ext uri="{FF2B5EF4-FFF2-40B4-BE49-F238E27FC236}">
                <a16:creationId xmlns:a16="http://schemas.microsoft.com/office/drawing/2014/main" id="{04547337-3468-540B-7AC2-6A53AE8CE4E2}"/>
              </a:ext>
            </a:extLst>
          </p:cNvPr>
          <p:cNvSpPr txBox="1"/>
          <p:nvPr/>
        </p:nvSpPr>
        <p:spPr>
          <a:xfrm>
            <a:off x="993412" y="1134864"/>
            <a:ext cx="7156174" cy="384721"/>
          </a:xfrm>
          <a:prstGeom prst="rect">
            <a:avLst/>
          </a:prstGeom>
          <a:noFill/>
        </p:spPr>
        <p:txBody>
          <a:bodyPr wrap="square" lIns="91440" tIns="45720" rIns="91440" bIns="45720" rtlCol="0" anchor="t">
            <a:spAutoFit/>
          </a:bodyPr>
          <a:lstStyle/>
          <a:p>
            <a:r>
              <a:rPr lang="en-US" sz="1900" b="1" dirty="0" err="1">
                <a:latin typeface="Alexandria Medium"/>
                <a:cs typeface="Alexandria Medium"/>
              </a:rPr>
              <a:t>Hạn</a:t>
            </a:r>
            <a:r>
              <a:rPr lang="en-US" sz="1900" b="1" dirty="0">
                <a:latin typeface="Alexandria Medium"/>
                <a:cs typeface="Alexandria Medium"/>
              </a:rPr>
              <a:t> </a:t>
            </a:r>
            <a:r>
              <a:rPr lang="en-US" sz="1900" b="1" dirty="0" err="1">
                <a:latin typeface="Alexandria Medium"/>
                <a:cs typeface="Alexandria Medium"/>
              </a:rPr>
              <a:t>chế</a:t>
            </a:r>
            <a:r>
              <a:rPr lang="en-US" sz="1900" b="1" dirty="0">
                <a:latin typeface="Alexandria Medium"/>
                <a:cs typeface="Alexandria Medium"/>
              </a:rPr>
              <a:t> </a:t>
            </a:r>
            <a:r>
              <a:rPr lang="en-US" sz="1900" b="1" dirty="0" err="1">
                <a:latin typeface="Alexandria Medium"/>
                <a:cs typeface="Alexandria Medium"/>
              </a:rPr>
              <a:t>và</a:t>
            </a:r>
            <a:r>
              <a:rPr lang="en-US" sz="1900" b="1" dirty="0">
                <a:latin typeface="Alexandria Medium"/>
                <a:cs typeface="Alexandria Medium"/>
              </a:rPr>
              <a:t> </a:t>
            </a:r>
            <a:r>
              <a:rPr lang="vi-VN" sz="1900" b="1" dirty="0">
                <a:latin typeface="Alexandria Medium"/>
                <a:cs typeface="Alexandria Medium"/>
              </a:rPr>
              <a:t>hướng phát triển</a:t>
            </a:r>
            <a:endParaRPr lang="en-US" sz="1900" b="1" dirty="0">
              <a:latin typeface="Alexandria Medium"/>
              <a:cs typeface="Alexandria Medium"/>
            </a:endParaRPr>
          </a:p>
        </p:txBody>
      </p:sp>
    </p:spTree>
    <p:extLst>
      <p:ext uri="{BB962C8B-B14F-4D97-AF65-F5344CB8AC3E}">
        <p14:creationId xmlns:p14="http://schemas.microsoft.com/office/powerpoint/2010/main" val="21206154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CB2CCE2-653D-523B-9027-71E6629733D0}"/>
              </a:ext>
            </a:extLst>
          </p:cNvPr>
          <p:cNvSpPr>
            <a:spLocks noGrp="1"/>
          </p:cNvSpPr>
          <p:nvPr>
            <p:ph type="sldNum" sz="quarter" idx="4"/>
          </p:nvPr>
        </p:nvSpPr>
        <p:spPr/>
        <p:txBody>
          <a:bodyPr/>
          <a:lstStyle/>
          <a:p>
            <a:fld id="{637C29BF-70CC-4A70-A20D-085FE786A1F9}" type="slidenum">
              <a:rPr lang="en-US" smtClean="0"/>
              <a:t>16</a:t>
            </a:fld>
            <a:endParaRPr lang="en-US"/>
          </a:p>
        </p:txBody>
      </p:sp>
      <p:sp>
        <p:nvSpPr>
          <p:cNvPr id="35" name="TextBox 34">
            <a:extLst>
              <a:ext uri="{FF2B5EF4-FFF2-40B4-BE49-F238E27FC236}">
                <a16:creationId xmlns:a16="http://schemas.microsoft.com/office/drawing/2014/main" id="{F6047EE0-1A38-051F-4E5A-0B0A0515AB0D}"/>
              </a:ext>
            </a:extLst>
          </p:cNvPr>
          <p:cNvSpPr txBox="1"/>
          <p:nvPr/>
        </p:nvSpPr>
        <p:spPr>
          <a:xfrm>
            <a:off x="443724" y="2248931"/>
            <a:ext cx="8261993" cy="646331"/>
          </a:xfrm>
          <a:prstGeom prst="rect">
            <a:avLst/>
          </a:prstGeom>
          <a:noFill/>
        </p:spPr>
        <p:txBody>
          <a:bodyPr wrap="square" rtlCol="0">
            <a:spAutoFit/>
          </a:bodyPr>
          <a:lstStyle/>
          <a:p>
            <a:pPr algn="ctr"/>
            <a:r>
              <a:rPr lang="en-US" sz="3600">
                <a:latin typeface="Alexandria Medium" panose="020B0604020202020204" charset="-78"/>
                <a:cs typeface="Alexandria Medium" panose="020B0604020202020204" charset="-78"/>
              </a:rPr>
              <a:t>DISCUSSION &amp; CONCLUSION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5" name="Google Shape;295;p45"/>
          <p:cNvSpPr txBox="1">
            <a:spLocks noGrp="1"/>
          </p:cNvSpPr>
          <p:nvPr>
            <p:ph type="subTitle" idx="2"/>
          </p:nvPr>
        </p:nvSpPr>
        <p:spPr>
          <a:xfrm>
            <a:off x="413753" y="1530800"/>
            <a:ext cx="8317137" cy="969049"/>
          </a:xfrm>
          <a:prstGeom prst="rect">
            <a:avLst/>
          </a:prstGeom>
        </p:spPr>
        <p:txBody>
          <a:bodyPr spcFirstLastPara="1" wrap="square" lIns="91425" tIns="91425" rIns="91425" bIns="91425" anchor="b" anchorCtr="0">
            <a:noAutofit/>
          </a:bodyPr>
          <a:lstStyle/>
          <a:p>
            <a:pPr marL="115888" indent="0" algn="just"/>
            <a:r>
              <a:rPr lang="en-US" sz="1400" err="1">
                <a:solidFill>
                  <a:srgbClr val="000000"/>
                </a:solidFill>
              </a:rPr>
              <a:t>Phân</a:t>
            </a:r>
            <a:r>
              <a:rPr lang="en-US" sz="1400">
                <a:solidFill>
                  <a:srgbClr val="000000"/>
                </a:solidFill>
              </a:rPr>
              <a:t> </a:t>
            </a:r>
            <a:r>
              <a:rPr lang="en-US" sz="1400" err="1">
                <a:solidFill>
                  <a:srgbClr val="000000"/>
                </a:solidFill>
              </a:rPr>
              <a:t>loại</a:t>
            </a:r>
            <a:r>
              <a:rPr lang="en-US" sz="1400">
                <a:solidFill>
                  <a:srgbClr val="000000"/>
                </a:solidFill>
              </a:rPr>
              <a:t> </a:t>
            </a:r>
            <a:r>
              <a:rPr lang="en-US" sz="1400" err="1">
                <a:solidFill>
                  <a:srgbClr val="000000"/>
                </a:solidFill>
              </a:rPr>
              <a:t>tổn</a:t>
            </a:r>
            <a:r>
              <a:rPr lang="en-US" sz="1400">
                <a:solidFill>
                  <a:srgbClr val="000000"/>
                </a:solidFill>
              </a:rPr>
              <a:t> </a:t>
            </a:r>
            <a:r>
              <a:rPr lang="en-US" sz="1400" err="1">
                <a:solidFill>
                  <a:srgbClr val="000000"/>
                </a:solidFill>
              </a:rPr>
              <a:t>thương</a:t>
            </a:r>
            <a:r>
              <a:rPr lang="en-US" sz="1400">
                <a:solidFill>
                  <a:srgbClr val="000000"/>
                </a:solidFill>
              </a:rPr>
              <a:t> da </a:t>
            </a:r>
            <a:r>
              <a:rPr lang="en-US" sz="1400" err="1">
                <a:solidFill>
                  <a:srgbClr val="000000"/>
                </a:solidFill>
              </a:rPr>
              <a:t>là</a:t>
            </a:r>
            <a:r>
              <a:rPr lang="en-US" sz="1400">
                <a:solidFill>
                  <a:srgbClr val="000000"/>
                </a:solidFill>
              </a:rPr>
              <a:t> </a:t>
            </a:r>
            <a:r>
              <a:rPr lang="en-US" sz="1400" err="1">
                <a:solidFill>
                  <a:srgbClr val="000000"/>
                </a:solidFill>
              </a:rPr>
              <a:t>một</a:t>
            </a:r>
            <a:r>
              <a:rPr lang="en-US" sz="1400">
                <a:solidFill>
                  <a:srgbClr val="000000"/>
                </a:solidFill>
              </a:rPr>
              <a:t> </a:t>
            </a:r>
            <a:r>
              <a:rPr lang="en-US" sz="1400" err="1">
                <a:solidFill>
                  <a:srgbClr val="000000"/>
                </a:solidFill>
              </a:rPr>
              <a:t>lĩnh</a:t>
            </a:r>
            <a:r>
              <a:rPr lang="en-US" sz="1400">
                <a:solidFill>
                  <a:srgbClr val="000000"/>
                </a:solidFill>
              </a:rPr>
              <a:t> </a:t>
            </a:r>
            <a:r>
              <a:rPr lang="en-US" sz="1400" err="1">
                <a:solidFill>
                  <a:srgbClr val="000000"/>
                </a:solidFill>
              </a:rPr>
              <a:t>vực</a:t>
            </a:r>
            <a:r>
              <a:rPr lang="en-US" sz="1400">
                <a:solidFill>
                  <a:srgbClr val="000000"/>
                </a:solidFill>
              </a:rPr>
              <a:t> </a:t>
            </a:r>
            <a:r>
              <a:rPr lang="en-US" sz="1400" err="1">
                <a:solidFill>
                  <a:srgbClr val="000000"/>
                </a:solidFill>
              </a:rPr>
              <a:t>quan</a:t>
            </a:r>
            <a:r>
              <a:rPr lang="en-US" sz="1400">
                <a:solidFill>
                  <a:srgbClr val="000000"/>
                </a:solidFill>
              </a:rPr>
              <a:t> </a:t>
            </a:r>
            <a:r>
              <a:rPr lang="en-US" sz="1400" err="1">
                <a:solidFill>
                  <a:srgbClr val="000000"/>
                </a:solidFill>
              </a:rPr>
              <a:t>trọng</a:t>
            </a:r>
            <a:r>
              <a:rPr lang="en-US" sz="1400">
                <a:solidFill>
                  <a:srgbClr val="000000"/>
                </a:solidFill>
              </a:rPr>
              <a:t> </a:t>
            </a:r>
            <a:r>
              <a:rPr lang="en-US" sz="1400" err="1">
                <a:solidFill>
                  <a:srgbClr val="000000"/>
                </a:solidFill>
              </a:rPr>
              <a:t>trong</a:t>
            </a:r>
            <a:r>
              <a:rPr lang="en-US" sz="1400">
                <a:solidFill>
                  <a:srgbClr val="000000"/>
                </a:solidFill>
              </a:rPr>
              <a:t> </a:t>
            </a:r>
            <a:r>
              <a:rPr lang="en-US" sz="1400" err="1">
                <a:solidFill>
                  <a:srgbClr val="000000"/>
                </a:solidFill>
              </a:rPr>
              <a:t>chẩn</a:t>
            </a:r>
            <a:r>
              <a:rPr lang="en-US" sz="1400">
                <a:solidFill>
                  <a:srgbClr val="000000"/>
                </a:solidFill>
              </a:rPr>
              <a:t> </a:t>
            </a:r>
            <a:r>
              <a:rPr lang="en-US" sz="1400" err="1">
                <a:solidFill>
                  <a:srgbClr val="000000"/>
                </a:solidFill>
              </a:rPr>
              <a:t>đoán</a:t>
            </a:r>
            <a:r>
              <a:rPr lang="en-US" sz="1400">
                <a:solidFill>
                  <a:srgbClr val="000000"/>
                </a:solidFill>
              </a:rPr>
              <a:t> da </a:t>
            </a:r>
            <a:r>
              <a:rPr lang="en-US" sz="1400" err="1">
                <a:solidFill>
                  <a:srgbClr val="000000"/>
                </a:solidFill>
              </a:rPr>
              <a:t>liễu</a:t>
            </a:r>
            <a:r>
              <a:rPr lang="en-US" sz="1400">
                <a:solidFill>
                  <a:srgbClr val="000000"/>
                </a:solidFill>
              </a:rPr>
              <a:t>. </a:t>
            </a:r>
            <a:r>
              <a:rPr lang="en-US" sz="1400" err="1">
                <a:solidFill>
                  <a:srgbClr val="000000"/>
                </a:solidFill>
              </a:rPr>
              <a:t>Việc</a:t>
            </a:r>
            <a:r>
              <a:rPr lang="en-US" sz="1400">
                <a:solidFill>
                  <a:srgbClr val="000000"/>
                </a:solidFill>
              </a:rPr>
              <a:t> </a:t>
            </a:r>
            <a:r>
              <a:rPr lang="en-US" sz="1400" err="1">
                <a:solidFill>
                  <a:srgbClr val="000000"/>
                </a:solidFill>
              </a:rPr>
              <a:t>phân</a:t>
            </a:r>
            <a:r>
              <a:rPr lang="en-US" sz="1400">
                <a:solidFill>
                  <a:srgbClr val="000000"/>
                </a:solidFill>
              </a:rPr>
              <a:t> </a:t>
            </a:r>
            <a:r>
              <a:rPr lang="en-US" sz="1400" err="1">
                <a:solidFill>
                  <a:srgbClr val="000000"/>
                </a:solidFill>
              </a:rPr>
              <a:t>loại</a:t>
            </a:r>
            <a:r>
              <a:rPr lang="en-US" sz="1400">
                <a:solidFill>
                  <a:srgbClr val="000000"/>
                </a:solidFill>
              </a:rPr>
              <a:t> </a:t>
            </a:r>
            <a:r>
              <a:rPr lang="en-US" sz="1400" err="1">
                <a:solidFill>
                  <a:srgbClr val="000000"/>
                </a:solidFill>
              </a:rPr>
              <a:t>thủ</a:t>
            </a:r>
            <a:r>
              <a:rPr lang="vi-VN" sz="1400">
                <a:solidFill>
                  <a:srgbClr val="000000"/>
                </a:solidFill>
              </a:rPr>
              <a:t> </a:t>
            </a:r>
            <a:r>
              <a:rPr lang="en-US" sz="1400" err="1">
                <a:solidFill>
                  <a:srgbClr val="000000"/>
                </a:solidFill>
              </a:rPr>
              <a:t>công</a:t>
            </a:r>
            <a:r>
              <a:rPr lang="en-US" sz="1400">
                <a:solidFill>
                  <a:srgbClr val="000000"/>
                </a:solidFill>
              </a:rPr>
              <a:t> </a:t>
            </a:r>
            <a:r>
              <a:rPr lang="en-US" sz="1400" err="1">
                <a:solidFill>
                  <a:srgbClr val="000000"/>
                </a:solidFill>
              </a:rPr>
              <a:t>dựa</a:t>
            </a:r>
            <a:r>
              <a:rPr lang="en-US" sz="1400">
                <a:solidFill>
                  <a:srgbClr val="000000"/>
                </a:solidFill>
              </a:rPr>
              <a:t> </a:t>
            </a:r>
            <a:r>
              <a:rPr lang="en-US" sz="1400" err="1">
                <a:solidFill>
                  <a:srgbClr val="000000"/>
                </a:solidFill>
              </a:rPr>
              <a:t>trên</a:t>
            </a:r>
            <a:r>
              <a:rPr lang="en-US" sz="1400">
                <a:solidFill>
                  <a:srgbClr val="000000"/>
                </a:solidFill>
              </a:rPr>
              <a:t> </a:t>
            </a:r>
            <a:r>
              <a:rPr lang="en-US" sz="1400" err="1">
                <a:solidFill>
                  <a:srgbClr val="000000"/>
                </a:solidFill>
              </a:rPr>
              <a:t>kinh</a:t>
            </a:r>
            <a:r>
              <a:rPr lang="en-US" sz="1400">
                <a:solidFill>
                  <a:srgbClr val="000000"/>
                </a:solidFill>
              </a:rPr>
              <a:t> </a:t>
            </a:r>
            <a:r>
              <a:rPr lang="en-US" sz="1400" err="1">
                <a:solidFill>
                  <a:srgbClr val="000000"/>
                </a:solidFill>
              </a:rPr>
              <a:t>nghiệm</a:t>
            </a:r>
            <a:r>
              <a:rPr lang="en-US" sz="1400">
                <a:solidFill>
                  <a:srgbClr val="000000"/>
                </a:solidFill>
              </a:rPr>
              <a:t> </a:t>
            </a:r>
            <a:r>
              <a:rPr lang="en-US" sz="1400" err="1">
                <a:solidFill>
                  <a:srgbClr val="000000"/>
                </a:solidFill>
              </a:rPr>
              <a:t>của</a:t>
            </a:r>
            <a:r>
              <a:rPr lang="en-US" sz="1400">
                <a:solidFill>
                  <a:srgbClr val="000000"/>
                </a:solidFill>
              </a:rPr>
              <a:t> </a:t>
            </a:r>
            <a:r>
              <a:rPr lang="en-US" sz="1400" err="1">
                <a:solidFill>
                  <a:srgbClr val="000000"/>
                </a:solidFill>
              </a:rPr>
              <a:t>bác</a:t>
            </a:r>
            <a:r>
              <a:rPr lang="en-US" sz="1400">
                <a:solidFill>
                  <a:srgbClr val="000000"/>
                </a:solidFill>
              </a:rPr>
              <a:t> </a:t>
            </a:r>
            <a:r>
              <a:rPr lang="en-US" sz="1400" err="1">
                <a:solidFill>
                  <a:srgbClr val="000000"/>
                </a:solidFill>
              </a:rPr>
              <a:t>sĩ</a:t>
            </a:r>
            <a:r>
              <a:rPr lang="en-US" sz="1400">
                <a:solidFill>
                  <a:srgbClr val="000000"/>
                </a:solidFill>
              </a:rPr>
              <a:t> </a:t>
            </a:r>
            <a:r>
              <a:rPr lang="en-US" sz="1400" err="1">
                <a:solidFill>
                  <a:srgbClr val="000000"/>
                </a:solidFill>
              </a:rPr>
              <a:t>có</a:t>
            </a:r>
            <a:r>
              <a:rPr lang="en-US" sz="1400">
                <a:solidFill>
                  <a:srgbClr val="000000"/>
                </a:solidFill>
              </a:rPr>
              <a:t> </a:t>
            </a:r>
            <a:r>
              <a:rPr lang="en-US" sz="1400" err="1">
                <a:solidFill>
                  <a:srgbClr val="000000"/>
                </a:solidFill>
              </a:rPr>
              <a:t>thể</a:t>
            </a:r>
            <a:r>
              <a:rPr lang="en-US" sz="1400">
                <a:solidFill>
                  <a:srgbClr val="000000"/>
                </a:solidFill>
              </a:rPr>
              <a:t> </a:t>
            </a:r>
            <a:r>
              <a:rPr lang="en-US" sz="1400" err="1">
                <a:solidFill>
                  <a:srgbClr val="000000"/>
                </a:solidFill>
              </a:rPr>
              <a:t>gặp</a:t>
            </a:r>
            <a:r>
              <a:rPr lang="en-US" sz="1400">
                <a:solidFill>
                  <a:srgbClr val="000000"/>
                </a:solidFill>
              </a:rPr>
              <a:t> </a:t>
            </a:r>
            <a:r>
              <a:rPr lang="en-US" sz="1400" err="1">
                <a:solidFill>
                  <a:srgbClr val="000000"/>
                </a:solidFill>
              </a:rPr>
              <a:t>nhiều</a:t>
            </a:r>
            <a:r>
              <a:rPr lang="en-US" sz="1400">
                <a:solidFill>
                  <a:srgbClr val="000000"/>
                </a:solidFill>
              </a:rPr>
              <a:t> </a:t>
            </a:r>
            <a:r>
              <a:rPr lang="en-US" sz="1400" err="1">
                <a:solidFill>
                  <a:srgbClr val="000000"/>
                </a:solidFill>
              </a:rPr>
              <a:t>hạn</a:t>
            </a:r>
            <a:r>
              <a:rPr lang="en-US" sz="1400">
                <a:solidFill>
                  <a:srgbClr val="000000"/>
                </a:solidFill>
              </a:rPr>
              <a:t> </a:t>
            </a:r>
            <a:r>
              <a:rPr lang="en-US" sz="1400" err="1">
                <a:solidFill>
                  <a:srgbClr val="000000"/>
                </a:solidFill>
              </a:rPr>
              <a:t>chế</a:t>
            </a:r>
            <a:r>
              <a:rPr lang="en-US" sz="1400">
                <a:solidFill>
                  <a:srgbClr val="000000"/>
                </a:solidFill>
              </a:rPr>
              <a:t> </a:t>
            </a:r>
            <a:r>
              <a:rPr lang="en-US" sz="1400" err="1">
                <a:solidFill>
                  <a:srgbClr val="000000"/>
                </a:solidFill>
              </a:rPr>
              <a:t>như</a:t>
            </a:r>
            <a:r>
              <a:rPr lang="en-US" sz="1400">
                <a:solidFill>
                  <a:srgbClr val="000000"/>
                </a:solidFill>
              </a:rPr>
              <a:t> </a:t>
            </a:r>
            <a:r>
              <a:rPr lang="en-US" sz="1400" err="1">
                <a:solidFill>
                  <a:srgbClr val="000000"/>
                </a:solidFill>
              </a:rPr>
              <a:t>sai</a:t>
            </a:r>
            <a:r>
              <a:rPr lang="en-US" sz="1400">
                <a:solidFill>
                  <a:srgbClr val="000000"/>
                </a:solidFill>
              </a:rPr>
              <a:t> </a:t>
            </a:r>
            <a:r>
              <a:rPr lang="en-US" sz="1400" err="1">
                <a:solidFill>
                  <a:srgbClr val="000000"/>
                </a:solidFill>
              </a:rPr>
              <a:t>sót</a:t>
            </a:r>
            <a:r>
              <a:rPr lang="en-US" sz="1400">
                <a:solidFill>
                  <a:srgbClr val="000000"/>
                </a:solidFill>
              </a:rPr>
              <a:t> do con </a:t>
            </a:r>
            <a:r>
              <a:rPr lang="en-US" sz="1400" err="1">
                <a:solidFill>
                  <a:srgbClr val="000000"/>
                </a:solidFill>
              </a:rPr>
              <a:t>người</a:t>
            </a:r>
            <a:r>
              <a:rPr lang="en-US" sz="1400">
                <a:solidFill>
                  <a:srgbClr val="000000"/>
                </a:solidFill>
              </a:rPr>
              <a:t>, </a:t>
            </a:r>
            <a:r>
              <a:rPr lang="en-US" sz="1400" err="1">
                <a:solidFill>
                  <a:srgbClr val="000000"/>
                </a:solidFill>
              </a:rPr>
              <a:t>tốn</a:t>
            </a:r>
            <a:r>
              <a:rPr lang="vi-VN" sz="1400">
                <a:solidFill>
                  <a:srgbClr val="000000"/>
                </a:solidFill>
              </a:rPr>
              <a:t> </a:t>
            </a:r>
            <a:r>
              <a:rPr lang="en-US" sz="1400" err="1">
                <a:solidFill>
                  <a:srgbClr val="000000"/>
                </a:solidFill>
              </a:rPr>
              <a:t>thời</a:t>
            </a:r>
            <a:r>
              <a:rPr lang="en-US" sz="1400">
                <a:solidFill>
                  <a:srgbClr val="000000"/>
                </a:solidFill>
              </a:rPr>
              <a:t> </a:t>
            </a:r>
            <a:r>
              <a:rPr lang="en-US" sz="1400" err="1">
                <a:solidFill>
                  <a:srgbClr val="000000"/>
                </a:solidFill>
              </a:rPr>
              <a:t>gian</a:t>
            </a:r>
            <a:r>
              <a:rPr lang="en-US" sz="1400">
                <a:solidFill>
                  <a:srgbClr val="000000"/>
                </a:solidFill>
              </a:rPr>
              <a:t> </a:t>
            </a:r>
            <a:r>
              <a:rPr lang="en-US" sz="1400" err="1">
                <a:solidFill>
                  <a:srgbClr val="000000"/>
                </a:solidFill>
              </a:rPr>
              <a:t>và</a:t>
            </a:r>
            <a:r>
              <a:rPr lang="en-US" sz="1400">
                <a:solidFill>
                  <a:srgbClr val="000000"/>
                </a:solidFill>
              </a:rPr>
              <a:t> </a:t>
            </a:r>
            <a:r>
              <a:rPr lang="en-US" sz="1400" err="1">
                <a:solidFill>
                  <a:srgbClr val="000000"/>
                </a:solidFill>
              </a:rPr>
              <a:t>phụ</a:t>
            </a:r>
            <a:r>
              <a:rPr lang="en-US" sz="1400">
                <a:solidFill>
                  <a:srgbClr val="000000"/>
                </a:solidFill>
              </a:rPr>
              <a:t> </a:t>
            </a:r>
            <a:r>
              <a:rPr lang="en-US" sz="1400" err="1">
                <a:solidFill>
                  <a:srgbClr val="000000"/>
                </a:solidFill>
              </a:rPr>
              <a:t>thuộc</a:t>
            </a:r>
            <a:r>
              <a:rPr lang="en-US" sz="1400">
                <a:solidFill>
                  <a:srgbClr val="000000"/>
                </a:solidFill>
              </a:rPr>
              <a:t> </a:t>
            </a:r>
            <a:r>
              <a:rPr lang="en-US" sz="1400" err="1">
                <a:solidFill>
                  <a:srgbClr val="000000"/>
                </a:solidFill>
              </a:rPr>
              <a:t>vào</a:t>
            </a:r>
            <a:r>
              <a:rPr lang="en-US" sz="1400">
                <a:solidFill>
                  <a:srgbClr val="000000"/>
                </a:solidFill>
              </a:rPr>
              <a:t> </a:t>
            </a:r>
            <a:r>
              <a:rPr lang="en-US" sz="1400" err="1">
                <a:solidFill>
                  <a:srgbClr val="000000"/>
                </a:solidFill>
              </a:rPr>
              <a:t>chuyên</a:t>
            </a:r>
            <a:r>
              <a:rPr lang="en-US" sz="1400">
                <a:solidFill>
                  <a:srgbClr val="000000"/>
                </a:solidFill>
              </a:rPr>
              <a:t> </a:t>
            </a:r>
            <a:r>
              <a:rPr lang="en-US" sz="1400" err="1">
                <a:solidFill>
                  <a:srgbClr val="000000"/>
                </a:solidFill>
              </a:rPr>
              <a:t>môn</a:t>
            </a:r>
            <a:r>
              <a:rPr lang="en-US" sz="1400">
                <a:solidFill>
                  <a:srgbClr val="000000"/>
                </a:solidFill>
              </a:rPr>
              <a:t> </a:t>
            </a:r>
            <a:r>
              <a:rPr lang="en-US" sz="1400" err="1">
                <a:solidFill>
                  <a:srgbClr val="000000"/>
                </a:solidFill>
              </a:rPr>
              <a:t>của</a:t>
            </a:r>
            <a:r>
              <a:rPr lang="en-US" sz="1400">
                <a:solidFill>
                  <a:srgbClr val="000000"/>
                </a:solidFill>
              </a:rPr>
              <a:t> </a:t>
            </a:r>
            <a:r>
              <a:rPr lang="en-US" sz="1400" err="1">
                <a:solidFill>
                  <a:srgbClr val="000000"/>
                </a:solidFill>
              </a:rPr>
              <a:t>bác</a:t>
            </a:r>
            <a:r>
              <a:rPr lang="en-US" sz="1400">
                <a:solidFill>
                  <a:srgbClr val="000000"/>
                </a:solidFill>
              </a:rPr>
              <a:t> </a:t>
            </a:r>
            <a:r>
              <a:rPr lang="en-US" sz="1400" err="1">
                <a:solidFill>
                  <a:srgbClr val="000000"/>
                </a:solidFill>
              </a:rPr>
              <a:t>sĩ</a:t>
            </a:r>
            <a:r>
              <a:rPr lang="en-US" sz="1400">
                <a:solidFill>
                  <a:srgbClr val="000000"/>
                </a:solidFill>
              </a:rPr>
              <a:t>. </a:t>
            </a:r>
            <a:endParaRPr lang="en" sz="1400">
              <a:solidFill>
                <a:srgbClr val="000000"/>
              </a:solidFill>
            </a:endParaRPr>
          </a:p>
        </p:txBody>
      </p:sp>
      <p:sp>
        <p:nvSpPr>
          <p:cNvPr id="2" name="Slide Number Placeholder 1">
            <a:extLst>
              <a:ext uri="{FF2B5EF4-FFF2-40B4-BE49-F238E27FC236}">
                <a16:creationId xmlns:a16="http://schemas.microsoft.com/office/drawing/2014/main" id="{FA80944B-3530-D2C3-65C3-5EA5A5E3FB43}"/>
              </a:ext>
            </a:extLst>
          </p:cNvPr>
          <p:cNvSpPr>
            <a:spLocks noGrp="1"/>
          </p:cNvSpPr>
          <p:nvPr>
            <p:ph type="sldNum" sz="quarter" idx="10"/>
          </p:nvPr>
        </p:nvSpPr>
        <p:spPr/>
        <p:txBody>
          <a:bodyPr/>
          <a:lstStyle/>
          <a:p>
            <a:fld id="{637C29BF-70CC-4A70-A20D-085FE786A1F9}" type="slidenum">
              <a:rPr lang="en-US" smtClean="0"/>
              <a:t>2</a:t>
            </a:fld>
            <a:endParaRPr lang="en-US"/>
          </a:p>
        </p:txBody>
      </p:sp>
      <p:grpSp>
        <p:nvGrpSpPr>
          <p:cNvPr id="3" name="Group 2">
            <a:extLst>
              <a:ext uri="{FF2B5EF4-FFF2-40B4-BE49-F238E27FC236}">
                <a16:creationId xmlns:a16="http://schemas.microsoft.com/office/drawing/2014/main" id="{48975081-149D-21D0-FFD0-A3B116009C37}"/>
              </a:ext>
            </a:extLst>
          </p:cNvPr>
          <p:cNvGrpSpPr/>
          <p:nvPr/>
        </p:nvGrpSpPr>
        <p:grpSpPr>
          <a:xfrm>
            <a:off x="436817" y="563263"/>
            <a:ext cx="3890335" cy="579737"/>
            <a:chOff x="436817" y="563263"/>
            <a:chExt cx="3813641" cy="579737"/>
          </a:xfrm>
        </p:grpSpPr>
        <p:sp>
          <p:nvSpPr>
            <p:cNvPr id="4" name="Google Shape;571;p65">
              <a:extLst>
                <a:ext uri="{FF2B5EF4-FFF2-40B4-BE49-F238E27FC236}">
                  <a16:creationId xmlns:a16="http://schemas.microsoft.com/office/drawing/2014/main" id="{929795D8-79EA-A009-DDB9-C916B862D22F}"/>
                </a:ext>
              </a:extLst>
            </p:cNvPr>
            <p:cNvSpPr txBox="1"/>
            <p:nvPr/>
          </p:nvSpPr>
          <p:spPr>
            <a:xfrm>
              <a:off x="436817" y="563263"/>
              <a:ext cx="624903" cy="524073"/>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vi-VN" sz="2800">
                  <a:solidFill>
                    <a:schemeClr val="lt2"/>
                  </a:solidFill>
                  <a:latin typeface="Alexandria Medium" panose="020B0604020202020204" charset="-78"/>
                  <a:ea typeface="Alexandria Medium"/>
                  <a:cs typeface="Alexandria Medium" panose="020B0604020202020204" charset="-78"/>
                  <a:sym typeface="Alexandria Medium"/>
                </a:rPr>
                <a:t>01</a:t>
              </a:r>
              <a:endParaRPr sz="2800">
                <a:solidFill>
                  <a:schemeClr val="lt2"/>
                </a:solidFill>
                <a:latin typeface="Alexandria Medium" panose="020B0604020202020204" charset="-78"/>
                <a:ea typeface="Alexandria Medium"/>
                <a:cs typeface="Alexandria Medium" panose="020B0604020202020204" charset="-78"/>
                <a:sym typeface="Alexandria Medium"/>
              </a:endParaRPr>
            </a:p>
          </p:txBody>
        </p:sp>
        <p:sp>
          <p:nvSpPr>
            <p:cNvPr id="5" name="Google Shape;572;p65">
              <a:extLst>
                <a:ext uri="{FF2B5EF4-FFF2-40B4-BE49-F238E27FC236}">
                  <a16:creationId xmlns:a16="http://schemas.microsoft.com/office/drawing/2014/main" id="{5260A945-55D2-892F-7423-F82EA12DF175}"/>
                </a:ext>
              </a:extLst>
            </p:cNvPr>
            <p:cNvSpPr txBox="1"/>
            <p:nvPr/>
          </p:nvSpPr>
          <p:spPr>
            <a:xfrm>
              <a:off x="955640" y="563263"/>
              <a:ext cx="3294818" cy="579737"/>
            </a:xfrm>
            <a:prstGeom prst="rect">
              <a:avLst/>
            </a:prstGeom>
            <a:noFill/>
            <a:ln>
              <a:noFill/>
            </a:ln>
          </p:spPr>
          <p:txBody>
            <a:bodyPr spcFirstLastPara="1" wrap="square" lIns="91425" tIns="91425" rIns="91425" bIns="91425" anchor="t" anchorCtr="0">
              <a:noAutofit/>
            </a:bodyPr>
            <a:lstStyle/>
            <a:p>
              <a:r>
                <a:rPr lang="vi-VN" sz="2800">
                  <a:solidFill>
                    <a:schemeClr val="tx1"/>
                  </a:solidFill>
                  <a:latin typeface="Alexandria Medium"/>
                  <a:ea typeface="Alexandria Medium"/>
                  <a:cs typeface="Alexandria Medium"/>
                  <a:sym typeface="Alexandria Medium"/>
                </a:rPr>
                <a:t>GIỚI THIỆU</a:t>
              </a:r>
              <a:endParaRPr sz="2800">
                <a:solidFill>
                  <a:schemeClr val="tx1"/>
                </a:solidFill>
                <a:latin typeface="Alexandria Medium" panose="020B0604020202020204" charset="-78"/>
                <a:ea typeface="Alexandria Medium"/>
                <a:cs typeface="Alexandria Medium" panose="020B0604020202020204" charset="-78"/>
                <a:sym typeface="Alexandria Medium"/>
              </a:endParaRPr>
            </a:p>
          </p:txBody>
        </p:sp>
      </p:grpSp>
      <p:sp>
        <p:nvSpPr>
          <p:cNvPr id="6" name="Mũi tên: Phải 5">
            <a:extLst>
              <a:ext uri="{FF2B5EF4-FFF2-40B4-BE49-F238E27FC236}">
                <a16:creationId xmlns:a16="http://schemas.microsoft.com/office/drawing/2014/main" id="{5C39A5AC-4DE4-1606-8FC1-FA18166E546F}"/>
              </a:ext>
            </a:extLst>
          </p:cNvPr>
          <p:cNvSpPr/>
          <p:nvPr/>
        </p:nvSpPr>
        <p:spPr>
          <a:xfrm flipV="1">
            <a:off x="516154" y="2880978"/>
            <a:ext cx="504819" cy="358401"/>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8" name="Google Shape;295;p45">
            <a:extLst>
              <a:ext uri="{FF2B5EF4-FFF2-40B4-BE49-F238E27FC236}">
                <a16:creationId xmlns:a16="http://schemas.microsoft.com/office/drawing/2014/main" id="{FCFB2B21-92B2-BFEA-A0A8-10B5ABDCDD98}"/>
              </a:ext>
            </a:extLst>
          </p:cNvPr>
          <p:cNvSpPr txBox="1">
            <a:spLocks/>
          </p:cNvSpPr>
          <p:nvPr/>
        </p:nvSpPr>
        <p:spPr>
          <a:xfrm>
            <a:off x="1119993" y="2695916"/>
            <a:ext cx="7396077" cy="732835"/>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2400"/>
              <a:buFont typeface="Alexandria Medium"/>
              <a:buNone/>
              <a:defRPr sz="1800" b="0" i="0" u="none" strike="noStrike" cap="none">
                <a:solidFill>
                  <a:schemeClr val="dk1"/>
                </a:solidFill>
                <a:latin typeface="Alexandria Medium"/>
                <a:ea typeface="Alexandria Medium"/>
                <a:cs typeface="Alexandria Medium"/>
                <a:sym typeface="Alexandria Medium"/>
              </a:defRPr>
            </a:lvl1pPr>
            <a:lvl2pPr marL="914400" marR="0" lvl="1" indent="-304800" algn="l" rtl="0">
              <a:lnSpc>
                <a:spcPct val="100000"/>
              </a:lnSpc>
              <a:spcBef>
                <a:spcPts val="0"/>
              </a:spcBef>
              <a:spcAft>
                <a:spcPts val="0"/>
              </a:spcAft>
              <a:buClr>
                <a:schemeClr val="dk1"/>
              </a:buClr>
              <a:buSzPts val="2400"/>
              <a:buFont typeface="Alexandria Medium"/>
              <a:buNone/>
              <a:defRPr sz="2400" b="0" i="0" u="none" strike="noStrike" cap="none">
                <a:solidFill>
                  <a:schemeClr val="dk1"/>
                </a:solidFill>
                <a:latin typeface="Alexandria Medium"/>
                <a:ea typeface="Alexandria Medium"/>
                <a:cs typeface="Alexandria Medium"/>
                <a:sym typeface="Alexandria Medium"/>
              </a:defRPr>
            </a:lvl2pPr>
            <a:lvl3pPr marL="1371600" marR="0" lvl="2" indent="-304800" algn="l" rtl="0">
              <a:lnSpc>
                <a:spcPct val="100000"/>
              </a:lnSpc>
              <a:spcBef>
                <a:spcPts val="0"/>
              </a:spcBef>
              <a:spcAft>
                <a:spcPts val="0"/>
              </a:spcAft>
              <a:buClr>
                <a:schemeClr val="dk1"/>
              </a:buClr>
              <a:buSzPts val="2400"/>
              <a:buFont typeface="Alexandria Medium"/>
              <a:buNone/>
              <a:defRPr sz="2400" b="0" i="0" u="none" strike="noStrike" cap="none">
                <a:solidFill>
                  <a:schemeClr val="dk1"/>
                </a:solidFill>
                <a:latin typeface="Alexandria Medium"/>
                <a:ea typeface="Alexandria Medium"/>
                <a:cs typeface="Alexandria Medium"/>
                <a:sym typeface="Alexandria Medium"/>
              </a:defRPr>
            </a:lvl3pPr>
            <a:lvl4pPr marL="1828800" marR="0" lvl="3" indent="-304800" algn="l" rtl="0">
              <a:lnSpc>
                <a:spcPct val="100000"/>
              </a:lnSpc>
              <a:spcBef>
                <a:spcPts val="0"/>
              </a:spcBef>
              <a:spcAft>
                <a:spcPts val="0"/>
              </a:spcAft>
              <a:buClr>
                <a:schemeClr val="dk1"/>
              </a:buClr>
              <a:buSzPts val="2400"/>
              <a:buFont typeface="Alexandria Medium"/>
              <a:buNone/>
              <a:defRPr sz="2400" b="0" i="0" u="none" strike="noStrike" cap="none">
                <a:solidFill>
                  <a:schemeClr val="dk1"/>
                </a:solidFill>
                <a:latin typeface="Alexandria Medium"/>
                <a:ea typeface="Alexandria Medium"/>
                <a:cs typeface="Alexandria Medium"/>
                <a:sym typeface="Alexandria Medium"/>
              </a:defRPr>
            </a:lvl4pPr>
            <a:lvl5pPr marL="2286000" marR="0" lvl="4" indent="-304800" algn="l" rtl="0">
              <a:lnSpc>
                <a:spcPct val="100000"/>
              </a:lnSpc>
              <a:spcBef>
                <a:spcPts val="0"/>
              </a:spcBef>
              <a:spcAft>
                <a:spcPts val="0"/>
              </a:spcAft>
              <a:buClr>
                <a:schemeClr val="dk1"/>
              </a:buClr>
              <a:buSzPts val="2400"/>
              <a:buFont typeface="Alexandria Medium"/>
              <a:buNone/>
              <a:defRPr sz="2400" b="0" i="0" u="none" strike="noStrike" cap="none">
                <a:solidFill>
                  <a:schemeClr val="dk1"/>
                </a:solidFill>
                <a:latin typeface="Alexandria Medium"/>
                <a:ea typeface="Alexandria Medium"/>
                <a:cs typeface="Alexandria Medium"/>
                <a:sym typeface="Alexandria Medium"/>
              </a:defRPr>
            </a:lvl5pPr>
            <a:lvl6pPr marL="2743200" marR="0" lvl="5" indent="-304800" algn="l" rtl="0">
              <a:lnSpc>
                <a:spcPct val="100000"/>
              </a:lnSpc>
              <a:spcBef>
                <a:spcPts val="0"/>
              </a:spcBef>
              <a:spcAft>
                <a:spcPts val="0"/>
              </a:spcAft>
              <a:buClr>
                <a:schemeClr val="dk1"/>
              </a:buClr>
              <a:buSzPts val="2400"/>
              <a:buFont typeface="Alexandria Medium"/>
              <a:buNone/>
              <a:defRPr sz="2400" b="0" i="0" u="none" strike="noStrike" cap="none">
                <a:solidFill>
                  <a:schemeClr val="dk1"/>
                </a:solidFill>
                <a:latin typeface="Alexandria Medium"/>
                <a:ea typeface="Alexandria Medium"/>
                <a:cs typeface="Alexandria Medium"/>
                <a:sym typeface="Alexandria Medium"/>
              </a:defRPr>
            </a:lvl6pPr>
            <a:lvl7pPr marL="3200400" marR="0" lvl="6" indent="-304800" algn="l" rtl="0">
              <a:lnSpc>
                <a:spcPct val="100000"/>
              </a:lnSpc>
              <a:spcBef>
                <a:spcPts val="0"/>
              </a:spcBef>
              <a:spcAft>
                <a:spcPts val="0"/>
              </a:spcAft>
              <a:buClr>
                <a:schemeClr val="dk1"/>
              </a:buClr>
              <a:buSzPts val="2400"/>
              <a:buFont typeface="Alexandria Medium"/>
              <a:buNone/>
              <a:defRPr sz="2400" b="0" i="0" u="none" strike="noStrike" cap="none">
                <a:solidFill>
                  <a:schemeClr val="dk1"/>
                </a:solidFill>
                <a:latin typeface="Alexandria Medium"/>
                <a:ea typeface="Alexandria Medium"/>
                <a:cs typeface="Alexandria Medium"/>
                <a:sym typeface="Alexandria Medium"/>
              </a:defRPr>
            </a:lvl7pPr>
            <a:lvl8pPr marL="3657600" marR="0" lvl="7" indent="-304800" algn="l" rtl="0">
              <a:lnSpc>
                <a:spcPct val="100000"/>
              </a:lnSpc>
              <a:spcBef>
                <a:spcPts val="0"/>
              </a:spcBef>
              <a:spcAft>
                <a:spcPts val="0"/>
              </a:spcAft>
              <a:buClr>
                <a:schemeClr val="dk1"/>
              </a:buClr>
              <a:buSzPts val="2400"/>
              <a:buFont typeface="Alexandria Medium"/>
              <a:buNone/>
              <a:defRPr sz="2400" b="0" i="0" u="none" strike="noStrike" cap="none">
                <a:solidFill>
                  <a:schemeClr val="dk1"/>
                </a:solidFill>
                <a:latin typeface="Alexandria Medium"/>
                <a:ea typeface="Alexandria Medium"/>
                <a:cs typeface="Alexandria Medium"/>
                <a:sym typeface="Alexandria Medium"/>
              </a:defRPr>
            </a:lvl8pPr>
            <a:lvl9pPr marL="4114800" marR="0" lvl="8" indent="-304800" algn="l" rtl="0">
              <a:lnSpc>
                <a:spcPct val="100000"/>
              </a:lnSpc>
              <a:spcBef>
                <a:spcPts val="0"/>
              </a:spcBef>
              <a:spcAft>
                <a:spcPts val="0"/>
              </a:spcAft>
              <a:buClr>
                <a:schemeClr val="dk1"/>
              </a:buClr>
              <a:buSzPts val="2400"/>
              <a:buFont typeface="Alexandria Medium"/>
              <a:buNone/>
              <a:defRPr sz="2400" b="0" i="0" u="none" strike="noStrike" cap="none">
                <a:solidFill>
                  <a:schemeClr val="dk1"/>
                </a:solidFill>
                <a:latin typeface="Alexandria Medium"/>
                <a:ea typeface="Alexandria Medium"/>
                <a:cs typeface="Alexandria Medium"/>
                <a:sym typeface="Alexandria Medium"/>
              </a:defRPr>
            </a:lvl9pPr>
          </a:lstStyle>
          <a:p>
            <a:pPr marL="115888" indent="0"/>
            <a:r>
              <a:rPr lang="en-US" sz="1400" err="1">
                <a:solidFill>
                  <a:srgbClr val="000000"/>
                </a:solidFill>
              </a:rPr>
              <a:t>Phát</a:t>
            </a:r>
            <a:r>
              <a:rPr lang="en-US" sz="1400">
                <a:solidFill>
                  <a:srgbClr val="000000"/>
                </a:solidFill>
              </a:rPr>
              <a:t> </a:t>
            </a:r>
            <a:r>
              <a:rPr lang="en-US" sz="1400" err="1">
                <a:solidFill>
                  <a:srgbClr val="000000"/>
                </a:solidFill>
              </a:rPr>
              <a:t>triển</a:t>
            </a:r>
            <a:r>
              <a:rPr lang="en-US" sz="1400">
                <a:solidFill>
                  <a:srgbClr val="000000"/>
                </a:solidFill>
              </a:rPr>
              <a:t> </a:t>
            </a:r>
            <a:r>
              <a:rPr lang="en-US" sz="1400" err="1">
                <a:solidFill>
                  <a:srgbClr val="000000"/>
                </a:solidFill>
              </a:rPr>
              <a:t>hệ</a:t>
            </a:r>
            <a:r>
              <a:rPr lang="en-US" sz="1400">
                <a:solidFill>
                  <a:srgbClr val="000000"/>
                </a:solidFill>
              </a:rPr>
              <a:t> </a:t>
            </a:r>
            <a:r>
              <a:rPr lang="en-US" sz="1400" err="1">
                <a:solidFill>
                  <a:srgbClr val="000000"/>
                </a:solidFill>
              </a:rPr>
              <a:t>thống</a:t>
            </a:r>
            <a:r>
              <a:rPr lang="en-US" sz="1400">
                <a:solidFill>
                  <a:srgbClr val="000000"/>
                </a:solidFill>
              </a:rPr>
              <a:t> </a:t>
            </a:r>
            <a:r>
              <a:rPr lang="en-US" sz="1400" err="1">
                <a:solidFill>
                  <a:srgbClr val="000000"/>
                </a:solidFill>
              </a:rPr>
              <a:t>phân</a:t>
            </a:r>
            <a:r>
              <a:rPr lang="en-US" sz="1400">
                <a:solidFill>
                  <a:srgbClr val="000000"/>
                </a:solidFill>
              </a:rPr>
              <a:t> </a:t>
            </a:r>
            <a:r>
              <a:rPr lang="en-US" sz="1400" err="1">
                <a:solidFill>
                  <a:srgbClr val="000000"/>
                </a:solidFill>
              </a:rPr>
              <a:t>loại</a:t>
            </a:r>
            <a:r>
              <a:rPr lang="en-US" sz="1400">
                <a:solidFill>
                  <a:srgbClr val="000000"/>
                </a:solidFill>
              </a:rPr>
              <a:t> </a:t>
            </a:r>
            <a:r>
              <a:rPr lang="en-US" sz="1400" err="1">
                <a:solidFill>
                  <a:srgbClr val="000000"/>
                </a:solidFill>
              </a:rPr>
              <a:t>tự</a:t>
            </a:r>
            <a:r>
              <a:rPr lang="en-US" sz="1400">
                <a:solidFill>
                  <a:srgbClr val="000000"/>
                </a:solidFill>
              </a:rPr>
              <a:t> </a:t>
            </a:r>
            <a:r>
              <a:rPr lang="en-US" sz="1400" err="1">
                <a:solidFill>
                  <a:srgbClr val="000000"/>
                </a:solidFill>
              </a:rPr>
              <a:t>động</a:t>
            </a:r>
            <a:r>
              <a:rPr lang="en-US" sz="1400">
                <a:solidFill>
                  <a:srgbClr val="000000"/>
                </a:solidFill>
              </a:rPr>
              <a:t> </a:t>
            </a:r>
            <a:r>
              <a:rPr lang="en-US" sz="1400" err="1">
                <a:solidFill>
                  <a:srgbClr val="000000"/>
                </a:solidFill>
              </a:rPr>
              <a:t>các</a:t>
            </a:r>
            <a:r>
              <a:rPr lang="en-US" sz="1400">
                <a:solidFill>
                  <a:srgbClr val="000000"/>
                </a:solidFill>
              </a:rPr>
              <a:t> </a:t>
            </a:r>
            <a:r>
              <a:rPr lang="en-US" sz="1400" err="1">
                <a:solidFill>
                  <a:srgbClr val="000000"/>
                </a:solidFill>
              </a:rPr>
              <a:t>tổn</a:t>
            </a:r>
            <a:r>
              <a:rPr lang="en-US" sz="1400">
                <a:solidFill>
                  <a:srgbClr val="000000"/>
                </a:solidFill>
              </a:rPr>
              <a:t> </a:t>
            </a:r>
            <a:r>
              <a:rPr lang="en-US" sz="1400" err="1">
                <a:solidFill>
                  <a:srgbClr val="000000"/>
                </a:solidFill>
              </a:rPr>
              <a:t>thương</a:t>
            </a:r>
            <a:r>
              <a:rPr lang="en-US" sz="1400">
                <a:solidFill>
                  <a:srgbClr val="000000"/>
                </a:solidFill>
              </a:rPr>
              <a:t> da </a:t>
            </a:r>
            <a:r>
              <a:rPr lang="en-US" sz="1400" err="1">
                <a:solidFill>
                  <a:srgbClr val="000000"/>
                </a:solidFill>
              </a:rPr>
              <a:t>dựa</a:t>
            </a:r>
            <a:r>
              <a:rPr lang="en-US" sz="1400">
                <a:solidFill>
                  <a:srgbClr val="000000"/>
                </a:solidFill>
              </a:rPr>
              <a:t> </a:t>
            </a:r>
            <a:r>
              <a:rPr lang="en-US" sz="1400" err="1">
                <a:solidFill>
                  <a:srgbClr val="000000"/>
                </a:solidFill>
              </a:rPr>
              <a:t>trên</a:t>
            </a:r>
            <a:r>
              <a:rPr lang="en-US" sz="1400">
                <a:solidFill>
                  <a:srgbClr val="000000"/>
                </a:solidFill>
              </a:rPr>
              <a:t> </a:t>
            </a:r>
            <a:r>
              <a:rPr lang="en-US" sz="1400" err="1">
                <a:solidFill>
                  <a:srgbClr val="000000"/>
                </a:solidFill>
              </a:rPr>
              <a:t>hình</a:t>
            </a:r>
            <a:r>
              <a:rPr lang="en-US" sz="1400">
                <a:solidFill>
                  <a:srgbClr val="000000"/>
                </a:solidFill>
              </a:rPr>
              <a:t> </a:t>
            </a:r>
            <a:r>
              <a:rPr lang="en-US" sz="1400" err="1">
                <a:solidFill>
                  <a:srgbClr val="000000"/>
                </a:solidFill>
              </a:rPr>
              <a:t>ảnh</a:t>
            </a:r>
            <a:r>
              <a:rPr lang="en-US" sz="1400">
                <a:solidFill>
                  <a:srgbClr val="000000"/>
                </a:solidFill>
              </a:rPr>
              <a:t> soi da </a:t>
            </a:r>
            <a:r>
              <a:rPr lang="en-US" sz="1400" err="1">
                <a:solidFill>
                  <a:srgbClr val="000000"/>
                </a:solidFill>
              </a:rPr>
              <a:t>có</a:t>
            </a:r>
            <a:r>
              <a:rPr lang="en-US" sz="1400">
                <a:solidFill>
                  <a:srgbClr val="000000"/>
                </a:solidFill>
              </a:rPr>
              <a:t> </a:t>
            </a:r>
            <a:r>
              <a:rPr lang="en-US" sz="1400" err="1">
                <a:solidFill>
                  <a:srgbClr val="000000"/>
                </a:solidFill>
              </a:rPr>
              <a:t>tiềm</a:t>
            </a:r>
            <a:r>
              <a:rPr lang="en-US" sz="1400">
                <a:solidFill>
                  <a:srgbClr val="000000"/>
                </a:solidFill>
              </a:rPr>
              <a:t> </a:t>
            </a:r>
            <a:r>
              <a:rPr lang="en-US" sz="1400" err="1">
                <a:solidFill>
                  <a:srgbClr val="000000"/>
                </a:solidFill>
              </a:rPr>
              <a:t>năng</a:t>
            </a:r>
            <a:r>
              <a:rPr lang="en-US" sz="1400">
                <a:solidFill>
                  <a:srgbClr val="000000"/>
                </a:solidFill>
              </a:rPr>
              <a:t> to </a:t>
            </a:r>
            <a:r>
              <a:rPr lang="en-US" sz="1400" err="1">
                <a:solidFill>
                  <a:srgbClr val="000000"/>
                </a:solidFill>
              </a:rPr>
              <a:t>lớn</a:t>
            </a:r>
            <a:endParaRPr lang="en" sz="1400">
              <a:solidFill>
                <a:srgbClr val="000000"/>
              </a:solidFill>
            </a:endParaRPr>
          </a:p>
        </p:txBody>
      </p:sp>
    </p:spTree>
    <p:extLst>
      <p:ext uri="{BB962C8B-B14F-4D97-AF65-F5344CB8AC3E}">
        <p14:creationId xmlns:p14="http://schemas.microsoft.com/office/powerpoint/2010/main" val="1398294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BDEBF44-534F-F146-6CD5-387F92FD4BFC}"/>
              </a:ext>
            </a:extLst>
          </p:cNvPr>
          <p:cNvSpPr>
            <a:spLocks noGrp="1"/>
          </p:cNvSpPr>
          <p:nvPr>
            <p:ph type="sldNum" sz="quarter" idx="4"/>
          </p:nvPr>
        </p:nvSpPr>
        <p:spPr/>
        <p:txBody>
          <a:bodyPr/>
          <a:lstStyle/>
          <a:p>
            <a:fld id="{637C29BF-70CC-4A70-A20D-085FE786A1F9}" type="slidenum">
              <a:rPr lang="en-US" smtClean="0"/>
              <a:t>3</a:t>
            </a:fld>
            <a:endParaRPr lang="en-US"/>
          </a:p>
        </p:txBody>
      </p:sp>
      <p:sp>
        <p:nvSpPr>
          <p:cNvPr id="4" name="Hộp Văn bản 3">
            <a:extLst>
              <a:ext uri="{FF2B5EF4-FFF2-40B4-BE49-F238E27FC236}">
                <a16:creationId xmlns:a16="http://schemas.microsoft.com/office/drawing/2014/main" id="{22BB9CFA-4960-F9C3-DE57-1CD263F5DEAF}"/>
              </a:ext>
            </a:extLst>
          </p:cNvPr>
          <p:cNvSpPr txBox="1"/>
          <p:nvPr/>
        </p:nvSpPr>
        <p:spPr>
          <a:xfrm>
            <a:off x="396815" y="1887086"/>
            <a:ext cx="7932633"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1600" b="1" err="1">
                <a:solidFill>
                  <a:srgbClr val="15110E"/>
                </a:solidFill>
                <a:latin typeface="Alexandria Medium"/>
                <a:cs typeface="Alexandria Medium"/>
              </a:rPr>
              <a:t>Bài</a:t>
            </a:r>
            <a:r>
              <a:rPr lang="en-US" sz="1600" b="1">
                <a:solidFill>
                  <a:srgbClr val="15110E"/>
                </a:solidFill>
                <a:latin typeface="Alexandria Medium"/>
                <a:cs typeface="Alexandria Medium"/>
              </a:rPr>
              <a:t> </a:t>
            </a:r>
            <a:r>
              <a:rPr lang="en-US" sz="1600" b="1" err="1">
                <a:solidFill>
                  <a:srgbClr val="15110E"/>
                </a:solidFill>
                <a:latin typeface="Alexandria Medium"/>
                <a:cs typeface="Alexandria Medium"/>
              </a:rPr>
              <a:t>toán</a:t>
            </a:r>
            <a:r>
              <a:rPr lang="en-US" sz="1600" b="1">
                <a:solidFill>
                  <a:srgbClr val="15110E"/>
                </a:solidFill>
                <a:latin typeface="Alexandria Medium"/>
                <a:cs typeface="Alexandria Medium"/>
              </a:rPr>
              <a:t>: </a:t>
            </a:r>
            <a:r>
              <a:rPr lang="en-US" sz="1600" err="1">
                <a:solidFill>
                  <a:srgbClr val="15110E"/>
                </a:solidFill>
                <a:latin typeface="Alexandria Medium"/>
                <a:cs typeface="Alexandria Medium"/>
              </a:rPr>
              <a:t>Sử</a:t>
            </a:r>
            <a:r>
              <a:rPr lang="en-US" sz="1600">
                <a:solidFill>
                  <a:srgbClr val="15110E"/>
                </a:solidFill>
                <a:latin typeface="Alexandria Medium"/>
                <a:cs typeface="Alexandria Medium"/>
              </a:rPr>
              <a:t> </a:t>
            </a:r>
            <a:r>
              <a:rPr lang="en-US" sz="1600" err="1">
                <a:solidFill>
                  <a:srgbClr val="15110E"/>
                </a:solidFill>
                <a:latin typeface="Alexandria Medium"/>
                <a:cs typeface="Alexandria Medium"/>
              </a:rPr>
              <a:t>dụng</a:t>
            </a:r>
            <a:r>
              <a:rPr lang="en-US" sz="1600">
                <a:solidFill>
                  <a:srgbClr val="15110E"/>
                </a:solidFill>
                <a:latin typeface="Alexandria Medium"/>
                <a:cs typeface="Alexandria Medium"/>
              </a:rPr>
              <a:t> </a:t>
            </a:r>
            <a:r>
              <a:rPr lang="en-US" sz="1600" err="1">
                <a:solidFill>
                  <a:srgbClr val="15110E"/>
                </a:solidFill>
                <a:latin typeface="Alexandria Medium"/>
                <a:cs typeface="Alexandria Medium"/>
              </a:rPr>
              <a:t>mô</a:t>
            </a:r>
            <a:r>
              <a:rPr lang="en-US" sz="1600">
                <a:solidFill>
                  <a:srgbClr val="15110E"/>
                </a:solidFill>
                <a:latin typeface="Alexandria Medium"/>
                <a:cs typeface="Alexandria Medium"/>
              </a:rPr>
              <a:t> </a:t>
            </a:r>
            <a:r>
              <a:rPr lang="en-US" sz="1600" err="1">
                <a:solidFill>
                  <a:srgbClr val="15110E"/>
                </a:solidFill>
                <a:latin typeface="Alexandria Medium"/>
                <a:cs typeface="Alexandria Medium"/>
              </a:rPr>
              <a:t>hình</a:t>
            </a:r>
            <a:r>
              <a:rPr lang="en-US" sz="1600">
                <a:solidFill>
                  <a:srgbClr val="15110E"/>
                </a:solidFill>
                <a:latin typeface="Alexandria Medium"/>
                <a:cs typeface="Alexandria Medium"/>
              </a:rPr>
              <a:t> </a:t>
            </a:r>
            <a:r>
              <a:rPr lang="en-US" sz="1600" err="1">
                <a:solidFill>
                  <a:srgbClr val="15110E"/>
                </a:solidFill>
                <a:latin typeface="Alexandria Medium"/>
                <a:cs typeface="Alexandria Medium"/>
              </a:rPr>
              <a:t>máy</a:t>
            </a:r>
            <a:r>
              <a:rPr lang="en-US" sz="1600">
                <a:solidFill>
                  <a:srgbClr val="15110E"/>
                </a:solidFill>
                <a:latin typeface="Alexandria Medium"/>
                <a:cs typeface="Alexandria Medium"/>
              </a:rPr>
              <a:t> </a:t>
            </a:r>
            <a:r>
              <a:rPr lang="en-US" sz="1600" err="1">
                <a:solidFill>
                  <a:srgbClr val="15110E"/>
                </a:solidFill>
                <a:latin typeface="Alexandria Medium"/>
                <a:cs typeface="Alexandria Medium"/>
              </a:rPr>
              <a:t>học</a:t>
            </a:r>
            <a:r>
              <a:rPr lang="en-US" sz="1600">
                <a:solidFill>
                  <a:srgbClr val="15110E"/>
                </a:solidFill>
                <a:latin typeface="Alexandria Medium"/>
                <a:cs typeface="Alexandria Medium"/>
              </a:rPr>
              <a:t> </a:t>
            </a:r>
            <a:r>
              <a:rPr lang="en-US" sz="1600" err="1">
                <a:solidFill>
                  <a:srgbClr val="15110E"/>
                </a:solidFill>
                <a:latin typeface="Alexandria Medium"/>
                <a:cs typeface="Alexandria Medium"/>
              </a:rPr>
              <a:t>để</a:t>
            </a:r>
            <a:r>
              <a:rPr lang="en-US" sz="1600">
                <a:solidFill>
                  <a:srgbClr val="15110E"/>
                </a:solidFill>
                <a:latin typeface="Alexandria Medium"/>
                <a:cs typeface="Alexandria Medium"/>
              </a:rPr>
              <a:t> </a:t>
            </a:r>
            <a:r>
              <a:rPr lang="en-US" sz="1600" err="1">
                <a:solidFill>
                  <a:srgbClr val="15110E"/>
                </a:solidFill>
                <a:latin typeface="Alexandria Medium"/>
                <a:cs typeface="Alexandria Medium"/>
              </a:rPr>
              <a:t>phân</a:t>
            </a:r>
            <a:r>
              <a:rPr lang="en-US" sz="1600">
                <a:solidFill>
                  <a:srgbClr val="15110E"/>
                </a:solidFill>
                <a:latin typeface="Alexandria Medium"/>
                <a:cs typeface="Alexandria Medium"/>
              </a:rPr>
              <a:t> </a:t>
            </a:r>
            <a:r>
              <a:rPr lang="en-US" sz="1600" err="1">
                <a:solidFill>
                  <a:srgbClr val="15110E"/>
                </a:solidFill>
                <a:latin typeface="Alexandria Medium"/>
                <a:cs typeface="Alexandria Medium"/>
              </a:rPr>
              <a:t>loại</a:t>
            </a:r>
            <a:r>
              <a:rPr lang="en-US" sz="1600">
                <a:solidFill>
                  <a:srgbClr val="15110E"/>
                </a:solidFill>
                <a:latin typeface="Alexandria Medium"/>
                <a:cs typeface="Alexandria Medium"/>
              </a:rPr>
              <a:t> </a:t>
            </a:r>
            <a:r>
              <a:rPr lang="en-US" sz="1600" err="1">
                <a:solidFill>
                  <a:srgbClr val="15110E"/>
                </a:solidFill>
                <a:latin typeface="Alexandria Medium"/>
                <a:cs typeface="Alexandria Medium"/>
              </a:rPr>
              <a:t>tổn</a:t>
            </a:r>
            <a:r>
              <a:rPr lang="en-US" sz="1600">
                <a:solidFill>
                  <a:srgbClr val="15110E"/>
                </a:solidFill>
                <a:latin typeface="Alexandria Medium"/>
                <a:cs typeface="Alexandria Medium"/>
              </a:rPr>
              <a:t> </a:t>
            </a:r>
            <a:r>
              <a:rPr lang="en-US" sz="1600" err="1">
                <a:solidFill>
                  <a:srgbClr val="15110E"/>
                </a:solidFill>
                <a:latin typeface="Alexandria Medium"/>
                <a:cs typeface="Alexandria Medium"/>
              </a:rPr>
              <a:t>thương</a:t>
            </a:r>
            <a:r>
              <a:rPr lang="en-US" sz="1600">
                <a:solidFill>
                  <a:srgbClr val="15110E"/>
                </a:solidFill>
                <a:latin typeface="Alexandria Medium"/>
                <a:cs typeface="Alexandria Medium"/>
              </a:rPr>
              <a:t> da </a:t>
            </a:r>
            <a:r>
              <a:rPr lang="en-US" sz="1600" err="1">
                <a:solidFill>
                  <a:srgbClr val="15110E"/>
                </a:solidFill>
                <a:latin typeface="Alexandria Medium"/>
                <a:cs typeface="Alexandria Medium"/>
              </a:rPr>
              <a:t>thông</a:t>
            </a:r>
            <a:r>
              <a:rPr lang="en-US" sz="1600">
                <a:solidFill>
                  <a:srgbClr val="15110E"/>
                </a:solidFill>
                <a:latin typeface="Alexandria Medium"/>
                <a:cs typeface="Alexandria Medium"/>
              </a:rPr>
              <a:t> qua </a:t>
            </a:r>
            <a:r>
              <a:rPr lang="en-US" sz="1600" err="1">
                <a:solidFill>
                  <a:srgbClr val="15110E"/>
                </a:solidFill>
                <a:latin typeface="Alexandria Medium"/>
                <a:cs typeface="Alexandria Medium"/>
              </a:rPr>
              <a:t>hình</a:t>
            </a:r>
            <a:r>
              <a:rPr lang="en-US" sz="1600">
                <a:solidFill>
                  <a:srgbClr val="15110E"/>
                </a:solidFill>
                <a:latin typeface="Alexandria Medium"/>
                <a:cs typeface="Alexandria Medium"/>
              </a:rPr>
              <a:t> </a:t>
            </a:r>
            <a:r>
              <a:rPr lang="en-US" sz="1600" err="1">
                <a:solidFill>
                  <a:srgbClr val="15110E"/>
                </a:solidFill>
                <a:latin typeface="Alexandria Medium"/>
                <a:cs typeface="Alexandria Medium"/>
              </a:rPr>
              <a:t>ảnh</a:t>
            </a:r>
            <a:r>
              <a:rPr lang="en-US" sz="1600">
                <a:solidFill>
                  <a:srgbClr val="15110E"/>
                </a:solidFill>
                <a:latin typeface="Alexandria Medium"/>
                <a:cs typeface="Alexandria Medium"/>
              </a:rPr>
              <a:t> soi da</a:t>
            </a:r>
          </a:p>
          <a:p>
            <a:pPr algn="just"/>
            <a:endParaRPr lang="en-US" sz="1600">
              <a:solidFill>
                <a:srgbClr val="15110E"/>
              </a:solidFill>
              <a:latin typeface="Alexandria Medium"/>
              <a:cs typeface="Alexandria Medium"/>
            </a:endParaRPr>
          </a:p>
        </p:txBody>
      </p:sp>
      <p:sp>
        <p:nvSpPr>
          <p:cNvPr id="5" name="Hộp Văn bản 4">
            <a:extLst>
              <a:ext uri="{FF2B5EF4-FFF2-40B4-BE49-F238E27FC236}">
                <a16:creationId xmlns:a16="http://schemas.microsoft.com/office/drawing/2014/main" id="{4C8656B5-D0F9-5C6C-318C-2FDCFF0EAADA}"/>
              </a:ext>
            </a:extLst>
          </p:cNvPr>
          <p:cNvSpPr txBox="1"/>
          <p:nvPr/>
        </p:nvSpPr>
        <p:spPr>
          <a:xfrm>
            <a:off x="396815" y="2785254"/>
            <a:ext cx="7932633"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b="1">
                <a:solidFill>
                  <a:srgbClr val="15110E"/>
                </a:solidFill>
                <a:latin typeface="Alexandria Medium"/>
                <a:cs typeface="Alexandria Medium"/>
              </a:rPr>
              <a:t>Input:</a:t>
            </a:r>
            <a:r>
              <a:rPr lang="en-US" sz="1600">
                <a:solidFill>
                  <a:srgbClr val="15110E"/>
                </a:solidFill>
                <a:latin typeface="Alexandria Medium"/>
                <a:cs typeface="Alexandria Medium"/>
              </a:rPr>
              <a:t> </a:t>
            </a:r>
            <a:r>
              <a:rPr lang="en-US" sz="1600" err="1">
                <a:solidFill>
                  <a:srgbClr val="15110E"/>
                </a:solidFill>
                <a:latin typeface="Alexandria Medium"/>
                <a:cs typeface="Alexandria Medium"/>
              </a:rPr>
              <a:t>Hình</a:t>
            </a:r>
            <a:r>
              <a:rPr lang="en-US" sz="1600">
                <a:solidFill>
                  <a:srgbClr val="15110E"/>
                </a:solidFill>
                <a:latin typeface="Alexandria Medium"/>
                <a:cs typeface="Alexandria Medium"/>
              </a:rPr>
              <a:t> </a:t>
            </a:r>
            <a:r>
              <a:rPr lang="en-US" sz="1600" err="1">
                <a:solidFill>
                  <a:srgbClr val="15110E"/>
                </a:solidFill>
                <a:latin typeface="Alexandria Medium"/>
                <a:cs typeface="Alexandria Medium"/>
              </a:rPr>
              <a:t>ảnh</a:t>
            </a:r>
            <a:r>
              <a:rPr lang="en-US" sz="1600">
                <a:solidFill>
                  <a:srgbClr val="15110E"/>
                </a:solidFill>
                <a:latin typeface="Alexandria Medium"/>
                <a:cs typeface="Alexandria Medium"/>
              </a:rPr>
              <a:t> soi da </a:t>
            </a:r>
            <a:r>
              <a:rPr lang="en-US" sz="1600" err="1">
                <a:solidFill>
                  <a:srgbClr val="15110E"/>
                </a:solidFill>
                <a:latin typeface="Alexandria Medium"/>
                <a:cs typeface="Alexandria Medium"/>
              </a:rPr>
              <a:t>của</a:t>
            </a:r>
            <a:r>
              <a:rPr lang="en-US" sz="1600">
                <a:solidFill>
                  <a:srgbClr val="15110E"/>
                </a:solidFill>
                <a:latin typeface="Alexandria Medium"/>
                <a:cs typeface="Alexandria Medium"/>
              </a:rPr>
              <a:t> </a:t>
            </a:r>
            <a:r>
              <a:rPr lang="en-US" sz="1600" err="1">
                <a:solidFill>
                  <a:srgbClr val="15110E"/>
                </a:solidFill>
                <a:latin typeface="Alexandria Medium"/>
                <a:cs typeface="Alexandria Medium"/>
              </a:rPr>
              <a:t>bệnh</a:t>
            </a:r>
            <a:r>
              <a:rPr lang="en-US" sz="1600">
                <a:solidFill>
                  <a:srgbClr val="15110E"/>
                </a:solidFill>
                <a:latin typeface="Alexandria Medium"/>
                <a:cs typeface="Alexandria Medium"/>
              </a:rPr>
              <a:t> </a:t>
            </a:r>
            <a:r>
              <a:rPr lang="en-US" sz="1600" err="1">
                <a:solidFill>
                  <a:srgbClr val="15110E"/>
                </a:solidFill>
                <a:latin typeface="Alexandria Medium"/>
                <a:cs typeface="Alexandria Medium"/>
              </a:rPr>
              <a:t>nhân</a:t>
            </a:r>
            <a:r>
              <a:rPr lang="en-US" sz="1600">
                <a:solidFill>
                  <a:srgbClr val="15110E"/>
                </a:solidFill>
                <a:latin typeface="Alexandria Medium"/>
                <a:cs typeface="Alexandria Medium"/>
              </a:rPr>
              <a:t>, </a:t>
            </a:r>
            <a:r>
              <a:rPr lang="en-US" sz="1600" err="1">
                <a:solidFill>
                  <a:srgbClr val="15110E"/>
                </a:solidFill>
                <a:latin typeface="Alexandria Medium"/>
                <a:cs typeface="Alexandria Medium"/>
              </a:rPr>
              <a:t>có</a:t>
            </a:r>
            <a:r>
              <a:rPr lang="en-US" sz="1600">
                <a:solidFill>
                  <a:srgbClr val="15110E"/>
                </a:solidFill>
                <a:latin typeface="Alexandria Medium"/>
                <a:cs typeface="Alexandria Medium"/>
              </a:rPr>
              <a:t> </a:t>
            </a:r>
            <a:r>
              <a:rPr lang="en-US" sz="1600" err="1">
                <a:solidFill>
                  <a:srgbClr val="15110E"/>
                </a:solidFill>
                <a:latin typeface="Alexandria Medium"/>
                <a:cs typeface="Alexandria Medium"/>
              </a:rPr>
              <a:t>kích</a:t>
            </a:r>
            <a:r>
              <a:rPr lang="en-US" sz="1600">
                <a:solidFill>
                  <a:srgbClr val="15110E"/>
                </a:solidFill>
                <a:latin typeface="Alexandria Medium"/>
                <a:cs typeface="Alexandria Medium"/>
              </a:rPr>
              <a:t> </a:t>
            </a:r>
            <a:r>
              <a:rPr lang="en-US" sz="1600" err="1">
                <a:solidFill>
                  <a:srgbClr val="15110E"/>
                </a:solidFill>
                <a:latin typeface="Alexandria Medium"/>
                <a:cs typeface="Alexandria Medium"/>
              </a:rPr>
              <a:t>thước</a:t>
            </a:r>
            <a:r>
              <a:rPr lang="en-US" sz="1600">
                <a:solidFill>
                  <a:srgbClr val="15110E"/>
                </a:solidFill>
                <a:latin typeface="Alexandria Medium"/>
                <a:cs typeface="Alexandria Medium"/>
              </a:rPr>
              <a:t> WxHx3 pixel, </a:t>
            </a:r>
            <a:r>
              <a:rPr lang="en-US" sz="1600" err="1">
                <a:solidFill>
                  <a:srgbClr val="15110E"/>
                </a:solidFill>
                <a:latin typeface="Alexandria Medium"/>
                <a:cs typeface="Alexandria Medium"/>
              </a:rPr>
              <a:t>với</a:t>
            </a:r>
            <a:r>
              <a:rPr lang="en-US" sz="1600">
                <a:solidFill>
                  <a:srgbClr val="15110E"/>
                </a:solidFill>
                <a:latin typeface="Alexandria Medium"/>
                <a:cs typeface="Alexandria Medium"/>
              </a:rPr>
              <a:t> W </a:t>
            </a:r>
            <a:r>
              <a:rPr lang="en-US" sz="1600" err="1">
                <a:solidFill>
                  <a:srgbClr val="15110E"/>
                </a:solidFill>
                <a:latin typeface="Alexandria Medium"/>
                <a:cs typeface="Alexandria Medium"/>
              </a:rPr>
              <a:t>và</a:t>
            </a:r>
            <a:r>
              <a:rPr lang="en-US" sz="1600">
                <a:solidFill>
                  <a:srgbClr val="15110E"/>
                </a:solidFill>
                <a:latin typeface="Alexandria Medium"/>
                <a:cs typeface="Alexandria Medium"/>
              </a:rPr>
              <a:t> H </a:t>
            </a:r>
            <a:r>
              <a:rPr lang="en-US" sz="1600" err="1">
                <a:solidFill>
                  <a:srgbClr val="15110E"/>
                </a:solidFill>
                <a:latin typeface="Alexandria Medium"/>
                <a:cs typeface="Alexandria Medium"/>
              </a:rPr>
              <a:t>là</a:t>
            </a:r>
            <a:r>
              <a:rPr lang="en-US" sz="1600">
                <a:solidFill>
                  <a:srgbClr val="15110E"/>
                </a:solidFill>
                <a:latin typeface="Alexandria Medium"/>
                <a:cs typeface="Alexandria Medium"/>
              </a:rPr>
              <a:t> </a:t>
            </a:r>
            <a:r>
              <a:rPr lang="en-US" sz="1600" err="1">
                <a:solidFill>
                  <a:srgbClr val="15110E"/>
                </a:solidFill>
                <a:latin typeface="Alexandria Medium"/>
                <a:cs typeface="Alexandria Medium"/>
              </a:rPr>
              <a:t>số</a:t>
            </a:r>
            <a:r>
              <a:rPr lang="en-US" sz="1600">
                <a:solidFill>
                  <a:srgbClr val="15110E"/>
                </a:solidFill>
                <a:latin typeface="Alexandria Medium"/>
                <a:cs typeface="Alexandria Medium"/>
              </a:rPr>
              <a:t> </a:t>
            </a:r>
            <a:r>
              <a:rPr lang="en-US" sz="1600" err="1">
                <a:solidFill>
                  <a:srgbClr val="15110E"/>
                </a:solidFill>
                <a:latin typeface="Alexandria Medium"/>
                <a:cs typeface="Alexandria Medium"/>
              </a:rPr>
              <a:t>nguyên</a:t>
            </a:r>
            <a:r>
              <a:rPr lang="en-US" sz="1600">
                <a:solidFill>
                  <a:srgbClr val="15110E"/>
                </a:solidFill>
                <a:latin typeface="Alexandria Medium"/>
                <a:cs typeface="Alexandria Medium"/>
              </a:rPr>
              <a:t> </a:t>
            </a:r>
            <a:r>
              <a:rPr lang="en-US" sz="1600" err="1">
                <a:solidFill>
                  <a:srgbClr val="15110E"/>
                </a:solidFill>
                <a:latin typeface="Alexandria Medium"/>
                <a:cs typeface="Alexandria Medium"/>
              </a:rPr>
              <a:t>dương</a:t>
            </a:r>
            <a:r>
              <a:rPr lang="en-US" sz="1600">
                <a:solidFill>
                  <a:srgbClr val="15110E"/>
                </a:solidFill>
                <a:latin typeface="Alexandria Medium"/>
                <a:cs typeface="Alexandria Medium"/>
              </a:rPr>
              <a:t>, </a:t>
            </a:r>
            <a:r>
              <a:rPr lang="en-US" sz="1600" err="1">
                <a:solidFill>
                  <a:srgbClr val="15110E"/>
                </a:solidFill>
                <a:latin typeface="Alexandria Medium"/>
                <a:cs typeface="Alexandria Medium"/>
              </a:rPr>
              <a:t>số</a:t>
            </a:r>
            <a:r>
              <a:rPr lang="en-US" sz="1600">
                <a:solidFill>
                  <a:srgbClr val="15110E"/>
                </a:solidFill>
                <a:latin typeface="Alexandria Medium"/>
                <a:cs typeface="Alexandria Medium"/>
              </a:rPr>
              <a:t> 3 </a:t>
            </a:r>
            <a:r>
              <a:rPr lang="en-US" sz="1600" err="1">
                <a:solidFill>
                  <a:srgbClr val="15110E"/>
                </a:solidFill>
                <a:latin typeface="Alexandria Medium"/>
                <a:cs typeface="Alexandria Medium"/>
              </a:rPr>
              <a:t>thể</a:t>
            </a:r>
            <a:r>
              <a:rPr lang="en-US" sz="1600">
                <a:solidFill>
                  <a:srgbClr val="15110E"/>
                </a:solidFill>
                <a:latin typeface="Alexandria Medium"/>
                <a:cs typeface="Alexandria Medium"/>
              </a:rPr>
              <a:t> </a:t>
            </a:r>
            <a:r>
              <a:rPr lang="en-US" sz="1600" err="1">
                <a:solidFill>
                  <a:srgbClr val="15110E"/>
                </a:solidFill>
                <a:latin typeface="Alexandria Medium"/>
                <a:cs typeface="Alexandria Medium"/>
              </a:rPr>
              <a:t>hiện</a:t>
            </a:r>
            <a:r>
              <a:rPr lang="en-US" sz="1600">
                <a:solidFill>
                  <a:srgbClr val="15110E"/>
                </a:solidFill>
                <a:latin typeface="Alexandria Medium"/>
                <a:cs typeface="Alexandria Medium"/>
              </a:rPr>
              <a:t> </a:t>
            </a:r>
            <a:r>
              <a:rPr lang="en-US" sz="1600" err="1">
                <a:solidFill>
                  <a:srgbClr val="15110E"/>
                </a:solidFill>
                <a:latin typeface="Alexandria Medium"/>
                <a:cs typeface="Alexandria Medium"/>
              </a:rPr>
              <a:t>cho</a:t>
            </a:r>
            <a:r>
              <a:rPr lang="en-US" sz="1600">
                <a:solidFill>
                  <a:srgbClr val="15110E"/>
                </a:solidFill>
                <a:latin typeface="Alexandria Medium"/>
                <a:cs typeface="Alexandria Medium"/>
              </a:rPr>
              <a:t> </a:t>
            </a:r>
            <a:r>
              <a:rPr lang="en-US" sz="1600" err="1">
                <a:solidFill>
                  <a:srgbClr val="15110E"/>
                </a:solidFill>
                <a:latin typeface="Alexandria Medium"/>
                <a:cs typeface="Alexandria Medium"/>
              </a:rPr>
              <a:t>ảnh</a:t>
            </a:r>
            <a:r>
              <a:rPr lang="en-US" sz="1600">
                <a:solidFill>
                  <a:srgbClr val="15110E"/>
                </a:solidFill>
                <a:latin typeface="Alexandria Medium"/>
                <a:cs typeface="Alexandria Medium"/>
              </a:rPr>
              <a:t> ở </a:t>
            </a:r>
            <a:r>
              <a:rPr lang="en-US" sz="1600" err="1">
                <a:solidFill>
                  <a:srgbClr val="15110E"/>
                </a:solidFill>
                <a:latin typeface="Alexandria Medium"/>
                <a:cs typeface="Alexandria Medium"/>
              </a:rPr>
              <a:t>kênh</a:t>
            </a:r>
            <a:r>
              <a:rPr lang="en-US" sz="1600">
                <a:solidFill>
                  <a:srgbClr val="15110E"/>
                </a:solidFill>
                <a:latin typeface="Alexandria Medium"/>
                <a:cs typeface="Alexandria Medium"/>
              </a:rPr>
              <a:t> </a:t>
            </a:r>
            <a:r>
              <a:rPr lang="en-US" sz="1600" err="1">
                <a:solidFill>
                  <a:srgbClr val="15110E"/>
                </a:solidFill>
                <a:latin typeface="Alexandria Medium"/>
                <a:cs typeface="Alexandria Medium"/>
              </a:rPr>
              <a:t>màu</a:t>
            </a:r>
            <a:r>
              <a:rPr lang="en-US" sz="1600">
                <a:solidFill>
                  <a:srgbClr val="15110E"/>
                </a:solidFill>
                <a:latin typeface="Alexandria Medium"/>
                <a:cs typeface="Alexandria Medium"/>
              </a:rPr>
              <a:t> RGB.</a:t>
            </a:r>
            <a:br>
              <a:rPr lang="vi-VN" sz="1600">
                <a:solidFill>
                  <a:srgbClr val="15110E"/>
                </a:solidFill>
                <a:latin typeface="Alexandria Medium"/>
                <a:cs typeface="Alexandria Medium"/>
              </a:rPr>
            </a:br>
            <a:r>
              <a:rPr lang="en-US" sz="1600" b="1">
                <a:solidFill>
                  <a:srgbClr val="15110E"/>
                </a:solidFill>
                <a:latin typeface="Alexandria Medium"/>
                <a:cs typeface="Alexandria Medium"/>
              </a:rPr>
              <a:t>Output: </a:t>
            </a:r>
            <a:r>
              <a:rPr lang="en-US" sz="1600" err="1">
                <a:solidFill>
                  <a:srgbClr val="15110E"/>
                </a:solidFill>
                <a:latin typeface="Alexandria Medium"/>
                <a:cs typeface="Alexandria Medium"/>
              </a:rPr>
              <a:t>Loại</a:t>
            </a:r>
            <a:r>
              <a:rPr lang="en-US" sz="1600">
                <a:solidFill>
                  <a:srgbClr val="15110E"/>
                </a:solidFill>
                <a:latin typeface="Alexandria Medium"/>
                <a:cs typeface="Alexandria Medium"/>
              </a:rPr>
              <a:t> </a:t>
            </a:r>
            <a:r>
              <a:rPr lang="en-US" sz="1600" err="1">
                <a:solidFill>
                  <a:srgbClr val="15110E"/>
                </a:solidFill>
                <a:latin typeface="Alexandria Medium"/>
                <a:cs typeface="Alexandria Medium"/>
              </a:rPr>
              <a:t>tổn</a:t>
            </a:r>
            <a:r>
              <a:rPr lang="en-US" sz="1600">
                <a:solidFill>
                  <a:srgbClr val="15110E"/>
                </a:solidFill>
                <a:latin typeface="Alexandria Medium"/>
                <a:cs typeface="Alexandria Medium"/>
              </a:rPr>
              <a:t> </a:t>
            </a:r>
            <a:r>
              <a:rPr lang="en-US" sz="1600" err="1">
                <a:solidFill>
                  <a:srgbClr val="15110E"/>
                </a:solidFill>
                <a:latin typeface="Alexandria Medium"/>
                <a:cs typeface="Alexandria Medium"/>
              </a:rPr>
              <a:t>thương</a:t>
            </a:r>
            <a:r>
              <a:rPr lang="en-US" sz="1600">
                <a:solidFill>
                  <a:srgbClr val="15110E"/>
                </a:solidFill>
                <a:latin typeface="Alexandria Medium"/>
                <a:cs typeface="Alexandria Medium"/>
              </a:rPr>
              <a:t> da </a:t>
            </a:r>
            <a:r>
              <a:rPr lang="en-US" sz="1600" err="1">
                <a:solidFill>
                  <a:srgbClr val="15110E"/>
                </a:solidFill>
                <a:latin typeface="Alexandria Medium"/>
                <a:cs typeface="Alexandria Medium"/>
              </a:rPr>
              <a:t>mà</a:t>
            </a:r>
            <a:r>
              <a:rPr lang="en-US" sz="1600">
                <a:solidFill>
                  <a:srgbClr val="15110E"/>
                </a:solidFill>
                <a:latin typeface="Alexandria Medium"/>
                <a:cs typeface="Alexandria Medium"/>
              </a:rPr>
              <a:t> </a:t>
            </a:r>
            <a:r>
              <a:rPr lang="en-US" sz="1600" err="1">
                <a:solidFill>
                  <a:srgbClr val="15110E"/>
                </a:solidFill>
                <a:latin typeface="Alexandria Medium"/>
                <a:cs typeface="Alexandria Medium"/>
              </a:rPr>
              <a:t>bệnh</a:t>
            </a:r>
            <a:r>
              <a:rPr lang="en-US" sz="1600">
                <a:solidFill>
                  <a:srgbClr val="15110E"/>
                </a:solidFill>
                <a:latin typeface="Alexandria Medium"/>
                <a:cs typeface="Alexandria Medium"/>
              </a:rPr>
              <a:t> </a:t>
            </a:r>
            <a:r>
              <a:rPr lang="en-US" sz="1600" err="1">
                <a:solidFill>
                  <a:srgbClr val="15110E"/>
                </a:solidFill>
                <a:latin typeface="Alexandria Medium"/>
                <a:cs typeface="Alexandria Medium"/>
              </a:rPr>
              <a:t>nhân</a:t>
            </a:r>
            <a:r>
              <a:rPr lang="en-US" sz="1600">
                <a:solidFill>
                  <a:srgbClr val="15110E"/>
                </a:solidFill>
                <a:latin typeface="Alexandria Medium"/>
                <a:cs typeface="Alexandria Medium"/>
              </a:rPr>
              <a:t> </a:t>
            </a:r>
            <a:r>
              <a:rPr lang="en-US" sz="1600" err="1">
                <a:solidFill>
                  <a:srgbClr val="15110E"/>
                </a:solidFill>
                <a:latin typeface="Alexandria Medium"/>
                <a:cs typeface="Alexandria Medium"/>
              </a:rPr>
              <a:t>mắc</a:t>
            </a:r>
            <a:r>
              <a:rPr lang="en-US" sz="1600">
                <a:solidFill>
                  <a:srgbClr val="15110E"/>
                </a:solidFill>
                <a:latin typeface="Alexandria Medium"/>
                <a:cs typeface="Alexandria Medium"/>
              </a:rPr>
              <a:t> </a:t>
            </a:r>
            <a:r>
              <a:rPr lang="en-US" sz="1600" err="1">
                <a:solidFill>
                  <a:srgbClr val="15110E"/>
                </a:solidFill>
                <a:latin typeface="Alexandria Medium"/>
                <a:cs typeface="Alexandria Medium"/>
              </a:rPr>
              <a:t>phải</a:t>
            </a:r>
            <a:r>
              <a:rPr lang="en-US" sz="1600">
                <a:solidFill>
                  <a:srgbClr val="15110E"/>
                </a:solidFill>
                <a:latin typeface="Alexandria Medium"/>
                <a:cs typeface="Alexandria Medium"/>
              </a:rPr>
              <a:t> </a:t>
            </a:r>
            <a:r>
              <a:rPr lang="en-US" sz="1600" err="1">
                <a:solidFill>
                  <a:srgbClr val="15110E"/>
                </a:solidFill>
                <a:latin typeface="Alexandria Medium"/>
                <a:cs typeface="Alexandria Medium"/>
              </a:rPr>
              <a:t>tương</a:t>
            </a:r>
            <a:r>
              <a:rPr lang="en-US" sz="1600">
                <a:solidFill>
                  <a:srgbClr val="15110E"/>
                </a:solidFill>
                <a:latin typeface="Alexandria Medium"/>
                <a:cs typeface="Alexandria Medium"/>
              </a:rPr>
              <a:t> </a:t>
            </a:r>
            <a:r>
              <a:rPr lang="en-US" sz="1600" err="1">
                <a:solidFill>
                  <a:srgbClr val="15110E"/>
                </a:solidFill>
                <a:latin typeface="Alexandria Medium"/>
                <a:cs typeface="Alexandria Medium"/>
              </a:rPr>
              <a:t>ứng</a:t>
            </a:r>
            <a:r>
              <a:rPr lang="en-US" sz="1600">
                <a:solidFill>
                  <a:srgbClr val="15110E"/>
                </a:solidFill>
                <a:latin typeface="Alexandria Medium"/>
                <a:cs typeface="Alexandria Medium"/>
              </a:rPr>
              <a:t>.</a:t>
            </a:r>
          </a:p>
        </p:txBody>
      </p:sp>
      <p:grpSp>
        <p:nvGrpSpPr>
          <p:cNvPr id="3" name="Group 2">
            <a:extLst>
              <a:ext uri="{FF2B5EF4-FFF2-40B4-BE49-F238E27FC236}">
                <a16:creationId xmlns:a16="http://schemas.microsoft.com/office/drawing/2014/main" id="{D3D949D8-1EEF-A074-695F-D8A45D122C3B}"/>
              </a:ext>
            </a:extLst>
          </p:cNvPr>
          <p:cNvGrpSpPr/>
          <p:nvPr/>
        </p:nvGrpSpPr>
        <p:grpSpPr>
          <a:xfrm>
            <a:off x="436816" y="563263"/>
            <a:ext cx="5375404" cy="1186708"/>
            <a:chOff x="436816" y="563263"/>
            <a:chExt cx="5375404" cy="968541"/>
          </a:xfrm>
        </p:grpSpPr>
        <p:sp>
          <p:nvSpPr>
            <p:cNvPr id="6" name="Google Shape;372;p49">
              <a:extLst>
                <a:ext uri="{FF2B5EF4-FFF2-40B4-BE49-F238E27FC236}">
                  <a16:creationId xmlns:a16="http://schemas.microsoft.com/office/drawing/2014/main" id="{D1F13885-081C-5A8A-CA9F-0A19BFC83C56}"/>
                </a:ext>
              </a:extLst>
            </p:cNvPr>
            <p:cNvSpPr txBox="1">
              <a:spLocks/>
            </p:cNvSpPr>
            <p:nvPr/>
          </p:nvSpPr>
          <p:spPr>
            <a:xfrm>
              <a:off x="436816" y="952066"/>
              <a:ext cx="4319116" cy="57973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6000"/>
                <a:buFont typeface="Alexandria Medium"/>
                <a:buNone/>
                <a:defRPr sz="7000" b="0" i="0" u="none" strike="noStrike" cap="none">
                  <a:solidFill>
                    <a:schemeClr val="dk1"/>
                  </a:solidFill>
                  <a:latin typeface="Alexandria Medium"/>
                  <a:ea typeface="Alexandria Medium"/>
                  <a:cs typeface="Alexandria Medium"/>
                  <a:sym typeface="Alexandria Medium"/>
                </a:defRPr>
              </a:lvl1pPr>
              <a:lvl2pPr marR="0" lvl="1" algn="ctr" rtl="0">
                <a:lnSpc>
                  <a:spcPct val="100000"/>
                </a:lnSpc>
                <a:spcBef>
                  <a:spcPts val="0"/>
                </a:spcBef>
                <a:spcAft>
                  <a:spcPts val="0"/>
                </a:spcAft>
                <a:buClr>
                  <a:schemeClr val="dk1"/>
                </a:buClr>
                <a:buSzPts val="6000"/>
                <a:buFont typeface="Alexandria Medium"/>
                <a:buNone/>
                <a:defRPr sz="6000" b="0" i="0" u="none" strike="noStrike" cap="none">
                  <a:solidFill>
                    <a:schemeClr val="dk1"/>
                  </a:solidFill>
                  <a:latin typeface="Alexandria Medium"/>
                  <a:ea typeface="Alexandria Medium"/>
                  <a:cs typeface="Alexandria Medium"/>
                  <a:sym typeface="Alexandria Medium"/>
                </a:defRPr>
              </a:lvl2pPr>
              <a:lvl3pPr marR="0" lvl="2" algn="ctr" rtl="0">
                <a:lnSpc>
                  <a:spcPct val="100000"/>
                </a:lnSpc>
                <a:spcBef>
                  <a:spcPts val="0"/>
                </a:spcBef>
                <a:spcAft>
                  <a:spcPts val="0"/>
                </a:spcAft>
                <a:buClr>
                  <a:schemeClr val="dk1"/>
                </a:buClr>
                <a:buSzPts val="6000"/>
                <a:buFont typeface="Alexandria Medium"/>
                <a:buNone/>
                <a:defRPr sz="6000" b="0" i="0" u="none" strike="noStrike" cap="none">
                  <a:solidFill>
                    <a:schemeClr val="dk1"/>
                  </a:solidFill>
                  <a:latin typeface="Alexandria Medium"/>
                  <a:ea typeface="Alexandria Medium"/>
                  <a:cs typeface="Alexandria Medium"/>
                  <a:sym typeface="Alexandria Medium"/>
                </a:defRPr>
              </a:lvl3pPr>
              <a:lvl4pPr marR="0" lvl="3" algn="ctr" rtl="0">
                <a:lnSpc>
                  <a:spcPct val="100000"/>
                </a:lnSpc>
                <a:spcBef>
                  <a:spcPts val="0"/>
                </a:spcBef>
                <a:spcAft>
                  <a:spcPts val="0"/>
                </a:spcAft>
                <a:buClr>
                  <a:schemeClr val="dk1"/>
                </a:buClr>
                <a:buSzPts val="6000"/>
                <a:buFont typeface="Alexandria Medium"/>
                <a:buNone/>
                <a:defRPr sz="6000" b="0" i="0" u="none" strike="noStrike" cap="none">
                  <a:solidFill>
                    <a:schemeClr val="dk1"/>
                  </a:solidFill>
                  <a:latin typeface="Alexandria Medium"/>
                  <a:ea typeface="Alexandria Medium"/>
                  <a:cs typeface="Alexandria Medium"/>
                  <a:sym typeface="Alexandria Medium"/>
                </a:defRPr>
              </a:lvl4pPr>
              <a:lvl5pPr marR="0" lvl="4" algn="ctr" rtl="0">
                <a:lnSpc>
                  <a:spcPct val="100000"/>
                </a:lnSpc>
                <a:spcBef>
                  <a:spcPts val="0"/>
                </a:spcBef>
                <a:spcAft>
                  <a:spcPts val="0"/>
                </a:spcAft>
                <a:buClr>
                  <a:schemeClr val="dk1"/>
                </a:buClr>
                <a:buSzPts val="6000"/>
                <a:buFont typeface="Alexandria Medium"/>
                <a:buNone/>
                <a:defRPr sz="6000" b="0" i="0" u="none" strike="noStrike" cap="none">
                  <a:solidFill>
                    <a:schemeClr val="dk1"/>
                  </a:solidFill>
                  <a:latin typeface="Alexandria Medium"/>
                  <a:ea typeface="Alexandria Medium"/>
                  <a:cs typeface="Alexandria Medium"/>
                  <a:sym typeface="Alexandria Medium"/>
                </a:defRPr>
              </a:lvl5pPr>
              <a:lvl6pPr marR="0" lvl="5" algn="ctr" rtl="0">
                <a:lnSpc>
                  <a:spcPct val="100000"/>
                </a:lnSpc>
                <a:spcBef>
                  <a:spcPts val="0"/>
                </a:spcBef>
                <a:spcAft>
                  <a:spcPts val="0"/>
                </a:spcAft>
                <a:buClr>
                  <a:schemeClr val="dk1"/>
                </a:buClr>
                <a:buSzPts val="6000"/>
                <a:buFont typeface="Alexandria Medium"/>
                <a:buNone/>
                <a:defRPr sz="6000" b="0" i="0" u="none" strike="noStrike" cap="none">
                  <a:solidFill>
                    <a:schemeClr val="dk1"/>
                  </a:solidFill>
                  <a:latin typeface="Alexandria Medium"/>
                  <a:ea typeface="Alexandria Medium"/>
                  <a:cs typeface="Alexandria Medium"/>
                  <a:sym typeface="Alexandria Medium"/>
                </a:defRPr>
              </a:lvl6pPr>
              <a:lvl7pPr marR="0" lvl="6" algn="ctr" rtl="0">
                <a:lnSpc>
                  <a:spcPct val="100000"/>
                </a:lnSpc>
                <a:spcBef>
                  <a:spcPts val="0"/>
                </a:spcBef>
                <a:spcAft>
                  <a:spcPts val="0"/>
                </a:spcAft>
                <a:buClr>
                  <a:schemeClr val="dk1"/>
                </a:buClr>
                <a:buSzPts val="6000"/>
                <a:buFont typeface="Alexandria Medium"/>
                <a:buNone/>
                <a:defRPr sz="6000" b="0" i="0" u="none" strike="noStrike" cap="none">
                  <a:solidFill>
                    <a:schemeClr val="dk1"/>
                  </a:solidFill>
                  <a:latin typeface="Alexandria Medium"/>
                  <a:ea typeface="Alexandria Medium"/>
                  <a:cs typeface="Alexandria Medium"/>
                  <a:sym typeface="Alexandria Medium"/>
                </a:defRPr>
              </a:lvl7pPr>
              <a:lvl8pPr marR="0" lvl="7" algn="ctr" rtl="0">
                <a:lnSpc>
                  <a:spcPct val="100000"/>
                </a:lnSpc>
                <a:spcBef>
                  <a:spcPts val="0"/>
                </a:spcBef>
                <a:spcAft>
                  <a:spcPts val="0"/>
                </a:spcAft>
                <a:buClr>
                  <a:schemeClr val="dk1"/>
                </a:buClr>
                <a:buSzPts val="6000"/>
                <a:buFont typeface="Alexandria Medium"/>
                <a:buNone/>
                <a:defRPr sz="6000" b="0" i="0" u="none" strike="noStrike" cap="none">
                  <a:solidFill>
                    <a:schemeClr val="dk1"/>
                  </a:solidFill>
                  <a:latin typeface="Alexandria Medium"/>
                  <a:ea typeface="Alexandria Medium"/>
                  <a:cs typeface="Alexandria Medium"/>
                  <a:sym typeface="Alexandria Medium"/>
                </a:defRPr>
              </a:lvl8pPr>
              <a:lvl9pPr marR="0" lvl="8" algn="ctr" rtl="0">
                <a:lnSpc>
                  <a:spcPct val="100000"/>
                </a:lnSpc>
                <a:spcBef>
                  <a:spcPts val="0"/>
                </a:spcBef>
                <a:spcAft>
                  <a:spcPts val="0"/>
                </a:spcAft>
                <a:buClr>
                  <a:schemeClr val="dk1"/>
                </a:buClr>
                <a:buSzPts val="6000"/>
                <a:buFont typeface="Alexandria Medium"/>
                <a:buNone/>
                <a:defRPr sz="6000" b="0" i="0" u="none" strike="noStrike" cap="none">
                  <a:solidFill>
                    <a:schemeClr val="dk1"/>
                  </a:solidFill>
                  <a:latin typeface="Alexandria Medium"/>
                  <a:ea typeface="Alexandria Medium"/>
                  <a:cs typeface="Alexandria Medium"/>
                  <a:sym typeface="Alexandria Medium"/>
                </a:defRPr>
              </a:lvl9pPr>
            </a:lstStyle>
            <a:p>
              <a:r>
                <a:rPr lang="vi-VN" sz="2000">
                  <a:solidFill>
                    <a:schemeClr val="tx1"/>
                  </a:solidFill>
                </a:rPr>
                <a:t>Định nghĩa bài toán</a:t>
              </a:r>
              <a:endParaRPr lang="en" sz="2000">
                <a:solidFill>
                  <a:schemeClr val="tx1"/>
                </a:solidFill>
              </a:endParaRPr>
            </a:p>
          </p:txBody>
        </p:sp>
        <p:grpSp>
          <p:nvGrpSpPr>
            <p:cNvPr id="7" name="Group 6">
              <a:extLst>
                <a:ext uri="{FF2B5EF4-FFF2-40B4-BE49-F238E27FC236}">
                  <a16:creationId xmlns:a16="http://schemas.microsoft.com/office/drawing/2014/main" id="{4D66F9ED-18B6-C17C-18A2-438BAC5197B2}"/>
                </a:ext>
              </a:extLst>
            </p:cNvPr>
            <p:cNvGrpSpPr/>
            <p:nvPr/>
          </p:nvGrpSpPr>
          <p:grpSpPr>
            <a:xfrm>
              <a:off x="436817" y="563263"/>
              <a:ext cx="5375403" cy="582384"/>
              <a:chOff x="436817" y="563263"/>
              <a:chExt cx="5269433" cy="582384"/>
            </a:xfrm>
          </p:grpSpPr>
          <p:sp>
            <p:nvSpPr>
              <p:cNvPr id="8" name="Google Shape;571;p65">
                <a:extLst>
                  <a:ext uri="{FF2B5EF4-FFF2-40B4-BE49-F238E27FC236}">
                    <a16:creationId xmlns:a16="http://schemas.microsoft.com/office/drawing/2014/main" id="{32E4918C-1043-9DB3-8425-07690D3C4E63}"/>
                  </a:ext>
                </a:extLst>
              </p:cNvPr>
              <p:cNvSpPr txBox="1"/>
              <p:nvPr/>
            </p:nvSpPr>
            <p:spPr>
              <a:xfrm>
                <a:off x="436817" y="563263"/>
                <a:ext cx="624903" cy="524073"/>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vi-VN" sz="2600">
                    <a:solidFill>
                      <a:schemeClr val="lt2"/>
                    </a:solidFill>
                    <a:latin typeface="Alexandria Medium" panose="020B0604020202020204" charset="-78"/>
                    <a:ea typeface="Alexandria Medium"/>
                    <a:cs typeface="Alexandria Medium" panose="020B0604020202020204" charset="-78"/>
                    <a:sym typeface="Alexandria Medium"/>
                  </a:rPr>
                  <a:t>02</a:t>
                </a:r>
                <a:endParaRPr sz="2600">
                  <a:solidFill>
                    <a:schemeClr val="lt2"/>
                  </a:solidFill>
                  <a:latin typeface="Alexandria Medium" panose="020B0604020202020204" charset="-78"/>
                  <a:ea typeface="Alexandria Medium"/>
                  <a:cs typeface="Alexandria Medium" panose="020B0604020202020204" charset="-78"/>
                  <a:sym typeface="Alexandria Medium"/>
                </a:endParaRPr>
              </a:p>
            </p:txBody>
          </p:sp>
          <p:sp>
            <p:nvSpPr>
              <p:cNvPr id="10" name="Google Shape;572;p65">
                <a:extLst>
                  <a:ext uri="{FF2B5EF4-FFF2-40B4-BE49-F238E27FC236}">
                    <a16:creationId xmlns:a16="http://schemas.microsoft.com/office/drawing/2014/main" id="{14BEBB0C-2FD4-02DB-FC4F-28A83821C4B1}"/>
                  </a:ext>
                </a:extLst>
              </p:cNvPr>
              <p:cNvSpPr txBox="1"/>
              <p:nvPr/>
            </p:nvSpPr>
            <p:spPr>
              <a:xfrm>
                <a:off x="1061719" y="565910"/>
                <a:ext cx="4644531" cy="579737"/>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vi-VN" sz="2600">
                    <a:solidFill>
                      <a:schemeClr val="dk1"/>
                    </a:solidFill>
                    <a:latin typeface="Alexandria Medium" panose="020B0604020202020204" charset="-78"/>
                    <a:ea typeface="Alexandria Medium"/>
                    <a:cs typeface="Alexandria Medium" panose="020B0604020202020204" charset="-78"/>
                    <a:sym typeface="Alexandria Medium"/>
                  </a:rPr>
                  <a:t>NỀN TẢNG NGHIÊN CỨU</a:t>
                </a:r>
                <a:endParaRPr sz="2600">
                  <a:solidFill>
                    <a:schemeClr val="dk1"/>
                  </a:solidFill>
                  <a:latin typeface="Alexandria Medium" panose="020B0604020202020204" charset="-78"/>
                  <a:ea typeface="Alexandria Medium"/>
                  <a:cs typeface="Alexandria Medium" panose="020B0604020202020204" charset="-78"/>
                  <a:sym typeface="Alexandria Medium"/>
                </a:endParaRPr>
              </a:p>
            </p:txBody>
          </p:sp>
        </p:grpSp>
      </p:grpSp>
    </p:spTree>
    <p:extLst>
      <p:ext uri="{BB962C8B-B14F-4D97-AF65-F5344CB8AC3E}">
        <p14:creationId xmlns:p14="http://schemas.microsoft.com/office/powerpoint/2010/main" val="42000476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218B989F-03A7-B8E5-F139-19A1EE4B31F1}"/>
              </a:ext>
            </a:extLst>
          </p:cNvPr>
          <p:cNvSpPr>
            <a:spLocks noGrp="1"/>
          </p:cNvSpPr>
          <p:nvPr>
            <p:ph type="sldNum" sz="quarter" idx="4"/>
          </p:nvPr>
        </p:nvSpPr>
        <p:spPr/>
        <p:txBody>
          <a:bodyPr/>
          <a:lstStyle/>
          <a:p>
            <a:fld id="{637C29BF-70CC-4A70-A20D-085FE786A1F9}" type="slidenum">
              <a:rPr lang="en-US" smtClean="0"/>
              <a:t>4</a:t>
            </a:fld>
            <a:endParaRPr lang="en-US"/>
          </a:p>
        </p:txBody>
      </p:sp>
      <p:sp>
        <p:nvSpPr>
          <p:cNvPr id="19" name="Hộp Văn bản 18">
            <a:extLst>
              <a:ext uri="{FF2B5EF4-FFF2-40B4-BE49-F238E27FC236}">
                <a16:creationId xmlns:a16="http://schemas.microsoft.com/office/drawing/2014/main" id="{6293D4B2-C58E-3364-6053-7ACA82F9604B}"/>
              </a:ext>
            </a:extLst>
          </p:cNvPr>
          <p:cNvSpPr txBox="1"/>
          <p:nvPr/>
        </p:nvSpPr>
        <p:spPr>
          <a:xfrm>
            <a:off x="706897" y="1984283"/>
            <a:ext cx="8021944" cy="206210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1600">
                <a:latin typeface="Alexandria Medium"/>
                <a:cs typeface="Alexandria Medium"/>
              </a:rPr>
              <a:t>1. </a:t>
            </a:r>
            <a:r>
              <a:rPr lang="en-US" sz="1600" err="1">
                <a:latin typeface="Alexandria Medium"/>
                <a:cs typeface="Alexandria Medium"/>
              </a:rPr>
              <a:t>Phân</a:t>
            </a:r>
            <a:r>
              <a:rPr lang="en-US" sz="1600">
                <a:latin typeface="Alexandria Medium"/>
                <a:cs typeface="Alexandria Medium"/>
              </a:rPr>
              <a:t> </a:t>
            </a:r>
            <a:r>
              <a:rPr lang="en-US" sz="1600" err="1">
                <a:latin typeface="Alexandria Medium"/>
                <a:cs typeface="Alexandria Medium"/>
              </a:rPr>
              <a:t>loại</a:t>
            </a:r>
            <a:r>
              <a:rPr lang="en-US" sz="1600">
                <a:latin typeface="Alexandria Medium"/>
                <a:cs typeface="Alexandria Medium"/>
              </a:rPr>
              <a:t> </a:t>
            </a:r>
            <a:r>
              <a:rPr lang="en-US" sz="1600" err="1">
                <a:latin typeface="Alexandria Medium"/>
                <a:cs typeface="Alexandria Medium"/>
              </a:rPr>
              <a:t>tổn</a:t>
            </a:r>
            <a:r>
              <a:rPr lang="en-US" sz="1600">
                <a:latin typeface="Alexandria Medium"/>
                <a:cs typeface="Alexandria Medium"/>
              </a:rPr>
              <a:t> </a:t>
            </a:r>
            <a:r>
              <a:rPr lang="en-US" sz="1600" err="1">
                <a:latin typeface="Alexandria Medium"/>
                <a:cs typeface="Alexandria Medium"/>
              </a:rPr>
              <a:t>thương</a:t>
            </a:r>
            <a:r>
              <a:rPr lang="en-US" sz="1600">
                <a:latin typeface="Alexandria Medium"/>
                <a:cs typeface="Alexandria Medium"/>
              </a:rPr>
              <a:t> da </a:t>
            </a:r>
            <a:r>
              <a:rPr lang="en-US" sz="1600" err="1">
                <a:latin typeface="Alexandria Medium"/>
                <a:cs typeface="Alexandria Medium"/>
              </a:rPr>
              <a:t>bằng</a:t>
            </a:r>
            <a:r>
              <a:rPr lang="en-US" sz="1600">
                <a:latin typeface="Alexandria Medium"/>
                <a:cs typeface="Alexandria Medium"/>
              </a:rPr>
              <a:t> </a:t>
            </a:r>
            <a:r>
              <a:rPr lang="en-US" sz="1600" err="1">
                <a:latin typeface="Alexandria Medium"/>
                <a:cs typeface="Alexandria Medium"/>
              </a:rPr>
              <a:t>mô</a:t>
            </a:r>
            <a:r>
              <a:rPr lang="en-US" sz="1600">
                <a:latin typeface="Alexandria Medium"/>
                <a:cs typeface="Alexandria Medium"/>
              </a:rPr>
              <a:t> </a:t>
            </a:r>
            <a:r>
              <a:rPr lang="en-US" sz="1600" err="1">
                <a:latin typeface="Alexandria Medium"/>
                <a:cs typeface="Alexandria Medium"/>
              </a:rPr>
              <a:t>hình</a:t>
            </a:r>
            <a:r>
              <a:rPr lang="en-US" sz="1600">
                <a:latin typeface="Alexandria Medium"/>
                <a:cs typeface="Alexandria Medium"/>
              </a:rPr>
              <a:t> </a:t>
            </a:r>
            <a:r>
              <a:rPr lang="en-US" sz="1600" err="1">
                <a:latin typeface="Alexandria Medium"/>
                <a:cs typeface="Alexandria Medium"/>
              </a:rPr>
              <a:t>học</a:t>
            </a:r>
            <a:r>
              <a:rPr lang="en-US" sz="1600">
                <a:latin typeface="Alexandria Medium"/>
                <a:cs typeface="Alexandria Medium"/>
              </a:rPr>
              <a:t> </a:t>
            </a:r>
            <a:r>
              <a:rPr lang="en-US" sz="1600" err="1">
                <a:latin typeface="Alexandria Medium"/>
                <a:cs typeface="Alexandria Medium"/>
              </a:rPr>
              <a:t>sâu</a:t>
            </a:r>
            <a:endParaRPr lang="en-US" sz="1600">
              <a:latin typeface="Alexandria Medium"/>
              <a:cs typeface="Alexandria Medium"/>
            </a:endParaRPr>
          </a:p>
          <a:p>
            <a:pPr algn="just"/>
            <a:endParaRPr lang="en-US" sz="1600">
              <a:latin typeface="Alexandria Medium"/>
              <a:cs typeface="Alexandria Medium"/>
            </a:endParaRPr>
          </a:p>
          <a:p>
            <a:pPr algn="just"/>
            <a:r>
              <a:rPr lang="en-US" sz="1600">
                <a:latin typeface="Alexandria Medium"/>
                <a:cs typeface="Alexandria Medium"/>
              </a:rPr>
              <a:t>2. </a:t>
            </a:r>
            <a:r>
              <a:rPr lang="en-US" sz="1600" err="1">
                <a:latin typeface="Alexandria Medium"/>
                <a:cs typeface="Alexandria Medium"/>
              </a:rPr>
              <a:t>Kỹ</a:t>
            </a:r>
            <a:r>
              <a:rPr lang="en-US" sz="1600">
                <a:latin typeface="Alexandria Medium"/>
                <a:cs typeface="Alexandria Medium"/>
              </a:rPr>
              <a:t> </a:t>
            </a:r>
            <a:r>
              <a:rPr lang="en-US" sz="1600" err="1">
                <a:latin typeface="Alexandria Medium"/>
                <a:cs typeface="Alexandria Medium"/>
              </a:rPr>
              <a:t>thuật</a:t>
            </a:r>
            <a:r>
              <a:rPr lang="en-US" sz="1600">
                <a:latin typeface="Alexandria Medium"/>
                <a:cs typeface="Alexandria Medium"/>
              </a:rPr>
              <a:t> </a:t>
            </a:r>
            <a:r>
              <a:rPr lang="en-US" sz="1600" err="1">
                <a:latin typeface="Alexandria Medium"/>
                <a:cs typeface="Alexandria Medium"/>
              </a:rPr>
              <a:t>tăng</a:t>
            </a:r>
            <a:r>
              <a:rPr lang="en-US" sz="1600">
                <a:latin typeface="Alexandria Medium"/>
                <a:cs typeface="Alexandria Medium"/>
              </a:rPr>
              <a:t> </a:t>
            </a:r>
            <a:r>
              <a:rPr lang="en-US" sz="1600" err="1">
                <a:latin typeface="Alexandria Medium"/>
                <a:cs typeface="Alexandria Medium"/>
              </a:rPr>
              <a:t>cường</a:t>
            </a:r>
            <a:r>
              <a:rPr lang="en-US" sz="1600">
                <a:latin typeface="Alexandria Medium"/>
                <a:cs typeface="Alexandria Medium"/>
              </a:rPr>
              <a:t> </a:t>
            </a:r>
            <a:r>
              <a:rPr lang="en-US" sz="1600" err="1">
                <a:latin typeface="Alexandria Medium"/>
                <a:cs typeface="Alexandria Medium"/>
              </a:rPr>
              <a:t>dữ</a:t>
            </a:r>
            <a:r>
              <a:rPr lang="en-US" sz="1600">
                <a:latin typeface="Alexandria Medium"/>
                <a:cs typeface="Alexandria Medium"/>
              </a:rPr>
              <a:t> </a:t>
            </a:r>
            <a:r>
              <a:rPr lang="en-US" sz="1600" err="1">
                <a:latin typeface="Alexandria Medium"/>
                <a:cs typeface="Alexandria Medium"/>
              </a:rPr>
              <a:t>liệu</a:t>
            </a:r>
            <a:r>
              <a:rPr lang="en-US" sz="1600">
                <a:latin typeface="Alexandria Medium"/>
                <a:cs typeface="Alexandria Medium"/>
              </a:rPr>
              <a:t> </a:t>
            </a:r>
            <a:r>
              <a:rPr lang="en-US" sz="1600" err="1">
                <a:latin typeface="Alexandria Medium"/>
                <a:cs typeface="Alexandria Medium"/>
              </a:rPr>
              <a:t>để</a:t>
            </a:r>
            <a:r>
              <a:rPr lang="en-US" sz="1600">
                <a:latin typeface="Alexandria Medium"/>
                <a:cs typeface="Alexandria Medium"/>
              </a:rPr>
              <a:t> </a:t>
            </a:r>
            <a:r>
              <a:rPr lang="en-US" sz="1600" err="1">
                <a:latin typeface="Alexandria Medium"/>
                <a:cs typeface="Alexandria Medium"/>
              </a:rPr>
              <a:t>nâng</a:t>
            </a:r>
            <a:r>
              <a:rPr lang="en-US" sz="1600">
                <a:latin typeface="Alexandria Medium"/>
                <a:cs typeface="Alexandria Medium"/>
              </a:rPr>
              <a:t> </a:t>
            </a:r>
            <a:r>
              <a:rPr lang="en-US" sz="1600" err="1">
                <a:latin typeface="Alexandria Medium"/>
                <a:cs typeface="Alexandria Medium"/>
              </a:rPr>
              <a:t>cao</a:t>
            </a:r>
            <a:r>
              <a:rPr lang="en-US" sz="1600">
                <a:latin typeface="Alexandria Medium"/>
                <a:cs typeface="Alexandria Medium"/>
              </a:rPr>
              <a:t> </a:t>
            </a:r>
            <a:r>
              <a:rPr lang="en-US" sz="1600" err="1">
                <a:latin typeface="Alexandria Medium"/>
                <a:cs typeface="Alexandria Medium"/>
              </a:rPr>
              <a:t>hiệu</a:t>
            </a:r>
            <a:r>
              <a:rPr lang="en-US" sz="1600">
                <a:latin typeface="Alexandria Medium"/>
                <a:cs typeface="Alexandria Medium"/>
              </a:rPr>
              <a:t> </a:t>
            </a:r>
            <a:r>
              <a:rPr lang="en-US" sz="1600" err="1">
                <a:latin typeface="Alexandria Medium"/>
                <a:cs typeface="Alexandria Medium"/>
              </a:rPr>
              <a:t>suất</a:t>
            </a:r>
            <a:endParaRPr lang="en-US" sz="1600">
              <a:latin typeface="Alexandria Medium"/>
              <a:cs typeface="Alexandria Medium"/>
            </a:endParaRPr>
          </a:p>
          <a:p>
            <a:pPr algn="just"/>
            <a:endParaRPr lang="en-US" sz="1600">
              <a:latin typeface="Alexandria Medium"/>
              <a:cs typeface="Alexandria Medium"/>
            </a:endParaRPr>
          </a:p>
          <a:p>
            <a:pPr algn="just"/>
            <a:r>
              <a:rPr lang="en-US" sz="1600">
                <a:latin typeface="Alexandria Medium"/>
                <a:cs typeface="Alexandria Medium"/>
              </a:rPr>
              <a:t>3. So </a:t>
            </a:r>
            <a:r>
              <a:rPr lang="en-US" sz="1600" err="1">
                <a:latin typeface="Alexandria Medium"/>
                <a:cs typeface="Alexandria Medium"/>
              </a:rPr>
              <a:t>sánh</a:t>
            </a:r>
            <a:r>
              <a:rPr lang="en-US" sz="1600">
                <a:latin typeface="Alexandria Medium"/>
                <a:cs typeface="Alexandria Medium"/>
              </a:rPr>
              <a:t> </a:t>
            </a:r>
            <a:r>
              <a:rPr lang="en-US" sz="1600" err="1">
                <a:latin typeface="Alexandria Medium"/>
                <a:cs typeface="Alexandria Medium"/>
              </a:rPr>
              <a:t>tính</a:t>
            </a:r>
            <a:r>
              <a:rPr lang="en-US" sz="1600">
                <a:latin typeface="Alexandria Medium"/>
                <a:cs typeface="Alexandria Medium"/>
              </a:rPr>
              <a:t> </a:t>
            </a:r>
            <a:r>
              <a:rPr lang="en-US" sz="1600" err="1">
                <a:latin typeface="Alexandria Medium"/>
                <a:cs typeface="Alexandria Medium"/>
              </a:rPr>
              <a:t>chính</a:t>
            </a:r>
            <a:r>
              <a:rPr lang="en-US" sz="1600">
                <a:latin typeface="Alexandria Medium"/>
                <a:cs typeface="Alexandria Medium"/>
              </a:rPr>
              <a:t> </a:t>
            </a:r>
            <a:r>
              <a:rPr lang="en-US" sz="1600" err="1">
                <a:latin typeface="Alexandria Medium"/>
                <a:cs typeface="Alexandria Medium"/>
              </a:rPr>
              <a:t>xác</a:t>
            </a:r>
            <a:r>
              <a:rPr lang="en-US" sz="1600">
                <a:latin typeface="Alexandria Medium"/>
                <a:cs typeface="Alexandria Medium"/>
              </a:rPr>
              <a:t> </a:t>
            </a:r>
            <a:r>
              <a:rPr lang="en-US" sz="1600" err="1">
                <a:latin typeface="Alexandria Medium"/>
                <a:cs typeface="Alexandria Medium"/>
              </a:rPr>
              <a:t>của</a:t>
            </a:r>
            <a:r>
              <a:rPr lang="en-US" sz="1600">
                <a:latin typeface="Alexandria Medium"/>
                <a:cs typeface="Alexandria Medium"/>
              </a:rPr>
              <a:t> </a:t>
            </a:r>
            <a:r>
              <a:rPr lang="en-US" sz="1600" err="1">
                <a:latin typeface="Alexandria Medium"/>
                <a:cs typeface="Alexandria Medium"/>
              </a:rPr>
              <a:t>các</a:t>
            </a:r>
            <a:r>
              <a:rPr lang="en-US" sz="1600">
                <a:latin typeface="Alexandria Medium"/>
                <a:cs typeface="Alexandria Medium"/>
              </a:rPr>
              <a:t> </a:t>
            </a:r>
            <a:r>
              <a:rPr lang="en-US" sz="1600" err="1">
                <a:latin typeface="Alexandria Medium"/>
                <a:cs typeface="Alexandria Medium"/>
              </a:rPr>
              <a:t>mô</a:t>
            </a:r>
            <a:r>
              <a:rPr lang="en-US" sz="1600">
                <a:latin typeface="Alexandria Medium"/>
                <a:cs typeface="Alexandria Medium"/>
              </a:rPr>
              <a:t> </a:t>
            </a:r>
            <a:r>
              <a:rPr lang="en-US" sz="1600" err="1">
                <a:latin typeface="Alexandria Medium"/>
                <a:cs typeface="Alexandria Medium"/>
              </a:rPr>
              <a:t>hình</a:t>
            </a:r>
            <a:r>
              <a:rPr lang="en-US" sz="1600">
                <a:latin typeface="Alexandria Medium"/>
                <a:cs typeface="Alexandria Medium"/>
              </a:rPr>
              <a:t> </a:t>
            </a:r>
            <a:r>
              <a:rPr lang="en-US" sz="1600" err="1">
                <a:latin typeface="Alexandria Medium"/>
                <a:cs typeface="Alexandria Medium"/>
              </a:rPr>
              <a:t>học</a:t>
            </a:r>
            <a:r>
              <a:rPr lang="en-US" sz="1600">
                <a:latin typeface="Alexandria Medium"/>
                <a:cs typeface="Alexandria Medium"/>
              </a:rPr>
              <a:t> </a:t>
            </a:r>
            <a:r>
              <a:rPr lang="en-US" sz="1600" err="1">
                <a:latin typeface="Alexandria Medium"/>
                <a:cs typeface="Alexandria Medium"/>
              </a:rPr>
              <a:t>máy</a:t>
            </a:r>
            <a:r>
              <a:rPr lang="en-US" sz="1600">
                <a:latin typeface="Alexandria Medium"/>
                <a:cs typeface="Alexandria Medium"/>
              </a:rPr>
              <a:t> </a:t>
            </a:r>
            <a:r>
              <a:rPr lang="en-US" sz="1600" err="1">
                <a:latin typeface="Alexandria Medium"/>
                <a:cs typeface="Alexandria Medium"/>
              </a:rPr>
              <a:t>truyền</a:t>
            </a:r>
            <a:r>
              <a:rPr lang="en-US" sz="1600">
                <a:latin typeface="Alexandria Medium"/>
                <a:cs typeface="Alexandria Medium"/>
              </a:rPr>
              <a:t> </a:t>
            </a:r>
            <a:r>
              <a:rPr lang="en-US" sz="1600" err="1">
                <a:latin typeface="Alexandria Medium"/>
                <a:cs typeface="Alexandria Medium"/>
              </a:rPr>
              <a:t>thống</a:t>
            </a:r>
            <a:endParaRPr lang="en-US" sz="1600">
              <a:latin typeface="Alexandria Medium"/>
              <a:cs typeface="Alexandria Medium"/>
            </a:endParaRPr>
          </a:p>
          <a:p>
            <a:pPr algn="just"/>
            <a:endParaRPr lang="vi-VN" sz="1600">
              <a:latin typeface="Alexandria Medium"/>
              <a:cs typeface="Alexandria Medium"/>
            </a:endParaRPr>
          </a:p>
          <a:p>
            <a:pPr algn="just"/>
            <a:r>
              <a:rPr lang="en-US" sz="1600">
                <a:latin typeface="Alexandria Medium"/>
                <a:cs typeface="Alexandria Medium"/>
              </a:rPr>
              <a:t>4. </a:t>
            </a:r>
            <a:r>
              <a:rPr lang="en-US" sz="1600" err="1">
                <a:latin typeface="Alexandria Medium"/>
                <a:cs typeface="Alexandria Medium"/>
              </a:rPr>
              <a:t>Phân</a:t>
            </a:r>
            <a:r>
              <a:rPr lang="en-US" sz="1600">
                <a:latin typeface="Alexandria Medium"/>
                <a:cs typeface="Alexandria Medium"/>
              </a:rPr>
              <a:t> </a:t>
            </a:r>
            <a:r>
              <a:rPr lang="en-US" sz="1600" err="1">
                <a:latin typeface="Alexandria Medium"/>
                <a:cs typeface="Alexandria Medium"/>
              </a:rPr>
              <a:t>tích</a:t>
            </a:r>
            <a:r>
              <a:rPr lang="en-US" sz="1600">
                <a:latin typeface="Alexandria Medium"/>
                <a:cs typeface="Alexandria Medium"/>
              </a:rPr>
              <a:t> </a:t>
            </a:r>
            <a:r>
              <a:rPr lang="en-US" sz="1600" err="1">
                <a:latin typeface="Alexandria Medium"/>
                <a:cs typeface="Alexandria Medium"/>
              </a:rPr>
              <a:t>tập</a:t>
            </a:r>
            <a:r>
              <a:rPr lang="en-US" sz="1600">
                <a:latin typeface="Alexandria Medium"/>
                <a:cs typeface="Alexandria Medium"/>
              </a:rPr>
              <a:t> </a:t>
            </a:r>
            <a:r>
              <a:rPr lang="en-US" sz="1600" err="1">
                <a:latin typeface="Alexandria Medium"/>
                <a:cs typeface="Alexandria Medium"/>
              </a:rPr>
              <a:t>trung</a:t>
            </a:r>
            <a:r>
              <a:rPr lang="en-US" sz="1600">
                <a:latin typeface="Alexandria Medium"/>
                <a:cs typeface="Alexandria Medium"/>
              </a:rPr>
              <a:t> </a:t>
            </a:r>
            <a:r>
              <a:rPr lang="en-US" sz="1600" err="1">
                <a:latin typeface="Alexandria Medium"/>
                <a:cs typeface="Alexandria Medium"/>
              </a:rPr>
              <a:t>các</a:t>
            </a:r>
            <a:r>
              <a:rPr lang="en-US" sz="1600">
                <a:latin typeface="Alexandria Medium"/>
                <a:cs typeface="Alexandria Medium"/>
              </a:rPr>
              <a:t> </a:t>
            </a:r>
            <a:r>
              <a:rPr lang="en-US" sz="1600" err="1">
                <a:latin typeface="Alexandria Medium"/>
                <a:cs typeface="Alexandria Medium"/>
              </a:rPr>
              <a:t>loại</a:t>
            </a:r>
            <a:r>
              <a:rPr lang="en-US" sz="1600">
                <a:latin typeface="Alexandria Medium"/>
                <a:cs typeface="Alexandria Medium"/>
              </a:rPr>
              <a:t> </a:t>
            </a:r>
            <a:r>
              <a:rPr lang="en-US" sz="1600" err="1">
                <a:latin typeface="Alexandria Medium"/>
                <a:cs typeface="Alexandria Medium"/>
              </a:rPr>
              <a:t>tổn</a:t>
            </a:r>
            <a:r>
              <a:rPr lang="en-US" sz="1600">
                <a:latin typeface="Alexandria Medium"/>
                <a:cs typeface="Alexandria Medium"/>
              </a:rPr>
              <a:t> </a:t>
            </a:r>
            <a:r>
              <a:rPr lang="en-US" sz="1600" err="1">
                <a:latin typeface="Alexandria Medium"/>
                <a:cs typeface="Alexandria Medium"/>
              </a:rPr>
              <a:t>thương</a:t>
            </a:r>
            <a:r>
              <a:rPr lang="en-US" sz="1600">
                <a:latin typeface="Alexandria Medium"/>
                <a:cs typeface="Alexandria Medium"/>
              </a:rPr>
              <a:t> </a:t>
            </a:r>
            <a:r>
              <a:rPr lang="en-US" sz="1600" err="1">
                <a:latin typeface="Alexandria Medium"/>
                <a:cs typeface="Alexandria Medium"/>
              </a:rPr>
              <a:t>cụ</a:t>
            </a:r>
            <a:r>
              <a:rPr lang="en-US" sz="1600">
                <a:latin typeface="Alexandria Medium"/>
                <a:cs typeface="Alexandria Medium"/>
              </a:rPr>
              <a:t> </a:t>
            </a:r>
            <a:r>
              <a:rPr lang="en-US" sz="1600" err="1">
                <a:latin typeface="Alexandria Medium"/>
                <a:cs typeface="Alexandria Medium"/>
              </a:rPr>
              <a:t>thể</a:t>
            </a:r>
            <a:r>
              <a:rPr lang="en-US" sz="1600">
                <a:latin typeface="Alexandria Medium"/>
                <a:cs typeface="Alexandria Medium"/>
              </a:rPr>
              <a:t>.</a:t>
            </a:r>
            <a:endParaRPr lang="vi-VN" sz="1600">
              <a:latin typeface="Alexandria Medium"/>
              <a:cs typeface="Alexandria Medium"/>
            </a:endParaRPr>
          </a:p>
          <a:p>
            <a:pPr algn="l"/>
            <a:endParaRPr lang="vi-VN" sz="1600">
              <a:latin typeface="Alexandria Medium"/>
              <a:cs typeface="Alexandria Medium"/>
            </a:endParaRPr>
          </a:p>
        </p:txBody>
      </p:sp>
      <p:grpSp>
        <p:nvGrpSpPr>
          <p:cNvPr id="8" name="Group 7">
            <a:extLst>
              <a:ext uri="{FF2B5EF4-FFF2-40B4-BE49-F238E27FC236}">
                <a16:creationId xmlns:a16="http://schemas.microsoft.com/office/drawing/2014/main" id="{A0519862-7B47-6419-4E47-1D1AB38A4DAC}"/>
              </a:ext>
            </a:extLst>
          </p:cNvPr>
          <p:cNvGrpSpPr/>
          <p:nvPr/>
        </p:nvGrpSpPr>
        <p:grpSpPr>
          <a:xfrm>
            <a:off x="436816" y="563263"/>
            <a:ext cx="5375404" cy="1186708"/>
            <a:chOff x="436816" y="563263"/>
            <a:chExt cx="5375404" cy="968541"/>
          </a:xfrm>
        </p:grpSpPr>
        <p:sp>
          <p:nvSpPr>
            <p:cNvPr id="18" name="Google Shape;372;p49">
              <a:extLst>
                <a:ext uri="{FF2B5EF4-FFF2-40B4-BE49-F238E27FC236}">
                  <a16:creationId xmlns:a16="http://schemas.microsoft.com/office/drawing/2014/main" id="{1AA05F10-0D47-FA52-E2A8-8D2906776E99}"/>
                </a:ext>
              </a:extLst>
            </p:cNvPr>
            <p:cNvSpPr txBox="1">
              <a:spLocks/>
            </p:cNvSpPr>
            <p:nvPr/>
          </p:nvSpPr>
          <p:spPr>
            <a:xfrm>
              <a:off x="436816" y="952066"/>
              <a:ext cx="4319116" cy="57973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6000"/>
                <a:buFont typeface="Alexandria Medium"/>
                <a:buNone/>
                <a:defRPr sz="7000" b="0" i="0" u="none" strike="noStrike" cap="none">
                  <a:solidFill>
                    <a:schemeClr val="dk1"/>
                  </a:solidFill>
                  <a:latin typeface="Alexandria Medium"/>
                  <a:ea typeface="Alexandria Medium"/>
                  <a:cs typeface="Alexandria Medium"/>
                  <a:sym typeface="Alexandria Medium"/>
                </a:defRPr>
              </a:lvl1pPr>
              <a:lvl2pPr marR="0" lvl="1" algn="ctr" rtl="0">
                <a:lnSpc>
                  <a:spcPct val="100000"/>
                </a:lnSpc>
                <a:spcBef>
                  <a:spcPts val="0"/>
                </a:spcBef>
                <a:spcAft>
                  <a:spcPts val="0"/>
                </a:spcAft>
                <a:buClr>
                  <a:schemeClr val="dk1"/>
                </a:buClr>
                <a:buSzPts val="6000"/>
                <a:buFont typeface="Alexandria Medium"/>
                <a:buNone/>
                <a:defRPr sz="6000" b="0" i="0" u="none" strike="noStrike" cap="none">
                  <a:solidFill>
                    <a:schemeClr val="dk1"/>
                  </a:solidFill>
                  <a:latin typeface="Alexandria Medium"/>
                  <a:ea typeface="Alexandria Medium"/>
                  <a:cs typeface="Alexandria Medium"/>
                  <a:sym typeface="Alexandria Medium"/>
                </a:defRPr>
              </a:lvl2pPr>
              <a:lvl3pPr marR="0" lvl="2" algn="ctr" rtl="0">
                <a:lnSpc>
                  <a:spcPct val="100000"/>
                </a:lnSpc>
                <a:spcBef>
                  <a:spcPts val="0"/>
                </a:spcBef>
                <a:spcAft>
                  <a:spcPts val="0"/>
                </a:spcAft>
                <a:buClr>
                  <a:schemeClr val="dk1"/>
                </a:buClr>
                <a:buSzPts val="6000"/>
                <a:buFont typeface="Alexandria Medium"/>
                <a:buNone/>
                <a:defRPr sz="6000" b="0" i="0" u="none" strike="noStrike" cap="none">
                  <a:solidFill>
                    <a:schemeClr val="dk1"/>
                  </a:solidFill>
                  <a:latin typeface="Alexandria Medium"/>
                  <a:ea typeface="Alexandria Medium"/>
                  <a:cs typeface="Alexandria Medium"/>
                  <a:sym typeface="Alexandria Medium"/>
                </a:defRPr>
              </a:lvl3pPr>
              <a:lvl4pPr marR="0" lvl="3" algn="ctr" rtl="0">
                <a:lnSpc>
                  <a:spcPct val="100000"/>
                </a:lnSpc>
                <a:spcBef>
                  <a:spcPts val="0"/>
                </a:spcBef>
                <a:spcAft>
                  <a:spcPts val="0"/>
                </a:spcAft>
                <a:buClr>
                  <a:schemeClr val="dk1"/>
                </a:buClr>
                <a:buSzPts val="6000"/>
                <a:buFont typeface="Alexandria Medium"/>
                <a:buNone/>
                <a:defRPr sz="6000" b="0" i="0" u="none" strike="noStrike" cap="none">
                  <a:solidFill>
                    <a:schemeClr val="dk1"/>
                  </a:solidFill>
                  <a:latin typeface="Alexandria Medium"/>
                  <a:ea typeface="Alexandria Medium"/>
                  <a:cs typeface="Alexandria Medium"/>
                  <a:sym typeface="Alexandria Medium"/>
                </a:defRPr>
              </a:lvl4pPr>
              <a:lvl5pPr marR="0" lvl="4" algn="ctr" rtl="0">
                <a:lnSpc>
                  <a:spcPct val="100000"/>
                </a:lnSpc>
                <a:spcBef>
                  <a:spcPts val="0"/>
                </a:spcBef>
                <a:spcAft>
                  <a:spcPts val="0"/>
                </a:spcAft>
                <a:buClr>
                  <a:schemeClr val="dk1"/>
                </a:buClr>
                <a:buSzPts val="6000"/>
                <a:buFont typeface="Alexandria Medium"/>
                <a:buNone/>
                <a:defRPr sz="6000" b="0" i="0" u="none" strike="noStrike" cap="none">
                  <a:solidFill>
                    <a:schemeClr val="dk1"/>
                  </a:solidFill>
                  <a:latin typeface="Alexandria Medium"/>
                  <a:ea typeface="Alexandria Medium"/>
                  <a:cs typeface="Alexandria Medium"/>
                  <a:sym typeface="Alexandria Medium"/>
                </a:defRPr>
              </a:lvl5pPr>
              <a:lvl6pPr marR="0" lvl="5" algn="ctr" rtl="0">
                <a:lnSpc>
                  <a:spcPct val="100000"/>
                </a:lnSpc>
                <a:spcBef>
                  <a:spcPts val="0"/>
                </a:spcBef>
                <a:spcAft>
                  <a:spcPts val="0"/>
                </a:spcAft>
                <a:buClr>
                  <a:schemeClr val="dk1"/>
                </a:buClr>
                <a:buSzPts val="6000"/>
                <a:buFont typeface="Alexandria Medium"/>
                <a:buNone/>
                <a:defRPr sz="6000" b="0" i="0" u="none" strike="noStrike" cap="none">
                  <a:solidFill>
                    <a:schemeClr val="dk1"/>
                  </a:solidFill>
                  <a:latin typeface="Alexandria Medium"/>
                  <a:ea typeface="Alexandria Medium"/>
                  <a:cs typeface="Alexandria Medium"/>
                  <a:sym typeface="Alexandria Medium"/>
                </a:defRPr>
              </a:lvl6pPr>
              <a:lvl7pPr marR="0" lvl="6" algn="ctr" rtl="0">
                <a:lnSpc>
                  <a:spcPct val="100000"/>
                </a:lnSpc>
                <a:spcBef>
                  <a:spcPts val="0"/>
                </a:spcBef>
                <a:spcAft>
                  <a:spcPts val="0"/>
                </a:spcAft>
                <a:buClr>
                  <a:schemeClr val="dk1"/>
                </a:buClr>
                <a:buSzPts val="6000"/>
                <a:buFont typeface="Alexandria Medium"/>
                <a:buNone/>
                <a:defRPr sz="6000" b="0" i="0" u="none" strike="noStrike" cap="none">
                  <a:solidFill>
                    <a:schemeClr val="dk1"/>
                  </a:solidFill>
                  <a:latin typeface="Alexandria Medium"/>
                  <a:ea typeface="Alexandria Medium"/>
                  <a:cs typeface="Alexandria Medium"/>
                  <a:sym typeface="Alexandria Medium"/>
                </a:defRPr>
              </a:lvl7pPr>
              <a:lvl8pPr marR="0" lvl="7" algn="ctr" rtl="0">
                <a:lnSpc>
                  <a:spcPct val="100000"/>
                </a:lnSpc>
                <a:spcBef>
                  <a:spcPts val="0"/>
                </a:spcBef>
                <a:spcAft>
                  <a:spcPts val="0"/>
                </a:spcAft>
                <a:buClr>
                  <a:schemeClr val="dk1"/>
                </a:buClr>
                <a:buSzPts val="6000"/>
                <a:buFont typeface="Alexandria Medium"/>
                <a:buNone/>
                <a:defRPr sz="6000" b="0" i="0" u="none" strike="noStrike" cap="none">
                  <a:solidFill>
                    <a:schemeClr val="dk1"/>
                  </a:solidFill>
                  <a:latin typeface="Alexandria Medium"/>
                  <a:ea typeface="Alexandria Medium"/>
                  <a:cs typeface="Alexandria Medium"/>
                  <a:sym typeface="Alexandria Medium"/>
                </a:defRPr>
              </a:lvl8pPr>
              <a:lvl9pPr marR="0" lvl="8" algn="ctr" rtl="0">
                <a:lnSpc>
                  <a:spcPct val="100000"/>
                </a:lnSpc>
                <a:spcBef>
                  <a:spcPts val="0"/>
                </a:spcBef>
                <a:spcAft>
                  <a:spcPts val="0"/>
                </a:spcAft>
                <a:buClr>
                  <a:schemeClr val="dk1"/>
                </a:buClr>
                <a:buSzPts val="6000"/>
                <a:buFont typeface="Alexandria Medium"/>
                <a:buNone/>
                <a:defRPr sz="6000" b="0" i="0" u="none" strike="noStrike" cap="none">
                  <a:solidFill>
                    <a:schemeClr val="dk1"/>
                  </a:solidFill>
                  <a:latin typeface="Alexandria Medium"/>
                  <a:ea typeface="Alexandria Medium"/>
                  <a:cs typeface="Alexandria Medium"/>
                  <a:sym typeface="Alexandria Medium"/>
                </a:defRPr>
              </a:lvl9pPr>
            </a:lstStyle>
            <a:p>
              <a:r>
                <a:rPr lang="en" sz="2000">
                  <a:solidFill>
                    <a:schemeClr val="tx1"/>
                  </a:solidFill>
                </a:rPr>
                <a:t>Công </a:t>
              </a:r>
              <a:r>
                <a:rPr lang="en" sz="1800">
                  <a:solidFill>
                    <a:schemeClr val="tx1"/>
                  </a:solidFill>
                </a:rPr>
                <a:t>trình</a:t>
              </a:r>
              <a:r>
                <a:rPr lang="en" sz="2000">
                  <a:solidFill>
                    <a:schemeClr val="tx1"/>
                  </a:solidFill>
                </a:rPr>
                <a:t> liên quan</a:t>
              </a:r>
            </a:p>
          </p:txBody>
        </p:sp>
        <p:grpSp>
          <p:nvGrpSpPr>
            <p:cNvPr id="2" name="Group 1">
              <a:extLst>
                <a:ext uri="{FF2B5EF4-FFF2-40B4-BE49-F238E27FC236}">
                  <a16:creationId xmlns:a16="http://schemas.microsoft.com/office/drawing/2014/main" id="{0A2951BA-C0B4-4184-A2E2-95CAD68AB7A9}"/>
                </a:ext>
              </a:extLst>
            </p:cNvPr>
            <p:cNvGrpSpPr/>
            <p:nvPr/>
          </p:nvGrpSpPr>
          <p:grpSpPr>
            <a:xfrm>
              <a:off x="436817" y="563263"/>
              <a:ext cx="5375403" cy="582384"/>
              <a:chOff x="436817" y="563263"/>
              <a:chExt cx="5269433" cy="582384"/>
            </a:xfrm>
          </p:grpSpPr>
          <p:sp>
            <p:nvSpPr>
              <p:cNvPr id="3" name="Google Shape;571;p65">
                <a:extLst>
                  <a:ext uri="{FF2B5EF4-FFF2-40B4-BE49-F238E27FC236}">
                    <a16:creationId xmlns:a16="http://schemas.microsoft.com/office/drawing/2014/main" id="{0E850325-27E3-9193-0FE4-02E4A0AD9FE3}"/>
                  </a:ext>
                </a:extLst>
              </p:cNvPr>
              <p:cNvSpPr txBox="1"/>
              <p:nvPr/>
            </p:nvSpPr>
            <p:spPr>
              <a:xfrm>
                <a:off x="436817" y="563263"/>
                <a:ext cx="624903" cy="524073"/>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vi-VN" sz="2600">
                    <a:solidFill>
                      <a:schemeClr val="lt2"/>
                    </a:solidFill>
                    <a:latin typeface="Alexandria Medium" panose="020B0604020202020204" charset="-78"/>
                    <a:ea typeface="Alexandria Medium"/>
                    <a:cs typeface="Alexandria Medium" panose="020B0604020202020204" charset="-78"/>
                    <a:sym typeface="Alexandria Medium"/>
                  </a:rPr>
                  <a:t>02</a:t>
                </a:r>
                <a:endParaRPr sz="2600">
                  <a:solidFill>
                    <a:schemeClr val="lt2"/>
                  </a:solidFill>
                  <a:latin typeface="Alexandria Medium" panose="020B0604020202020204" charset="-78"/>
                  <a:ea typeface="Alexandria Medium"/>
                  <a:cs typeface="Alexandria Medium" panose="020B0604020202020204" charset="-78"/>
                  <a:sym typeface="Alexandria Medium"/>
                </a:endParaRPr>
              </a:p>
            </p:txBody>
          </p:sp>
          <p:sp>
            <p:nvSpPr>
              <p:cNvPr id="4" name="Google Shape;572;p65">
                <a:extLst>
                  <a:ext uri="{FF2B5EF4-FFF2-40B4-BE49-F238E27FC236}">
                    <a16:creationId xmlns:a16="http://schemas.microsoft.com/office/drawing/2014/main" id="{84704D8C-52D0-D3E4-5A1C-650085FF6227}"/>
                  </a:ext>
                </a:extLst>
              </p:cNvPr>
              <p:cNvSpPr txBox="1"/>
              <p:nvPr/>
            </p:nvSpPr>
            <p:spPr>
              <a:xfrm>
                <a:off x="1061719" y="565910"/>
                <a:ext cx="4644531" cy="579737"/>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vi-VN" sz="2600">
                    <a:solidFill>
                      <a:schemeClr val="dk1"/>
                    </a:solidFill>
                    <a:latin typeface="Alexandria Medium" panose="020B0604020202020204" charset="-78"/>
                    <a:ea typeface="Alexandria Medium"/>
                    <a:cs typeface="Alexandria Medium" panose="020B0604020202020204" charset="-78"/>
                    <a:sym typeface="Alexandria Medium"/>
                  </a:rPr>
                  <a:t>NỀN TẢNG NGHIÊN CỨU</a:t>
                </a:r>
                <a:endParaRPr sz="2600">
                  <a:solidFill>
                    <a:schemeClr val="dk1"/>
                  </a:solidFill>
                  <a:latin typeface="Alexandria Medium" panose="020B0604020202020204" charset="-78"/>
                  <a:ea typeface="Alexandria Medium"/>
                  <a:cs typeface="Alexandria Medium" panose="020B0604020202020204" charset="-78"/>
                  <a:sym typeface="Alexandria Medium"/>
                </a:endParaRPr>
              </a:p>
            </p:txBody>
          </p:sp>
        </p:grpSp>
      </p:grpSp>
    </p:spTree>
    <p:extLst>
      <p:ext uri="{BB962C8B-B14F-4D97-AF65-F5344CB8AC3E}">
        <p14:creationId xmlns:p14="http://schemas.microsoft.com/office/powerpoint/2010/main" val="3838343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C173AC0-1DA8-E6E1-1853-6C5B8BDCBFDB}"/>
              </a:ext>
            </a:extLst>
          </p:cNvPr>
          <p:cNvSpPr>
            <a:spLocks noGrp="1"/>
          </p:cNvSpPr>
          <p:nvPr>
            <p:ph type="sldNum" sz="quarter" idx="4"/>
          </p:nvPr>
        </p:nvSpPr>
        <p:spPr/>
        <p:txBody>
          <a:bodyPr/>
          <a:lstStyle/>
          <a:p>
            <a:fld id="{637C29BF-70CC-4A70-A20D-085FE786A1F9}" type="slidenum">
              <a:rPr lang="en-US" smtClean="0"/>
              <a:t>5</a:t>
            </a:fld>
            <a:endParaRPr lang="en-US"/>
          </a:p>
        </p:txBody>
      </p:sp>
      <p:sp>
        <p:nvSpPr>
          <p:cNvPr id="6" name="Hộp Văn bản 5">
            <a:extLst>
              <a:ext uri="{FF2B5EF4-FFF2-40B4-BE49-F238E27FC236}">
                <a16:creationId xmlns:a16="http://schemas.microsoft.com/office/drawing/2014/main" id="{7273091F-729E-91CD-40DF-7377955ACF8B}"/>
              </a:ext>
            </a:extLst>
          </p:cNvPr>
          <p:cNvSpPr txBox="1"/>
          <p:nvPr/>
        </p:nvSpPr>
        <p:spPr>
          <a:xfrm>
            <a:off x="162897" y="1763331"/>
            <a:ext cx="6967166"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vi-VN" sz="1600">
                <a:latin typeface="Alexandria Medium"/>
                <a:cs typeface="Alexandria Medium"/>
              </a:rPr>
              <a:t>Ảnh soi da được thu thập từ hai trang web</a:t>
            </a:r>
          </a:p>
        </p:txBody>
      </p:sp>
      <p:cxnSp>
        <p:nvCxnSpPr>
          <p:cNvPr id="7" name="Đường kết nối Mũi tên Thẳng 6">
            <a:extLst>
              <a:ext uri="{FF2B5EF4-FFF2-40B4-BE49-F238E27FC236}">
                <a16:creationId xmlns:a16="http://schemas.microsoft.com/office/drawing/2014/main" id="{F8B1FAAA-951A-F9F5-3E12-D91FE0F6D3B1}"/>
              </a:ext>
            </a:extLst>
          </p:cNvPr>
          <p:cNvCxnSpPr>
            <a:cxnSpLocks/>
          </p:cNvCxnSpPr>
          <p:nvPr/>
        </p:nvCxnSpPr>
        <p:spPr>
          <a:xfrm flipV="1">
            <a:off x="4776237" y="1759793"/>
            <a:ext cx="529187" cy="1331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Đường kết nối Mũi tên Thẳng 7">
            <a:extLst>
              <a:ext uri="{FF2B5EF4-FFF2-40B4-BE49-F238E27FC236}">
                <a16:creationId xmlns:a16="http://schemas.microsoft.com/office/drawing/2014/main" id="{9F8E4027-336A-BB50-31D7-FA38AE5DA48D}"/>
              </a:ext>
            </a:extLst>
          </p:cNvPr>
          <p:cNvCxnSpPr>
            <a:cxnSpLocks/>
          </p:cNvCxnSpPr>
          <p:nvPr/>
        </p:nvCxnSpPr>
        <p:spPr>
          <a:xfrm>
            <a:off x="4776237" y="2000814"/>
            <a:ext cx="529187" cy="1634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Hộp Văn bản 8">
            <a:extLst>
              <a:ext uri="{FF2B5EF4-FFF2-40B4-BE49-F238E27FC236}">
                <a16:creationId xmlns:a16="http://schemas.microsoft.com/office/drawing/2014/main" id="{F3960BA5-E864-B030-4011-625952B11636}"/>
              </a:ext>
            </a:extLst>
          </p:cNvPr>
          <p:cNvSpPr txBox="1"/>
          <p:nvPr/>
        </p:nvSpPr>
        <p:spPr>
          <a:xfrm>
            <a:off x="5448107" y="1554165"/>
            <a:ext cx="2743200"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u="sng">
                <a:solidFill>
                  <a:srgbClr val="15110E"/>
                </a:solidFill>
                <a:latin typeface="Alexandria Medium"/>
                <a:cs typeface="Alexandria Medium"/>
                <a:hlinkClick r:id="rId3"/>
              </a:rPr>
              <a:t>dermnetnz.org</a:t>
            </a:r>
            <a:endParaRPr lang="vi-VN" sz="1600">
              <a:latin typeface="Alexandria Medium"/>
              <a:cs typeface="Alexandria Medium"/>
            </a:endParaRPr>
          </a:p>
        </p:txBody>
      </p:sp>
      <p:sp>
        <p:nvSpPr>
          <p:cNvPr id="10" name="Hộp Văn bản 9">
            <a:extLst>
              <a:ext uri="{FF2B5EF4-FFF2-40B4-BE49-F238E27FC236}">
                <a16:creationId xmlns:a16="http://schemas.microsoft.com/office/drawing/2014/main" id="{73F101D9-5B50-9BA3-5AB6-5B3EDB4369F8}"/>
              </a:ext>
            </a:extLst>
          </p:cNvPr>
          <p:cNvSpPr txBox="1"/>
          <p:nvPr/>
        </p:nvSpPr>
        <p:spPr>
          <a:xfrm>
            <a:off x="5448107" y="2040419"/>
            <a:ext cx="2743200"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u="sng">
                <a:solidFill>
                  <a:srgbClr val="15110E"/>
                </a:solidFill>
                <a:latin typeface="Alexandria Medium"/>
                <a:cs typeface="Alexandria Medium"/>
                <a:hlinkClick r:id="rId4"/>
              </a:rPr>
              <a:t>www.isic-archive.com</a:t>
            </a:r>
            <a:r>
              <a:rPr lang="en-US" sz="1600">
                <a:latin typeface="Alexandria Medium"/>
                <a:cs typeface="Alexandria Medium"/>
              </a:rPr>
              <a:t> </a:t>
            </a:r>
            <a:endParaRPr lang="vi-VN" sz="1600">
              <a:latin typeface="Alexandria Medium"/>
              <a:cs typeface="Alexandria Medium"/>
            </a:endParaRPr>
          </a:p>
        </p:txBody>
      </p:sp>
      <p:sp>
        <p:nvSpPr>
          <p:cNvPr id="12" name="Hộp Văn bản 11">
            <a:extLst>
              <a:ext uri="{FF2B5EF4-FFF2-40B4-BE49-F238E27FC236}">
                <a16:creationId xmlns:a16="http://schemas.microsoft.com/office/drawing/2014/main" id="{8B72B4C8-5D60-BDB5-F136-F4CAD35293DA}"/>
              </a:ext>
            </a:extLst>
          </p:cNvPr>
          <p:cNvSpPr txBox="1"/>
          <p:nvPr/>
        </p:nvSpPr>
        <p:spPr>
          <a:xfrm>
            <a:off x="386033" y="2447885"/>
            <a:ext cx="8265054"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1600">
              <a:solidFill>
                <a:srgbClr val="15110E"/>
              </a:solidFill>
              <a:latin typeface="Alexandria Medium"/>
              <a:cs typeface="Alexandria Medium"/>
            </a:endParaRPr>
          </a:p>
          <a:p>
            <a:endParaRPr lang="en-US" sz="1600">
              <a:latin typeface="Alexandria Medium"/>
              <a:cs typeface="Alexandria Medium"/>
            </a:endParaRPr>
          </a:p>
          <a:p>
            <a:r>
              <a:rPr lang="en-US" sz="1600" err="1">
                <a:latin typeface="Alexandria Medium"/>
                <a:cs typeface="Alexandria Medium"/>
              </a:rPr>
              <a:t>DermNet</a:t>
            </a:r>
            <a:r>
              <a:rPr lang="en-US" sz="1600">
                <a:latin typeface="Alexandria Medium"/>
                <a:cs typeface="Alexandria Medium"/>
              </a:rPr>
              <a:t> NZ: 3 </a:t>
            </a:r>
            <a:r>
              <a:rPr lang="en-US" sz="1600" err="1">
                <a:latin typeface="Alexandria Medium"/>
                <a:cs typeface="Alexandria Medium"/>
              </a:rPr>
              <a:t>loại</a:t>
            </a:r>
            <a:r>
              <a:rPr lang="en-US" sz="1600">
                <a:latin typeface="Alexandria Medium"/>
                <a:cs typeface="Alexandria Medium"/>
              </a:rPr>
              <a:t> da</a:t>
            </a:r>
          </a:p>
        </p:txBody>
      </p:sp>
      <p:grpSp>
        <p:nvGrpSpPr>
          <p:cNvPr id="15" name="Group 14">
            <a:extLst>
              <a:ext uri="{FF2B5EF4-FFF2-40B4-BE49-F238E27FC236}">
                <a16:creationId xmlns:a16="http://schemas.microsoft.com/office/drawing/2014/main" id="{AC38325F-F8B6-DF97-9D91-376373C75737}"/>
              </a:ext>
            </a:extLst>
          </p:cNvPr>
          <p:cNvGrpSpPr/>
          <p:nvPr/>
        </p:nvGrpSpPr>
        <p:grpSpPr>
          <a:xfrm>
            <a:off x="386033" y="532542"/>
            <a:ext cx="5375404" cy="1164910"/>
            <a:chOff x="436816" y="563263"/>
            <a:chExt cx="5375404" cy="968541"/>
          </a:xfrm>
        </p:grpSpPr>
        <p:sp>
          <p:nvSpPr>
            <p:cNvPr id="16" name="Google Shape;372;p49">
              <a:extLst>
                <a:ext uri="{FF2B5EF4-FFF2-40B4-BE49-F238E27FC236}">
                  <a16:creationId xmlns:a16="http://schemas.microsoft.com/office/drawing/2014/main" id="{23ABE445-7CF0-17BB-1593-56AC4F192DF7}"/>
                </a:ext>
              </a:extLst>
            </p:cNvPr>
            <p:cNvSpPr txBox="1">
              <a:spLocks/>
            </p:cNvSpPr>
            <p:nvPr/>
          </p:nvSpPr>
          <p:spPr>
            <a:xfrm>
              <a:off x="436816" y="952066"/>
              <a:ext cx="4319116" cy="57973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6000"/>
                <a:buFont typeface="Alexandria Medium"/>
                <a:buNone/>
                <a:defRPr sz="7000" b="0" i="0" u="none" strike="noStrike" cap="none">
                  <a:solidFill>
                    <a:schemeClr val="dk1"/>
                  </a:solidFill>
                  <a:latin typeface="Alexandria Medium"/>
                  <a:ea typeface="Alexandria Medium"/>
                  <a:cs typeface="Alexandria Medium"/>
                  <a:sym typeface="Alexandria Medium"/>
                </a:defRPr>
              </a:lvl1pPr>
              <a:lvl2pPr marR="0" lvl="1" algn="ctr" rtl="0">
                <a:lnSpc>
                  <a:spcPct val="100000"/>
                </a:lnSpc>
                <a:spcBef>
                  <a:spcPts val="0"/>
                </a:spcBef>
                <a:spcAft>
                  <a:spcPts val="0"/>
                </a:spcAft>
                <a:buClr>
                  <a:schemeClr val="dk1"/>
                </a:buClr>
                <a:buSzPts val="6000"/>
                <a:buFont typeface="Alexandria Medium"/>
                <a:buNone/>
                <a:defRPr sz="6000" b="0" i="0" u="none" strike="noStrike" cap="none">
                  <a:solidFill>
                    <a:schemeClr val="dk1"/>
                  </a:solidFill>
                  <a:latin typeface="Alexandria Medium"/>
                  <a:ea typeface="Alexandria Medium"/>
                  <a:cs typeface="Alexandria Medium"/>
                  <a:sym typeface="Alexandria Medium"/>
                </a:defRPr>
              </a:lvl2pPr>
              <a:lvl3pPr marR="0" lvl="2" algn="ctr" rtl="0">
                <a:lnSpc>
                  <a:spcPct val="100000"/>
                </a:lnSpc>
                <a:spcBef>
                  <a:spcPts val="0"/>
                </a:spcBef>
                <a:spcAft>
                  <a:spcPts val="0"/>
                </a:spcAft>
                <a:buClr>
                  <a:schemeClr val="dk1"/>
                </a:buClr>
                <a:buSzPts val="6000"/>
                <a:buFont typeface="Alexandria Medium"/>
                <a:buNone/>
                <a:defRPr sz="6000" b="0" i="0" u="none" strike="noStrike" cap="none">
                  <a:solidFill>
                    <a:schemeClr val="dk1"/>
                  </a:solidFill>
                  <a:latin typeface="Alexandria Medium"/>
                  <a:ea typeface="Alexandria Medium"/>
                  <a:cs typeface="Alexandria Medium"/>
                  <a:sym typeface="Alexandria Medium"/>
                </a:defRPr>
              </a:lvl3pPr>
              <a:lvl4pPr marR="0" lvl="3" algn="ctr" rtl="0">
                <a:lnSpc>
                  <a:spcPct val="100000"/>
                </a:lnSpc>
                <a:spcBef>
                  <a:spcPts val="0"/>
                </a:spcBef>
                <a:spcAft>
                  <a:spcPts val="0"/>
                </a:spcAft>
                <a:buClr>
                  <a:schemeClr val="dk1"/>
                </a:buClr>
                <a:buSzPts val="6000"/>
                <a:buFont typeface="Alexandria Medium"/>
                <a:buNone/>
                <a:defRPr sz="6000" b="0" i="0" u="none" strike="noStrike" cap="none">
                  <a:solidFill>
                    <a:schemeClr val="dk1"/>
                  </a:solidFill>
                  <a:latin typeface="Alexandria Medium"/>
                  <a:ea typeface="Alexandria Medium"/>
                  <a:cs typeface="Alexandria Medium"/>
                  <a:sym typeface="Alexandria Medium"/>
                </a:defRPr>
              </a:lvl4pPr>
              <a:lvl5pPr marR="0" lvl="4" algn="ctr" rtl="0">
                <a:lnSpc>
                  <a:spcPct val="100000"/>
                </a:lnSpc>
                <a:spcBef>
                  <a:spcPts val="0"/>
                </a:spcBef>
                <a:spcAft>
                  <a:spcPts val="0"/>
                </a:spcAft>
                <a:buClr>
                  <a:schemeClr val="dk1"/>
                </a:buClr>
                <a:buSzPts val="6000"/>
                <a:buFont typeface="Alexandria Medium"/>
                <a:buNone/>
                <a:defRPr sz="6000" b="0" i="0" u="none" strike="noStrike" cap="none">
                  <a:solidFill>
                    <a:schemeClr val="dk1"/>
                  </a:solidFill>
                  <a:latin typeface="Alexandria Medium"/>
                  <a:ea typeface="Alexandria Medium"/>
                  <a:cs typeface="Alexandria Medium"/>
                  <a:sym typeface="Alexandria Medium"/>
                </a:defRPr>
              </a:lvl5pPr>
              <a:lvl6pPr marR="0" lvl="5" algn="ctr" rtl="0">
                <a:lnSpc>
                  <a:spcPct val="100000"/>
                </a:lnSpc>
                <a:spcBef>
                  <a:spcPts val="0"/>
                </a:spcBef>
                <a:spcAft>
                  <a:spcPts val="0"/>
                </a:spcAft>
                <a:buClr>
                  <a:schemeClr val="dk1"/>
                </a:buClr>
                <a:buSzPts val="6000"/>
                <a:buFont typeface="Alexandria Medium"/>
                <a:buNone/>
                <a:defRPr sz="6000" b="0" i="0" u="none" strike="noStrike" cap="none">
                  <a:solidFill>
                    <a:schemeClr val="dk1"/>
                  </a:solidFill>
                  <a:latin typeface="Alexandria Medium"/>
                  <a:ea typeface="Alexandria Medium"/>
                  <a:cs typeface="Alexandria Medium"/>
                  <a:sym typeface="Alexandria Medium"/>
                </a:defRPr>
              </a:lvl6pPr>
              <a:lvl7pPr marR="0" lvl="6" algn="ctr" rtl="0">
                <a:lnSpc>
                  <a:spcPct val="100000"/>
                </a:lnSpc>
                <a:spcBef>
                  <a:spcPts val="0"/>
                </a:spcBef>
                <a:spcAft>
                  <a:spcPts val="0"/>
                </a:spcAft>
                <a:buClr>
                  <a:schemeClr val="dk1"/>
                </a:buClr>
                <a:buSzPts val="6000"/>
                <a:buFont typeface="Alexandria Medium"/>
                <a:buNone/>
                <a:defRPr sz="6000" b="0" i="0" u="none" strike="noStrike" cap="none">
                  <a:solidFill>
                    <a:schemeClr val="dk1"/>
                  </a:solidFill>
                  <a:latin typeface="Alexandria Medium"/>
                  <a:ea typeface="Alexandria Medium"/>
                  <a:cs typeface="Alexandria Medium"/>
                  <a:sym typeface="Alexandria Medium"/>
                </a:defRPr>
              </a:lvl7pPr>
              <a:lvl8pPr marR="0" lvl="7" algn="ctr" rtl="0">
                <a:lnSpc>
                  <a:spcPct val="100000"/>
                </a:lnSpc>
                <a:spcBef>
                  <a:spcPts val="0"/>
                </a:spcBef>
                <a:spcAft>
                  <a:spcPts val="0"/>
                </a:spcAft>
                <a:buClr>
                  <a:schemeClr val="dk1"/>
                </a:buClr>
                <a:buSzPts val="6000"/>
                <a:buFont typeface="Alexandria Medium"/>
                <a:buNone/>
                <a:defRPr sz="6000" b="0" i="0" u="none" strike="noStrike" cap="none">
                  <a:solidFill>
                    <a:schemeClr val="dk1"/>
                  </a:solidFill>
                  <a:latin typeface="Alexandria Medium"/>
                  <a:ea typeface="Alexandria Medium"/>
                  <a:cs typeface="Alexandria Medium"/>
                  <a:sym typeface="Alexandria Medium"/>
                </a:defRPr>
              </a:lvl8pPr>
              <a:lvl9pPr marR="0" lvl="8" algn="ctr" rtl="0">
                <a:lnSpc>
                  <a:spcPct val="100000"/>
                </a:lnSpc>
                <a:spcBef>
                  <a:spcPts val="0"/>
                </a:spcBef>
                <a:spcAft>
                  <a:spcPts val="0"/>
                </a:spcAft>
                <a:buClr>
                  <a:schemeClr val="dk1"/>
                </a:buClr>
                <a:buSzPts val="6000"/>
                <a:buFont typeface="Alexandria Medium"/>
                <a:buNone/>
                <a:defRPr sz="6000" b="0" i="0" u="none" strike="noStrike" cap="none">
                  <a:solidFill>
                    <a:schemeClr val="dk1"/>
                  </a:solidFill>
                  <a:latin typeface="Alexandria Medium"/>
                  <a:ea typeface="Alexandria Medium"/>
                  <a:cs typeface="Alexandria Medium"/>
                  <a:sym typeface="Alexandria Medium"/>
                </a:defRPr>
              </a:lvl9pPr>
            </a:lstStyle>
            <a:p>
              <a:r>
                <a:rPr lang="en-US" sz="2000" err="1">
                  <a:solidFill>
                    <a:schemeClr val="tx1"/>
                  </a:solidFill>
                </a:rPr>
                <a:t>Nguồn</a:t>
              </a:r>
              <a:r>
                <a:rPr lang="en-US" sz="2000">
                  <a:solidFill>
                    <a:schemeClr val="tx1"/>
                  </a:solidFill>
                </a:rPr>
                <a:t> </a:t>
              </a:r>
              <a:r>
                <a:rPr lang="en-US" sz="2000" err="1">
                  <a:solidFill>
                    <a:schemeClr val="tx1"/>
                  </a:solidFill>
                </a:rPr>
                <a:t>thu</a:t>
              </a:r>
              <a:r>
                <a:rPr lang="en-US" sz="2000">
                  <a:solidFill>
                    <a:schemeClr val="tx1"/>
                  </a:solidFill>
                </a:rPr>
                <a:t> </a:t>
              </a:r>
              <a:r>
                <a:rPr lang="en-US" sz="2000" err="1">
                  <a:solidFill>
                    <a:schemeClr val="tx1"/>
                  </a:solidFill>
                </a:rPr>
                <a:t>thập</a:t>
              </a:r>
              <a:endParaRPr lang="en" sz="2000">
                <a:solidFill>
                  <a:schemeClr val="tx1"/>
                </a:solidFill>
              </a:endParaRPr>
            </a:p>
          </p:txBody>
        </p:sp>
        <p:grpSp>
          <p:nvGrpSpPr>
            <p:cNvPr id="17" name="Group 16">
              <a:extLst>
                <a:ext uri="{FF2B5EF4-FFF2-40B4-BE49-F238E27FC236}">
                  <a16:creationId xmlns:a16="http://schemas.microsoft.com/office/drawing/2014/main" id="{53A42B99-7750-5C80-EB95-1EB1CFA867E4}"/>
                </a:ext>
              </a:extLst>
            </p:cNvPr>
            <p:cNvGrpSpPr/>
            <p:nvPr/>
          </p:nvGrpSpPr>
          <p:grpSpPr>
            <a:xfrm>
              <a:off x="436817" y="563263"/>
              <a:ext cx="5375403" cy="582384"/>
              <a:chOff x="436817" y="563263"/>
              <a:chExt cx="5269433" cy="582384"/>
            </a:xfrm>
          </p:grpSpPr>
          <p:sp>
            <p:nvSpPr>
              <p:cNvPr id="18" name="Google Shape;571;p65">
                <a:extLst>
                  <a:ext uri="{FF2B5EF4-FFF2-40B4-BE49-F238E27FC236}">
                    <a16:creationId xmlns:a16="http://schemas.microsoft.com/office/drawing/2014/main" id="{35BAFD26-767F-7A70-8315-2593717F3296}"/>
                  </a:ext>
                </a:extLst>
              </p:cNvPr>
              <p:cNvSpPr txBox="1"/>
              <p:nvPr/>
            </p:nvSpPr>
            <p:spPr>
              <a:xfrm>
                <a:off x="436817" y="563263"/>
                <a:ext cx="624903" cy="524073"/>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vi-VN" sz="2600">
                    <a:solidFill>
                      <a:schemeClr val="lt2"/>
                    </a:solidFill>
                    <a:latin typeface="Alexandria Medium" panose="020B0604020202020204" charset="-78"/>
                    <a:ea typeface="Alexandria Medium"/>
                    <a:cs typeface="Alexandria Medium" panose="020B0604020202020204" charset="-78"/>
                    <a:sym typeface="Alexandria Medium"/>
                  </a:rPr>
                  <a:t>03	</a:t>
                </a:r>
                <a:endParaRPr sz="2600">
                  <a:solidFill>
                    <a:schemeClr val="lt2"/>
                  </a:solidFill>
                  <a:latin typeface="Alexandria Medium" panose="020B0604020202020204" charset="-78"/>
                  <a:ea typeface="Alexandria Medium"/>
                  <a:cs typeface="Alexandria Medium" panose="020B0604020202020204" charset="-78"/>
                  <a:sym typeface="Alexandria Medium"/>
                </a:endParaRPr>
              </a:p>
            </p:txBody>
          </p:sp>
          <p:sp>
            <p:nvSpPr>
              <p:cNvPr id="19" name="Google Shape;572;p65">
                <a:extLst>
                  <a:ext uri="{FF2B5EF4-FFF2-40B4-BE49-F238E27FC236}">
                    <a16:creationId xmlns:a16="http://schemas.microsoft.com/office/drawing/2014/main" id="{9B7D4C82-4B7B-FB78-1250-12A553CCB051}"/>
                  </a:ext>
                </a:extLst>
              </p:cNvPr>
              <p:cNvSpPr txBox="1"/>
              <p:nvPr/>
            </p:nvSpPr>
            <p:spPr>
              <a:xfrm>
                <a:off x="1061719" y="565910"/>
                <a:ext cx="4644531" cy="579737"/>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vi-VN" sz="2600">
                    <a:solidFill>
                      <a:schemeClr val="dk1"/>
                    </a:solidFill>
                    <a:latin typeface="Alexandria Medium" panose="020B0604020202020204" charset="-78"/>
                    <a:ea typeface="Alexandria Medium"/>
                    <a:cs typeface="Alexandria Medium" panose="020B0604020202020204" charset="-78"/>
                    <a:sym typeface="Alexandria Medium"/>
                  </a:rPr>
                  <a:t>BỘ DỮ LIỆU</a:t>
                </a:r>
                <a:endParaRPr sz="2600">
                  <a:solidFill>
                    <a:schemeClr val="dk1"/>
                  </a:solidFill>
                  <a:latin typeface="Alexandria Medium" panose="020B0604020202020204" charset="-78"/>
                  <a:ea typeface="Alexandria Medium"/>
                  <a:cs typeface="Alexandria Medium" panose="020B0604020202020204" charset="-78"/>
                  <a:sym typeface="Alexandria Medium"/>
                </a:endParaRPr>
              </a:p>
            </p:txBody>
          </p:sp>
        </p:grpSp>
      </p:grpSp>
      <p:sp>
        <p:nvSpPr>
          <p:cNvPr id="5" name="Hộp Văn bản 4">
            <a:extLst>
              <a:ext uri="{FF2B5EF4-FFF2-40B4-BE49-F238E27FC236}">
                <a16:creationId xmlns:a16="http://schemas.microsoft.com/office/drawing/2014/main" id="{7DDB3FA1-BA70-E6C8-5255-9DE236A29888}"/>
              </a:ext>
            </a:extLst>
          </p:cNvPr>
          <p:cNvSpPr txBox="1"/>
          <p:nvPr/>
        </p:nvSpPr>
        <p:spPr>
          <a:xfrm>
            <a:off x="4313970" y="3040107"/>
            <a:ext cx="4773242" cy="584775"/>
          </a:xfrm>
          <a:prstGeom prst="rect">
            <a:avLst/>
          </a:prstGeom>
          <a:noFill/>
        </p:spPr>
        <p:txBody>
          <a:bodyPr wrap="square">
            <a:spAutoFit/>
          </a:bodyPr>
          <a:lstStyle/>
          <a:p>
            <a:r>
              <a:rPr lang="en-US" sz="1600" err="1">
                <a:latin typeface="Alexandria Medium"/>
                <a:cs typeface="Alexandria Medium"/>
              </a:rPr>
              <a:t>Bộ</a:t>
            </a:r>
            <a:r>
              <a:rPr lang="en-US" sz="1600">
                <a:latin typeface="Alexandria Medium"/>
                <a:cs typeface="Alexandria Medium"/>
              </a:rPr>
              <a:t> </a:t>
            </a:r>
            <a:r>
              <a:rPr lang="en-US" sz="1600" err="1">
                <a:latin typeface="Alexandria Medium"/>
                <a:cs typeface="Alexandria Medium"/>
              </a:rPr>
              <a:t>dữ</a:t>
            </a:r>
            <a:r>
              <a:rPr lang="en-US" sz="1600">
                <a:latin typeface="Alexandria Medium"/>
                <a:cs typeface="Alexandria Medium"/>
              </a:rPr>
              <a:t> </a:t>
            </a:r>
            <a:r>
              <a:rPr lang="en-US" sz="1600" err="1">
                <a:latin typeface="Alexandria Medium"/>
                <a:cs typeface="Alexandria Medium"/>
              </a:rPr>
              <a:t>liệu</a:t>
            </a:r>
            <a:r>
              <a:rPr lang="en-US" sz="1600">
                <a:latin typeface="Alexandria Medium"/>
                <a:cs typeface="Alexandria Medium"/>
              </a:rPr>
              <a:t> </a:t>
            </a:r>
            <a:r>
              <a:rPr lang="en-US" sz="1600" err="1">
                <a:latin typeface="Alexandria Medium"/>
                <a:cs typeface="Alexandria Medium"/>
              </a:rPr>
              <a:t>hoàn</a:t>
            </a:r>
            <a:r>
              <a:rPr lang="en-US" sz="1600">
                <a:latin typeface="Alexandria Medium"/>
                <a:cs typeface="Alexandria Medium"/>
              </a:rPr>
              <a:t> </a:t>
            </a:r>
            <a:r>
              <a:rPr lang="en-US" sz="1600" err="1">
                <a:latin typeface="Alexandria Medium"/>
                <a:cs typeface="Alexandria Medium"/>
              </a:rPr>
              <a:t>chỉnh</a:t>
            </a:r>
            <a:r>
              <a:rPr lang="en-US" sz="1600">
                <a:latin typeface="Alexandria Medium"/>
                <a:cs typeface="Alexandria Medium"/>
              </a:rPr>
              <a:t> </a:t>
            </a:r>
            <a:r>
              <a:rPr lang="en-US" sz="1600" err="1">
                <a:latin typeface="Alexandria Medium"/>
                <a:cs typeface="Alexandria Medium"/>
              </a:rPr>
              <a:t>chứa</a:t>
            </a:r>
            <a:r>
              <a:rPr lang="en-US" sz="1600">
                <a:latin typeface="Alexandria Medium"/>
                <a:cs typeface="Alexandria Medium"/>
              </a:rPr>
              <a:t> </a:t>
            </a:r>
            <a:r>
              <a:rPr lang="en-US" sz="1600" err="1">
                <a:latin typeface="Alexandria Medium"/>
                <a:cs typeface="Alexandria Medium"/>
              </a:rPr>
              <a:t>tổng</a:t>
            </a:r>
            <a:r>
              <a:rPr lang="en-US" sz="1600">
                <a:latin typeface="Alexandria Medium"/>
                <a:cs typeface="Alexandria Medium"/>
              </a:rPr>
              <a:t> </a:t>
            </a:r>
            <a:r>
              <a:rPr lang="en-US" sz="1600" err="1">
                <a:latin typeface="Alexandria Medium"/>
                <a:cs typeface="Alexandria Medium"/>
              </a:rPr>
              <a:t>cộng</a:t>
            </a:r>
            <a:r>
              <a:rPr lang="en-US" sz="1600">
                <a:latin typeface="Alexandria Medium"/>
                <a:cs typeface="Alexandria Medium"/>
              </a:rPr>
              <a:t> 8707 </a:t>
            </a:r>
            <a:r>
              <a:rPr lang="en-US" sz="1600" err="1">
                <a:latin typeface="Alexandria Medium"/>
                <a:cs typeface="Alexandria Medium"/>
              </a:rPr>
              <a:t>ảnh</a:t>
            </a:r>
            <a:r>
              <a:rPr lang="en-US" sz="1600">
                <a:latin typeface="Alexandria Medium"/>
                <a:cs typeface="Alexandria Medium"/>
              </a:rPr>
              <a:t> </a:t>
            </a:r>
            <a:r>
              <a:rPr lang="en-US" sz="1600" err="1">
                <a:latin typeface="Alexandria Medium"/>
                <a:cs typeface="Alexandria Medium"/>
              </a:rPr>
              <a:t>với</a:t>
            </a:r>
            <a:r>
              <a:rPr lang="en-US" sz="1600">
                <a:latin typeface="Alexandria Medium"/>
                <a:cs typeface="Alexandria Medium"/>
              </a:rPr>
              <a:t> 7 </a:t>
            </a:r>
            <a:r>
              <a:rPr lang="en-US" sz="1600" err="1">
                <a:latin typeface="Alexandria Medium"/>
                <a:cs typeface="Alexandria Medium"/>
              </a:rPr>
              <a:t>loại</a:t>
            </a:r>
            <a:r>
              <a:rPr lang="en-US" sz="1600">
                <a:latin typeface="Alexandria Medium"/>
                <a:cs typeface="Alexandria Medium"/>
              </a:rPr>
              <a:t> </a:t>
            </a:r>
            <a:r>
              <a:rPr lang="en-US" sz="1600" err="1">
                <a:latin typeface="Alexandria Medium"/>
                <a:cs typeface="Alexandria Medium"/>
              </a:rPr>
              <a:t>tổn</a:t>
            </a:r>
            <a:r>
              <a:rPr lang="en-US" sz="1600">
                <a:latin typeface="Alexandria Medium"/>
                <a:cs typeface="Alexandria Medium"/>
              </a:rPr>
              <a:t> </a:t>
            </a:r>
            <a:r>
              <a:rPr lang="en-US" sz="1600" err="1">
                <a:latin typeface="Alexandria Medium"/>
                <a:cs typeface="Alexandria Medium"/>
              </a:rPr>
              <a:t>thương</a:t>
            </a:r>
            <a:r>
              <a:rPr lang="en-US" sz="1600">
                <a:latin typeface="Alexandria Medium"/>
                <a:cs typeface="Alexandria Medium"/>
              </a:rPr>
              <a:t> da </a:t>
            </a:r>
            <a:endParaRPr lang="en-US" sz="1600"/>
          </a:p>
        </p:txBody>
      </p:sp>
      <p:sp>
        <p:nvSpPr>
          <p:cNvPr id="13" name="Hộp Văn bản 12">
            <a:extLst>
              <a:ext uri="{FF2B5EF4-FFF2-40B4-BE49-F238E27FC236}">
                <a16:creationId xmlns:a16="http://schemas.microsoft.com/office/drawing/2014/main" id="{12F6A51B-AE2B-130D-E7E0-C08B64612A8D}"/>
              </a:ext>
            </a:extLst>
          </p:cNvPr>
          <p:cNvSpPr txBox="1"/>
          <p:nvPr/>
        </p:nvSpPr>
        <p:spPr>
          <a:xfrm>
            <a:off x="7272746" y="1584942"/>
            <a:ext cx="1379989" cy="307777"/>
          </a:xfrm>
          <a:prstGeom prst="rect">
            <a:avLst/>
          </a:prstGeom>
          <a:noFill/>
        </p:spPr>
        <p:txBody>
          <a:bodyPr wrap="square">
            <a:spAutoFit/>
          </a:bodyPr>
          <a:lstStyle/>
          <a:p>
            <a:r>
              <a:rPr lang="en-US" sz="1400">
                <a:latin typeface="Alexandria Medium"/>
                <a:cs typeface="Alexandria Medium"/>
              </a:rPr>
              <a:t>107 </a:t>
            </a:r>
            <a:r>
              <a:rPr lang="en-US" sz="1400" err="1">
                <a:latin typeface="Alexandria Medium"/>
                <a:cs typeface="Alexandria Medium"/>
              </a:rPr>
              <a:t>ảnh</a:t>
            </a:r>
            <a:r>
              <a:rPr lang="en-US" sz="1400">
                <a:latin typeface="Alexandria Medium"/>
                <a:cs typeface="Alexandria Medium"/>
              </a:rPr>
              <a:t> </a:t>
            </a:r>
            <a:endParaRPr lang="en-US"/>
          </a:p>
        </p:txBody>
      </p:sp>
      <p:sp>
        <p:nvSpPr>
          <p:cNvPr id="20" name="Hộp Văn bản 19">
            <a:extLst>
              <a:ext uri="{FF2B5EF4-FFF2-40B4-BE49-F238E27FC236}">
                <a16:creationId xmlns:a16="http://schemas.microsoft.com/office/drawing/2014/main" id="{4C82C3B1-1B87-8A77-6E1D-98832ECB9E4C}"/>
              </a:ext>
            </a:extLst>
          </p:cNvPr>
          <p:cNvSpPr txBox="1"/>
          <p:nvPr/>
        </p:nvSpPr>
        <p:spPr>
          <a:xfrm>
            <a:off x="7842962" y="2057930"/>
            <a:ext cx="4572000" cy="307777"/>
          </a:xfrm>
          <a:prstGeom prst="rect">
            <a:avLst/>
          </a:prstGeom>
          <a:noFill/>
        </p:spPr>
        <p:txBody>
          <a:bodyPr wrap="square">
            <a:spAutoFit/>
          </a:bodyPr>
          <a:lstStyle/>
          <a:p>
            <a:r>
              <a:rPr lang="en-US" sz="1400">
                <a:latin typeface="Alexandria Medium"/>
                <a:cs typeface="Alexandria Medium"/>
              </a:rPr>
              <a:t>8600 </a:t>
            </a:r>
            <a:r>
              <a:rPr lang="en-US" sz="1400" err="1">
                <a:latin typeface="Alexandria Medium"/>
                <a:cs typeface="Alexandria Medium"/>
              </a:rPr>
              <a:t>ảnh</a:t>
            </a:r>
            <a:r>
              <a:rPr lang="en-US" sz="1400">
                <a:latin typeface="Alexandria Medium"/>
                <a:cs typeface="Alexandria Medium"/>
              </a:rPr>
              <a:t>  </a:t>
            </a:r>
            <a:endParaRPr lang="en-US"/>
          </a:p>
        </p:txBody>
      </p:sp>
      <p:sp>
        <p:nvSpPr>
          <p:cNvPr id="25" name="Hộp Văn bản 24">
            <a:extLst>
              <a:ext uri="{FF2B5EF4-FFF2-40B4-BE49-F238E27FC236}">
                <a16:creationId xmlns:a16="http://schemas.microsoft.com/office/drawing/2014/main" id="{3F4047A1-F648-C847-6980-E95BD7A77905}"/>
              </a:ext>
            </a:extLst>
          </p:cNvPr>
          <p:cNvSpPr txBox="1"/>
          <p:nvPr/>
        </p:nvSpPr>
        <p:spPr>
          <a:xfrm>
            <a:off x="395557" y="3299501"/>
            <a:ext cx="5881586" cy="338554"/>
          </a:xfrm>
          <a:prstGeom prst="rect">
            <a:avLst/>
          </a:prstGeom>
          <a:noFill/>
        </p:spPr>
        <p:txBody>
          <a:bodyPr wrap="square">
            <a:spAutoFit/>
          </a:bodyPr>
          <a:lstStyle/>
          <a:p>
            <a:r>
              <a:rPr lang="en-US" sz="1600">
                <a:latin typeface="Alexandria Medium"/>
                <a:cs typeface="Alexandria Medium"/>
              </a:rPr>
              <a:t>ISIC: 7 </a:t>
            </a:r>
            <a:r>
              <a:rPr lang="en-US" sz="1600" err="1">
                <a:latin typeface="Alexandria Medium"/>
                <a:cs typeface="Alexandria Medium"/>
              </a:rPr>
              <a:t>loại</a:t>
            </a:r>
            <a:r>
              <a:rPr lang="en-US" sz="1600">
                <a:latin typeface="Alexandria Medium"/>
                <a:cs typeface="Alexandria Medium"/>
              </a:rPr>
              <a:t> da</a:t>
            </a:r>
            <a:endParaRPr lang="en-US" sz="1600"/>
          </a:p>
        </p:txBody>
      </p:sp>
      <p:sp>
        <p:nvSpPr>
          <p:cNvPr id="26" name="Mũi tên: Phải 25">
            <a:extLst>
              <a:ext uri="{FF2B5EF4-FFF2-40B4-BE49-F238E27FC236}">
                <a16:creationId xmlns:a16="http://schemas.microsoft.com/office/drawing/2014/main" id="{F1C8F1EC-B0E3-FB62-D5E5-537827A9555E}"/>
              </a:ext>
            </a:extLst>
          </p:cNvPr>
          <p:cNvSpPr/>
          <p:nvPr/>
        </p:nvSpPr>
        <p:spPr>
          <a:xfrm flipV="1">
            <a:off x="3175111" y="3119914"/>
            <a:ext cx="733606" cy="33855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p>
        </p:txBody>
      </p:sp>
    </p:spTree>
    <p:extLst>
      <p:ext uri="{BB962C8B-B14F-4D97-AF65-F5344CB8AC3E}">
        <p14:creationId xmlns:p14="http://schemas.microsoft.com/office/powerpoint/2010/main" val="41526298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7F763E8-0D4D-7BB2-6F1F-FD4C09295180}"/>
              </a:ext>
            </a:extLst>
          </p:cNvPr>
          <p:cNvSpPr>
            <a:spLocks noGrp="1"/>
          </p:cNvSpPr>
          <p:nvPr>
            <p:ph type="sldNum" sz="quarter" idx="10"/>
          </p:nvPr>
        </p:nvSpPr>
        <p:spPr/>
        <p:txBody>
          <a:bodyPr/>
          <a:lstStyle/>
          <a:p>
            <a:fld id="{637C29BF-70CC-4A70-A20D-085FE786A1F9}" type="slidenum">
              <a:rPr lang="en-US" smtClean="0"/>
              <a:t>6</a:t>
            </a:fld>
            <a:endParaRPr lang="en-US"/>
          </a:p>
        </p:txBody>
      </p:sp>
      <p:sp>
        <p:nvSpPr>
          <p:cNvPr id="25" name="Hộp Văn bản 24">
            <a:extLst>
              <a:ext uri="{FF2B5EF4-FFF2-40B4-BE49-F238E27FC236}">
                <a16:creationId xmlns:a16="http://schemas.microsoft.com/office/drawing/2014/main" id="{FEA82D7D-F1A8-E239-3A64-62C900ABE4DD}"/>
              </a:ext>
            </a:extLst>
          </p:cNvPr>
          <p:cNvSpPr txBox="1"/>
          <p:nvPr/>
        </p:nvSpPr>
        <p:spPr>
          <a:xfrm>
            <a:off x="386033" y="1268747"/>
            <a:ext cx="8458199"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err="1">
                <a:latin typeface="Alexandria Medium"/>
                <a:cs typeface="Alexandria Medium"/>
              </a:rPr>
              <a:t>Bộ</a:t>
            </a:r>
            <a:r>
              <a:rPr lang="en-US">
                <a:latin typeface="Alexandria Medium"/>
                <a:cs typeface="Alexandria Medium"/>
              </a:rPr>
              <a:t> </a:t>
            </a:r>
            <a:r>
              <a:rPr lang="en-US" err="1">
                <a:latin typeface="Alexandria Medium"/>
                <a:cs typeface="Alexandria Medium"/>
              </a:rPr>
              <a:t>dữ</a:t>
            </a:r>
            <a:r>
              <a:rPr lang="en-US">
                <a:latin typeface="Alexandria Medium"/>
                <a:cs typeface="Alexandria Medium"/>
              </a:rPr>
              <a:t> </a:t>
            </a:r>
            <a:r>
              <a:rPr lang="en-US" err="1">
                <a:latin typeface="Alexandria Medium"/>
                <a:cs typeface="Alexandria Medium"/>
              </a:rPr>
              <a:t>liệu</a:t>
            </a:r>
            <a:r>
              <a:rPr lang="en-US">
                <a:latin typeface="Alexandria Medium"/>
                <a:cs typeface="Alexandria Medium"/>
              </a:rPr>
              <a:t> </a:t>
            </a:r>
            <a:r>
              <a:rPr lang="en-US" err="1">
                <a:latin typeface="Alexandria Medium"/>
                <a:cs typeface="Alexandria Medium"/>
              </a:rPr>
              <a:t>có</a:t>
            </a:r>
            <a:r>
              <a:rPr lang="en-US">
                <a:latin typeface="Alexandria Medium"/>
                <a:cs typeface="Alexandria Medium"/>
              </a:rPr>
              <a:t> </a:t>
            </a:r>
            <a:r>
              <a:rPr lang="en-US" err="1">
                <a:latin typeface="Alexandria Medium"/>
                <a:cs typeface="Alexandria Medium"/>
              </a:rPr>
              <a:t>tổng</a:t>
            </a:r>
            <a:r>
              <a:rPr lang="en-US">
                <a:latin typeface="Alexandria Medium"/>
                <a:cs typeface="Alexandria Medium"/>
              </a:rPr>
              <a:t> </a:t>
            </a:r>
            <a:r>
              <a:rPr lang="en-US" err="1">
                <a:latin typeface="Alexandria Medium"/>
                <a:cs typeface="Alexandria Medium"/>
              </a:rPr>
              <a:t>cộng</a:t>
            </a:r>
            <a:r>
              <a:rPr lang="en-US">
                <a:latin typeface="Alexandria Medium"/>
                <a:cs typeface="Alexandria Medium"/>
              </a:rPr>
              <a:t> 8707 </a:t>
            </a:r>
            <a:r>
              <a:rPr lang="en-US" err="1">
                <a:latin typeface="Alexandria Medium"/>
                <a:cs typeface="Alexandria Medium"/>
              </a:rPr>
              <a:t>hình</a:t>
            </a:r>
            <a:r>
              <a:rPr lang="en-US">
                <a:latin typeface="Alexandria Medium"/>
                <a:cs typeface="Alexandria Medium"/>
              </a:rPr>
              <a:t> </a:t>
            </a:r>
            <a:r>
              <a:rPr lang="en-US" err="1">
                <a:latin typeface="Alexandria Medium"/>
                <a:cs typeface="Alexandria Medium"/>
              </a:rPr>
              <a:t>ảnh</a:t>
            </a:r>
            <a:r>
              <a:rPr lang="en-US">
                <a:latin typeface="Alexandria Medium"/>
                <a:cs typeface="Alexandria Medium"/>
              </a:rPr>
              <a:t>. </a:t>
            </a:r>
            <a:r>
              <a:rPr lang="en-US" err="1">
                <a:latin typeface="Alexandria Medium"/>
                <a:cs typeface="Alexandria Medium"/>
              </a:rPr>
              <a:t>Bộ</a:t>
            </a:r>
            <a:r>
              <a:rPr lang="en-US">
                <a:latin typeface="Alexandria Medium"/>
                <a:cs typeface="Alexandria Medium"/>
              </a:rPr>
              <a:t> </a:t>
            </a:r>
            <a:r>
              <a:rPr lang="en-US" err="1">
                <a:latin typeface="Alexandria Medium"/>
                <a:cs typeface="Alexandria Medium"/>
              </a:rPr>
              <a:t>dữ</a:t>
            </a:r>
            <a:r>
              <a:rPr lang="en-US">
                <a:latin typeface="Alexandria Medium"/>
                <a:cs typeface="Alexandria Medium"/>
              </a:rPr>
              <a:t> </a:t>
            </a:r>
            <a:r>
              <a:rPr lang="en-US" err="1">
                <a:latin typeface="Alexandria Medium"/>
                <a:cs typeface="Alexandria Medium"/>
              </a:rPr>
              <a:t>liệu</a:t>
            </a:r>
            <a:r>
              <a:rPr lang="en-US">
                <a:latin typeface="Alexandria Medium"/>
                <a:cs typeface="Alexandria Medium"/>
              </a:rPr>
              <a:t> bao </a:t>
            </a:r>
            <a:r>
              <a:rPr lang="en-US" err="1">
                <a:latin typeface="Alexandria Medium"/>
                <a:cs typeface="Alexandria Medium"/>
              </a:rPr>
              <a:t>gồm</a:t>
            </a:r>
            <a:r>
              <a:rPr lang="en-US">
                <a:latin typeface="Alexandria Medium"/>
                <a:cs typeface="Alexandria Medium"/>
              </a:rPr>
              <a:t> </a:t>
            </a:r>
            <a:r>
              <a:rPr lang="en-US" err="1">
                <a:latin typeface="Alexandria Medium"/>
                <a:cs typeface="Alexandria Medium"/>
              </a:rPr>
              <a:t>bảy</a:t>
            </a:r>
            <a:r>
              <a:rPr lang="en-US">
                <a:latin typeface="Alexandria Medium"/>
                <a:cs typeface="Alexandria Medium"/>
              </a:rPr>
              <a:t> </a:t>
            </a:r>
            <a:r>
              <a:rPr lang="en-US" err="1">
                <a:latin typeface="Alexandria Medium"/>
                <a:cs typeface="Alexandria Medium"/>
              </a:rPr>
              <a:t>loại</a:t>
            </a:r>
            <a:r>
              <a:rPr lang="en-US">
                <a:latin typeface="Alexandria Medium"/>
                <a:cs typeface="Alexandria Medium"/>
              </a:rPr>
              <a:t> </a:t>
            </a:r>
            <a:r>
              <a:rPr lang="en-US" err="1">
                <a:latin typeface="Alexandria Medium"/>
                <a:cs typeface="Alexandria Medium"/>
              </a:rPr>
              <a:t>tổn</a:t>
            </a:r>
            <a:r>
              <a:rPr lang="en-US">
                <a:latin typeface="Alexandria Medium"/>
                <a:cs typeface="Alexandria Medium"/>
              </a:rPr>
              <a:t> </a:t>
            </a:r>
            <a:r>
              <a:rPr lang="en-US" err="1">
                <a:latin typeface="Alexandria Medium"/>
                <a:cs typeface="Alexandria Medium"/>
              </a:rPr>
              <a:t>thương</a:t>
            </a:r>
            <a:r>
              <a:rPr lang="en-US">
                <a:latin typeface="Alexandria Medium"/>
                <a:cs typeface="Alexandria Medium"/>
              </a:rPr>
              <a:t> </a:t>
            </a:r>
            <a:r>
              <a:rPr lang="vi-VN">
                <a:latin typeface="Alexandria Medium"/>
                <a:cs typeface="Alexandria Medium"/>
              </a:rPr>
              <a:t>da.</a:t>
            </a:r>
          </a:p>
        </p:txBody>
      </p:sp>
      <p:grpSp>
        <p:nvGrpSpPr>
          <p:cNvPr id="5" name="Group 4">
            <a:extLst>
              <a:ext uri="{FF2B5EF4-FFF2-40B4-BE49-F238E27FC236}">
                <a16:creationId xmlns:a16="http://schemas.microsoft.com/office/drawing/2014/main" id="{02B4CB6A-BDD6-3D62-6A3F-BE2D17126CC5}"/>
              </a:ext>
            </a:extLst>
          </p:cNvPr>
          <p:cNvGrpSpPr/>
          <p:nvPr/>
        </p:nvGrpSpPr>
        <p:grpSpPr>
          <a:xfrm>
            <a:off x="386033" y="408094"/>
            <a:ext cx="5375405" cy="968541"/>
            <a:chOff x="436816" y="563263"/>
            <a:chExt cx="5375405" cy="968541"/>
          </a:xfrm>
        </p:grpSpPr>
        <p:sp>
          <p:nvSpPr>
            <p:cNvPr id="6" name="Google Shape;372;p49">
              <a:extLst>
                <a:ext uri="{FF2B5EF4-FFF2-40B4-BE49-F238E27FC236}">
                  <a16:creationId xmlns:a16="http://schemas.microsoft.com/office/drawing/2014/main" id="{9B119C7E-1E53-784F-D12C-E2FA68AB6763}"/>
                </a:ext>
              </a:extLst>
            </p:cNvPr>
            <p:cNvSpPr txBox="1">
              <a:spLocks/>
            </p:cNvSpPr>
            <p:nvPr/>
          </p:nvSpPr>
          <p:spPr>
            <a:xfrm>
              <a:off x="436816" y="952066"/>
              <a:ext cx="4319116" cy="57973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6000"/>
                <a:buFont typeface="Alexandria Medium"/>
                <a:buNone/>
                <a:defRPr sz="7000" b="0" i="0" u="none" strike="noStrike" cap="none">
                  <a:solidFill>
                    <a:schemeClr val="dk1"/>
                  </a:solidFill>
                  <a:latin typeface="Alexandria Medium"/>
                  <a:ea typeface="Alexandria Medium"/>
                  <a:cs typeface="Alexandria Medium"/>
                  <a:sym typeface="Alexandria Medium"/>
                </a:defRPr>
              </a:lvl1pPr>
              <a:lvl2pPr marR="0" lvl="1" algn="ctr" rtl="0">
                <a:lnSpc>
                  <a:spcPct val="100000"/>
                </a:lnSpc>
                <a:spcBef>
                  <a:spcPts val="0"/>
                </a:spcBef>
                <a:spcAft>
                  <a:spcPts val="0"/>
                </a:spcAft>
                <a:buClr>
                  <a:schemeClr val="dk1"/>
                </a:buClr>
                <a:buSzPts val="6000"/>
                <a:buFont typeface="Alexandria Medium"/>
                <a:buNone/>
                <a:defRPr sz="6000" b="0" i="0" u="none" strike="noStrike" cap="none">
                  <a:solidFill>
                    <a:schemeClr val="dk1"/>
                  </a:solidFill>
                  <a:latin typeface="Alexandria Medium"/>
                  <a:ea typeface="Alexandria Medium"/>
                  <a:cs typeface="Alexandria Medium"/>
                  <a:sym typeface="Alexandria Medium"/>
                </a:defRPr>
              </a:lvl2pPr>
              <a:lvl3pPr marR="0" lvl="2" algn="ctr" rtl="0">
                <a:lnSpc>
                  <a:spcPct val="100000"/>
                </a:lnSpc>
                <a:spcBef>
                  <a:spcPts val="0"/>
                </a:spcBef>
                <a:spcAft>
                  <a:spcPts val="0"/>
                </a:spcAft>
                <a:buClr>
                  <a:schemeClr val="dk1"/>
                </a:buClr>
                <a:buSzPts val="6000"/>
                <a:buFont typeface="Alexandria Medium"/>
                <a:buNone/>
                <a:defRPr sz="6000" b="0" i="0" u="none" strike="noStrike" cap="none">
                  <a:solidFill>
                    <a:schemeClr val="dk1"/>
                  </a:solidFill>
                  <a:latin typeface="Alexandria Medium"/>
                  <a:ea typeface="Alexandria Medium"/>
                  <a:cs typeface="Alexandria Medium"/>
                  <a:sym typeface="Alexandria Medium"/>
                </a:defRPr>
              </a:lvl3pPr>
              <a:lvl4pPr marR="0" lvl="3" algn="ctr" rtl="0">
                <a:lnSpc>
                  <a:spcPct val="100000"/>
                </a:lnSpc>
                <a:spcBef>
                  <a:spcPts val="0"/>
                </a:spcBef>
                <a:spcAft>
                  <a:spcPts val="0"/>
                </a:spcAft>
                <a:buClr>
                  <a:schemeClr val="dk1"/>
                </a:buClr>
                <a:buSzPts val="6000"/>
                <a:buFont typeface="Alexandria Medium"/>
                <a:buNone/>
                <a:defRPr sz="6000" b="0" i="0" u="none" strike="noStrike" cap="none">
                  <a:solidFill>
                    <a:schemeClr val="dk1"/>
                  </a:solidFill>
                  <a:latin typeface="Alexandria Medium"/>
                  <a:ea typeface="Alexandria Medium"/>
                  <a:cs typeface="Alexandria Medium"/>
                  <a:sym typeface="Alexandria Medium"/>
                </a:defRPr>
              </a:lvl4pPr>
              <a:lvl5pPr marR="0" lvl="4" algn="ctr" rtl="0">
                <a:lnSpc>
                  <a:spcPct val="100000"/>
                </a:lnSpc>
                <a:spcBef>
                  <a:spcPts val="0"/>
                </a:spcBef>
                <a:spcAft>
                  <a:spcPts val="0"/>
                </a:spcAft>
                <a:buClr>
                  <a:schemeClr val="dk1"/>
                </a:buClr>
                <a:buSzPts val="6000"/>
                <a:buFont typeface="Alexandria Medium"/>
                <a:buNone/>
                <a:defRPr sz="6000" b="0" i="0" u="none" strike="noStrike" cap="none">
                  <a:solidFill>
                    <a:schemeClr val="dk1"/>
                  </a:solidFill>
                  <a:latin typeface="Alexandria Medium"/>
                  <a:ea typeface="Alexandria Medium"/>
                  <a:cs typeface="Alexandria Medium"/>
                  <a:sym typeface="Alexandria Medium"/>
                </a:defRPr>
              </a:lvl5pPr>
              <a:lvl6pPr marR="0" lvl="5" algn="ctr" rtl="0">
                <a:lnSpc>
                  <a:spcPct val="100000"/>
                </a:lnSpc>
                <a:spcBef>
                  <a:spcPts val="0"/>
                </a:spcBef>
                <a:spcAft>
                  <a:spcPts val="0"/>
                </a:spcAft>
                <a:buClr>
                  <a:schemeClr val="dk1"/>
                </a:buClr>
                <a:buSzPts val="6000"/>
                <a:buFont typeface="Alexandria Medium"/>
                <a:buNone/>
                <a:defRPr sz="6000" b="0" i="0" u="none" strike="noStrike" cap="none">
                  <a:solidFill>
                    <a:schemeClr val="dk1"/>
                  </a:solidFill>
                  <a:latin typeface="Alexandria Medium"/>
                  <a:ea typeface="Alexandria Medium"/>
                  <a:cs typeface="Alexandria Medium"/>
                  <a:sym typeface="Alexandria Medium"/>
                </a:defRPr>
              </a:lvl6pPr>
              <a:lvl7pPr marR="0" lvl="6" algn="ctr" rtl="0">
                <a:lnSpc>
                  <a:spcPct val="100000"/>
                </a:lnSpc>
                <a:spcBef>
                  <a:spcPts val="0"/>
                </a:spcBef>
                <a:spcAft>
                  <a:spcPts val="0"/>
                </a:spcAft>
                <a:buClr>
                  <a:schemeClr val="dk1"/>
                </a:buClr>
                <a:buSzPts val="6000"/>
                <a:buFont typeface="Alexandria Medium"/>
                <a:buNone/>
                <a:defRPr sz="6000" b="0" i="0" u="none" strike="noStrike" cap="none">
                  <a:solidFill>
                    <a:schemeClr val="dk1"/>
                  </a:solidFill>
                  <a:latin typeface="Alexandria Medium"/>
                  <a:ea typeface="Alexandria Medium"/>
                  <a:cs typeface="Alexandria Medium"/>
                  <a:sym typeface="Alexandria Medium"/>
                </a:defRPr>
              </a:lvl7pPr>
              <a:lvl8pPr marR="0" lvl="7" algn="ctr" rtl="0">
                <a:lnSpc>
                  <a:spcPct val="100000"/>
                </a:lnSpc>
                <a:spcBef>
                  <a:spcPts val="0"/>
                </a:spcBef>
                <a:spcAft>
                  <a:spcPts val="0"/>
                </a:spcAft>
                <a:buClr>
                  <a:schemeClr val="dk1"/>
                </a:buClr>
                <a:buSzPts val="6000"/>
                <a:buFont typeface="Alexandria Medium"/>
                <a:buNone/>
                <a:defRPr sz="6000" b="0" i="0" u="none" strike="noStrike" cap="none">
                  <a:solidFill>
                    <a:schemeClr val="dk1"/>
                  </a:solidFill>
                  <a:latin typeface="Alexandria Medium"/>
                  <a:ea typeface="Alexandria Medium"/>
                  <a:cs typeface="Alexandria Medium"/>
                  <a:sym typeface="Alexandria Medium"/>
                </a:defRPr>
              </a:lvl8pPr>
              <a:lvl9pPr marR="0" lvl="8" algn="ctr" rtl="0">
                <a:lnSpc>
                  <a:spcPct val="100000"/>
                </a:lnSpc>
                <a:spcBef>
                  <a:spcPts val="0"/>
                </a:spcBef>
                <a:spcAft>
                  <a:spcPts val="0"/>
                </a:spcAft>
                <a:buClr>
                  <a:schemeClr val="dk1"/>
                </a:buClr>
                <a:buSzPts val="6000"/>
                <a:buFont typeface="Alexandria Medium"/>
                <a:buNone/>
                <a:defRPr sz="6000" b="0" i="0" u="none" strike="noStrike" cap="none">
                  <a:solidFill>
                    <a:schemeClr val="dk1"/>
                  </a:solidFill>
                  <a:latin typeface="Alexandria Medium"/>
                  <a:ea typeface="Alexandria Medium"/>
                  <a:cs typeface="Alexandria Medium"/>
                  <a:sym typeface="Alexandria Medium"/>
                </a:defRPr>
              </a:lvl9pPr>
            </a:lstStyle>
            <a:p>
              <a:r>
                <a:rPr lang="vi-VN" sz="2000">
                  <a:solidFill>
                    <a:schemeClr val="tx1"/>
                  </a:solidFill>
                </a:rPr>
                <a:t>Mô tả dữ liệu</a:t>
              </a:r>
              <a:endParaRPr lang="en" sz="2000">
                <a:solidFill>
                  <a:schemeClr val="tx1"/>
                </a:solidFill>
              </a:endParaRPr>
            </a:p>
          </p:txBody>
        </p:sp>
        <p:grpSp>
          <p:nvGrpSpPr>
            <p:cNvPr id="7" name="Group 6">
              <a:extLst>
                <a:ext uri="{FF2B5EF4-FFF2-40B4-BE49-F238E27FC236}">
                  <a16:creationId xmlns:a16="http://schemas.microsoft.com/office/drawing/2014/main" id="{485BDA42-E82B-8831-9120-D0CFAEA24E4D}"/>
                </a:ext>
              </a:extLst>
            </p:cNvPr>
            <p:cNvGrpSpPr/>
            <p:nvPr/>
          </p:nvGrpSpPr>
          <p:grpSpPr>
            <a:xfrm>
              <a:off x="436817" y="563263"/>
              <a:ext cx="5375404" cy="582384"/>
              <a:chOff x="436817" y="563263"/>
              <a:chExt cx="5269433" cy="582384"/>
            </a:xfrm>
          </p:grpSpPr>
          <p:sp>
            <p:nvSpPr>
              <p:cNvPr id="8" name="Google Shape;571;p65">
                <a:extLst>
                  <a:ext uri="{FF2B5EF4-FFF2-40B4-BE49-F238E27FC236}">
                    <a16:creationId xmlns:a16="http://schemas.microsoft.com/office/drawing/2014/main" id="{7DCDA8F0-9863-5C63-FC6E-BE64E095B184}"/>
                  </a:ext>
                </a:extLst>
              </p:cNvPr>
              <p:cNvSpPr txBox="1"/>
              <p:nvPr/>
            </p:nvSpPr>
            <p:spPr>
              <a:xfrm>
                <a:off x="436817" y="563263"/>
                <a:ext cx="624903" cy="524073"/>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vi-VN" sz="2600">
                    <a:solidFill>
                      <a:schemeClr val="lt2"/>
                    </a:solidFill>
                    <a:latin typeface="Alexandria Medium" panose="020B0604020202020204" charset="-78"/>
                    <a:ea typeface="Alexandria Medium"/>
                    <a:cs typeface="Alexandria Medium" panose="020B0604020202020204" charset="-78"/>
                    <a:sym typeface="Alexandria Medium"/>
                  </a:rPr>
                  <a:t>03	</a:t>
                </a:r>
                <a:endParaRPr sz="2600">
                  <a:solidFill>
                    <a:schemeClr val="lt2"/>
                  </a:solidFill>
                  <a:latin typeface="Alexandria Medium" panose="020B0604020202020204" charset="-78"/>
                  <a:ea typeface="Alexandria Medium"/>
                  <a:cs typeface="Alexandria Medium" panose="020B0604020202020204" charset="-78"/>
                  <a:sym typeface="Alexandria Medium"/>
                </a:endParaRPr>
              </a:p>
            </p:txBody>
          </p:sp>
          <p:sp>
            <p:nvSpPr>
              <p:cNvPr id="9" name="Google Shape;572;p65">
                <a:extLst>
                  <a:ext uri="{FF2B5EF4-FFF2-40B4-BE49-F238E27FC236}">
                    <a16:creationId xmlns:a16="http://schemas.microsoft.com/office/drawing/2014/main" id="{92BEC57A-18DD-1C9D-05D4-C6A80F48B7EB}"/>
                  </a:ext>
                </a:extLst>
              </p:cNvPr>
              <p:cNvSpPr txBox="1"/>
              <p:nvPr/>
            </p:nvSpPr>
            <p:spPr>
              <a:xfrm>
                <a:off x="1061719" y="565910"/>
                <a:ext cx="4644531" cy="579737"/>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vi-VN" sz="2600" dirty="0">
                    <a:solidFill>
                      <a:schemeClr val="dk1"/>
                    </a:solidFill>
                    <a:latin typeface="Alexandria Medium" panose="020B0604020202020204" charset="-78"/>
                    <a:ea typeface="Alexandria Medium"/>
                    <a:cs typeface="Alexandria Medium" panose="020B0604020202020204" charset="-78"/>
                    <a:sym typeface="Alexandria Medium"/>
                  </a:rPr>
                  <a:t>BỘ DỮ LIỆU</a:t>
                </a:r>
                <a:endParaRPr sz="2600" dirty="0">
                  <a:solidFill>
                    <a:schemeClr val="dk1"/>
                  </a:solidFill>
                  <a:latin typeface="Alexandria Medium" panose="020B0604020202020204" charset="-78"/>
                  <a:ea typeface="Alexandria Medium"/>
                  <a:cs typeface="Alexandria Medium" panose="020B0604020202020204" charset="-78"/>
                  <a:sym typeface="Alexandria Medium"/>
                </a:endParaRPr>
              </a:p>
            </p:txBody>
          </p:sp>
        </p:grpSp>
      </p:grpSp>
      <p:pic>
        <p:nvPicPr>
          <p:cNvPr id="10" name="Picture 9" descr="Close-up of several skin diseases&#10;&#10;Description automatically generated">
            <a:extLst>
              <a:ext uri="{FF2B5EF4-FFF2-40B4-BE49-F238E27FC236}">
                <a16:creationId xmlns:a16="http://schemas.microsoft.com/office/drawing/2014/main" id="{C6FBC45C-4719-A739-9952-E4AD679BDDE4}"/>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0" y="1945644"/>
            <a:ext cx="4333451" cy="2628507"/>
          </a:xfrm>
          <a:prstGeom prst="rect">
            <a:avLst/>
          </a:prstGeom>
        </p:spPr>
      </p:pic>
      <p:pic>
        <p:nvPicPr>
          <p:cNvPr id="17" name="Hình ảnh 16" descr="Ảnh có chứa văn bản, ảnh chụp màn hình, Phông chữ, số&#10;&#10;Mô tả được tự động tạo">
            <a:extLst>
              <a:ext uri="{FF2B5EF4-FFF2-40B4-BE49-F238E27FC236}">
                <a16:creationId xmlns:a16="http://schemas.microsoft.com/office/drawing/2014/main" id="{FE5012B6-E62C-AEC7-BF51-D7DD16E9DAE8}"/>
              </a:ext>
            </a:extLst>
          </p:cNvPr>
          <p:cNvPicPr>
            <a:picLocks noChangeAspect="1"/>
          </p:cNvPicPr>
          <p:nvPr/>
        </p:nvPicPr>
        <p:blipFill>
          <a:blip r:embed="rId4">
            <a:clrChange>
              <a:clrFrom>
                <a:srgbClr val="FFFFFF"/>
              </a:clrFrom>
              <a:clrTo>
                <a:srgbClr val="FFFFFF">
                  <a:alpha val="0"/>
                </a:srgbClr>
              </a:clrTo>
            </a:clrChange>
          </a:blip>
          <a:stretch>
            <a:fillRect/>
          </a:stretch>
        </p:blipFill>
        <p:spPr>
          <a:xfrm>
            <a:off x="4240006" y="2526609"/>
            <a:ext cx="4800600" cy="1933575"/>
          </a:xfrm>
          <a:prstGeom prst="rect">
            <a:avLst/>
          </a:prstGeom>
        </p:spPr>
      </p:pic>
      <p:sp>
        <p:nvSpPr>
          <p:cNvPr id="18" name="Hộp Văn bản 17">
            <a:extLst>
              <a:ext uri="{FF2B5EF4-FFF2-40B4-BE49-F238E27FC236}">
                <a16:creationId xmlns:a16="http://schemas.microsoft.com/office/drawing/2014/main" id="{ECE07EC0-D379-1C7D-0F38-D8BE6B9EC702}"/>
              </a:ext>
            </a:extLst>
          </p:cNvPr>
          <p:cNvSpPr txBox="1"/>
          <p:nvPr/>
        </p:nvSpPr>
        <p:spPr>
          <a:xfrm>
            <a:off x="382400" y="1575826"/>
            <a:ext cx="7364365"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vi-VN" err="1">
                <a:latin typeface="Alexandria Medium"/>
                <a:cs typeface="Alexandria Medium"/>
              </a:rPr>
              <a:t>Metadata</a:t>
            </a:r>
            <a:r>
              <a:rPr lang="vi-VN">
                <a:latin typeface="Alexandria Medium"/>
                <a:cs typeface="Alexandria Medium"/>
              </a:rPr>
              <a:t> bao gồm 8707 dòng và có 7 thuộc tính.</a:t>
            </a:r>
          </a:p>
        </p:txBody>
      </p:sp>
    </p:spTree>
    <p:extLst>
      <p:ext uri="{BB962C8B-B14F-4D97-AF65-F5344CB8AC3E}">
        <p14:creationId xmlns:p14="http://schemas.microsoft.com/office/powerpoint/2010/main" val="4412373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7F763E8-0D4D-7BB2-6F1F-FD4C09295180}"/>
              </a:ext>
            </a:extLst>
          </p:cNvPr>
          <p:cNvSpPr>
            <a:spLocks noGrp="1"/>
          </p:cNvSpPr>
          <p:nvPr>
            <p:ph type="sldNum" sz="quarter" idx="10"/>
          </p:nvPr>
        </p:nvSpPr>
        <p:spPr/>
        <p:txBody>
          <a:bodyPr/>
          <a:lstStyle/>
          <a:p>
            <a:fld id="{637C29BF-70CC-4A70-A20D-085FE786A1F9}" type="slidenum">
              <a:rPr lang="en-US" smtClean="0"/>
              <a:t>7</a:t>
            </a:fld>
            <a:endParaRPr lang="en-US"/>
          </a:p>
        </p:txBody>
      </p:sp>
      <p:grpSp>
        <p:nvGrpSpPr>
          <p:cNvPr id="5" name="Group 4">
            <a:extLst>
              <a:ext uri="{FF2B5EF4-FFF2-40B4-BE49-F238E27FC236}">
                <a16:creationId xmlns:a16="http://schemas.microsoft.com/office/drawing/2014/main" id="{02B4CB6A-BDD6-3D62-6A3F-BE2D17126CC5}"/>
              </a:ext>
            </a:extLst>
          </p:cNvPr>
          <p:cNvGrpSpPr/>
          <p:nvPr/>
        </p:nvGrpSpPr>
        <p:grpSpPr>
          <a:xfrm>
            <a:off x="386033" y="408094"/>
            <a:ext cx="5375405" cy="968541"/>
            <a:chOff x="436816" y="563263"/>
            <a:chExt cx="5375405" cy="968541"/>
          </a:xfrm>
        </p:grpSpPr>
        <p:sp>
          <p:nvSpPr>
            <p:cNvPr id="6" name="Google Shape;372;p49">
              <a:extLst>
                <a:ext uri="{FF2B5EF4-FFF2-40B4-BE49-F238E27FC236}">
                  <a16:creationId xmlns:a16="http://schemas.microsoft.com/office/drawing/2014/main" id="{9B119C7E-1E53-784F-D12C-E2FA68AB6763}"/>
                </a:ext>
              </a:extLst>
            </p:cNvPr>
            <p:cNvSpPr txBox="1">
              <a:spLocks/>
            </p:cNvSpPr>
            <p:nvPr/>
          </p:nvSpPr>
          <p:spPr>
            <a:xfrm>
              <a:off x="436816" y="952066"/>
              <a:ext cx="4319116" cy="57973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6000"/>
                <a:buFont typeface="Alexandria Medium"/>
                <a:buNone/>
                <a:defRPr sz="7000" b="0" i="0" u="none" strike="noStrike" cap="none">
                  <a:solidFill>
                    <a:schemeClr val="dk1"/>
                  </a:solidFill>
                  <a:latin typeface="Alexandria Medium"/>
                  <a:ea typeface="Alexandria Medium"/>
                  <a:cs typeface="Alexandria Medium"/>
                  <a:sym typeface="Alexandria Medium"/>
                </a:defRPr>
              </a:lvl1pPr>
              <a:lvl2pPr marR="0" lvl="1" algn="ctr" rtl="0">
                <a:lnSpc>
                  <a:spcPct val="100000"/>
                </a:lnSpc>
                <a:spcBef>
                  <a:spcPts val="0"/>
                </a:spcBef>
                <a:spcAft>
                  <a:spcPts val="0"/>
                </a:spcAft>
                <a:buClr>
                  <a:schemeClr val="dk1"/>
                </a:buClr>
                <a:buSzPts val="6000"/>
                <a:buFont typeface="Alexandria Medium"/>
                <a:buNone/>
                <a:defRPr sz="6000" b="0" i="0" u="none" strike="noStrike" cap="none">
                  <a:solidFill>
                    <a:schemeClr val="dk1"/>
                  </a:solidFill>
                  <a:latin typeface="Alexandria Medium"/>
                  <a:ea typeface="Alexandria Medium"/>
                  <a:cs typeface="Alexandria Medium"/>
                  <a:sym typeface="Alexandria Medium"/>
                </a:defRPr>
              </a:lvl2pPr>
              <a:lvl3pPr marR="0" lvl="2" algn="ctr" rtl="0">
                <a:lnSpc>
                  <a:spcPct val="100000"/>
                </a:lnSpc>
                <a:spcBef>
                  <a:spcPts val="0"/>
                </a:spcBef>
                <a:spcAft>
                  <a:spcPts val="0"/>
                </a:spcAft>
                <a:buClr>
                  <a:schemeClr val="dk1"/>
                </a:buClr>
                <a:buSzPts val="6000"/>
                <a:buFont typeface="Alexandria Medium"/>
                <a:buNone/>
                <a:defRPr sz="6000" b="0" i="0" u="none" strike="noStrike" cap="none">
                  <a:solidFill>
                    <a:schemeClr val="dk1"/>
                  </a:solidFill>
                  <a:latin typeface="Alexandria Medium"/>
                  <a:ea typeface="Alexandria Medium"/>
                  <a:cs typeface="Alexandria Medium"/>
                  <a:sym typeface="Alexandria Medium"/>
                </a:defRPr>
              </a:lvl3pPr>
              <a:lvl4pPr marR="0" lvl="3" algn="ctr" rtl="0">
                <a:lnSpc>
                  <a:spcPct val="100000"/>
                </a:lnSpc>
                <a:spcBef>
                  <a:spcPts val="0"/>
                </a:spcBef>
                <a:spcAft>
                  <a:spcPts val="0"/>
                </a:spcAft>
                <a:buClr>
                  <a:schemeClr val="dk1"/>
                </a:buClr>
                <a:buSzPts val="6000"/>
                <a:buFont typeface="Alexandria Medium"/>
                <a:buNone/>
                <a:defRPr sz="6000" b="0" i="0" u="none" strike="noStrike" cap="none">
                  <a:solidFill>
                    <a:schemeClr val="dk1"/>
                  </a:solidFill>
                  <a:latin typeface="Alexandria Medium"/>
                  <a:ea typeface="Alexandria Medium"/>
                  <a:cs typeface="Alexandria Medium"/>
                  <a:sym typeface="Alexandria Medium"/>
                </a:defRPr>
              </a:lvl4pPr>
              <a:lvl5pPr marR="0" lvl="4" algn="ctr" rtl="0">
                <a:lnSpc>
                  <a:spcPct val="100000"/>
                </a:lnSpc>
                <a:spcBef>
                  <a:spcPts val="0"/>
                </a:spcBef>
                <a:spcAft>
                  <a:spcPts val="0"/>
                </a:spcAft>
                <a:buClr>
                  <a:schemeClr val="dk1"/>
                </a:buClr>
                <a:buSzPts val="6000"/>
                <a:buFont typeface="Alexandria Medium"/>
                <a:buNone/>
                <a:defRPr sz="6000" b="0" i="0" u="none" strike="noStrike" cap="none">
                  <a:solidFill>
                    <a:schemeClr val="dk1"/>
                  </a:solidFill>
                  <a:latin typeface="Alexandria Medium"/>
                  <a:ea typeface="Alexandria Medium"/>
                  <a:cs typeface="Alexandria Medium"/>
                  <a:sym typeface="Alexandria Medium"/>
                </a:defRPr>
              </a:lvl5pPr>
              <a:lvl6pPr marR="0" lvl="5" algn="ctr" rtl="0">
                <a:lnSpc>
                  <a:spcPct val="100000"/>
                </a:lnSpc>
                <a:spcBef>
                  <a:spcPts val="0"/>
                </a:spcBef>
                <a:spcAft>
                  <a:spcPts val="0"/>
                </a:spcAft>
                <a:buClr>
                  <a:schemeClr val="dk1"/>
                </a:buClr>
                <a:buSzPts val="6000"/>
                <a:buFont typeface="Alexandria Medium"/>
                <a:buNone/>
                <a:defRPr sz="6000" b="0" i="0" u="none" strike="noStrike" cap="none">
                  <a:solidFill>
                    <a:schemeClr val="dk1"/>
                  </a:solidFill>
                  <a:latin typeface="Alexandria Medium"/>
                  <a:ea typeface="Alexandria Medium"/>
                  <a:cs typeface="Alexandria Medium"/>
                  <a:sym typeface="Alexandria Medium"/>
                </a:defRPr>
              </a:lvl6pPr>
              <a:lvl7pPr marR="0" lvl="6" algn="ctr" rtl="0">
                <a:lnSpc>
                  <a:spcPct val="100000"/>
                </a:lnSpc>
                <a:spcBef>
                  <a:spcPts val="0"/>
                </a:spcBef>
                <a:spcAft>
                  <a:spcPts val="0"/>
                </a:spcAft>
                <a:buClr>
                  <a:schemeClr val="dk1"/>
                </a:buClr>
                <a:buSzPts val="6000"/>
                <a:buFont typeface="Alexandria Medium"/>
                <a:buNone/>
                <a:defRPr sz="6000" b="0" i="0" u="none" strike="noStrike" cap="none">
                  <a:solidFill>
                    <a:schemeClr val="dk1"/>
                  </a:solidFill>
                  <a:latin typeface="Alexandria Medium"/>
                  <a:ea typeface="Alexandria Medium"/>
                  <a:cs typeface="Alexandria Medium"/>
                  <a:sym typeface="Alexandria Medium"/>
                </a:defRPr>
              </a:lvl7pPr>
              <a:lvl8pPr marR="0" lvl="7" algn="ctr" rtl="0">
                <a:lnSpc>
                  <a:spcPct val="100000"/>
                </a:lnSpc>
                <a:spcBef>
                  <a:spcPts val="0"/>
                </a:spcBef>
                <a:spcAft>
                  <a:spcPts val="0"/>
                </a:spcAft>
                <a:buClr>
                  <a:schemeClr val="dk1"/>
                </a:buClr>
                <a:buSzPts val="6000"/>
                <a:buFont typeface="Alexandria Medium"/>
                <a:buNone/>
                <a:defRPr sz="6000" b="0" i="0" u="none" strike="noStrike" cap="none">
                  <a:solidFill>
                    <a:schemeClr val="dk1"/>
                  </a:solidFill>
                  <a:latin typeface="Alexandria Medium"/>
                  <a:ea typeface="Alexandria Medium"/>
                  <a:cs typeface="Alexandria Medium"/>
                  <a:sym typeface="Alexandria Medium"/>
                </a:defRPr>
              </a:lvl8pPr>
              <a:lvl9pPr marR="0" lvl="8" algn="ctr" rtl="0">
                <a:lnSpc>
                  <a:spcPct val="100000"/>
                </a:lnSpc>
                <a:spcBef>
                  <a:spcPts val="0"/>
                </a:spcBef>
                <a:spcAft>
                  <a:spcPts val="0"/>
                </a:spcAft>
                <a:buClr>
                  <a:schemeClr val="dk1"/>
                </a:buClr>
                <a:buSzPts val="6000"/>
                <a:buFont typeface="Alexandria Medium"/>
                <a:buNone/>
                <a:defRPr sz="6000" b="0" i="0" u="none" strike="noStrike" cap="none">
                  <a:solidFill>
                    <a:schemeClr val="dk1"/>
                  </a:solidFill>
                  <a:latin typeface="Alexandria Medium"/>
                  <a:ea typeface="Alexandria Medium"/>
                  <a:cs typeface="Alexandria Medium"/>
                  <a:sym typeface="Alexandria Medium"/>
                </a:defRPr>
              </a:lvl9pPr>
            </a:lstStyle>
            <a:p>
              <a:r>
                <a:rPr lang="en-US" sz="2000" dirty="0">
                  <a:solidFill>
                    <a:schemeClr val="tx1"/>
                  </a:solidFill>
                </a:rPr>
                <a:t>So </a:t>
              </a:r>
              <a:r>
                <a:rPr lang="vi-VN" sz="2000" dirty="0">
                  <a:solidFill>
                    <a:schemeClr val="tx1"/>
                  </a:solidFill>
                </a:rPr>
                <a:t>sánh bộ dữ liệu</a:t>
              </a:r>
              <a:endParaRPr lang="en" sz="2000" dirty="0">
                <a:solidFill>
                  <a:schemeClr val="tx1"/>
                </a:solidFill>
              </a:endParaRPr>
            </a:p>
          </p:txBody>
        </p:sp>
        <p:grpSp>
          <p:nvGrpSpPr>
            <p:cNvPr id="7" name="Group 6">
              <a:extLst>
                <a:ext uri="{FF2B5EF4-FFF2-40B4-BE49-F238E27FC236}">
                  <a16:creationId xmlns:a16="http://schemas.microsoft.com/office/drawing/2014/main" id="{485BDA42-E82B-8831-9120-D0CFAEA24E4D}"/>
                </a:ext>
              </a:extLst>
            </p:cNvPr>
            <p:cNvGrpSpPr/>
            <p:nvPr/>
          </p:nvGrpSpPr>
          <p:grpSpPr>
            <a:xfrm>
              <a:off x="436817" y="563263"/>
              <a:ext cx="5375404" cy="582384"/>
              <a:chOff x="436817" y="563263"/>
              <a:chExt cx="5269433" cy="582384"/>
            </a:xfrm>
          </p:grpSpPr>
          <p:sp>
            <p:nvSpPr>
              <p:cNvPr id="8" name="Google Shape;571;p65">
                <a:extLst>
                  <a:ext uri="{FF2B5EF4-FFF2-40B4-BE49-F238E27FC236}">
                    <a16:creationId xmlns:a16="http://schemas.microsoft.com/office/drawing/2014/main" id="{7DCDA8F0-9863-5C63-FC6E-BE64E095B184}"/>
                  </a:ext>
                </a:extLst>
              </p:cNvPr>
              <p:cNvSpPr txBox="1"/>
              <p:nvPr/>
            </p:nvSpPr>
            <p:spPr>
              <a:xfrm>
                <a:off x="436817" y="563263"/>
                <a:ext cx="624903" cy="524073"/>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vi-VN" sz="2600">
                    <a:solidFill>
                      <a:schemeClr val="lt2"/>
                    </a:solidFill>
                    <a:latin typeface="Alexandria Medium" panose="020B0604020202020204" charset="-78"/>
                    <a:ea typeface="Alexandria Medium"/>
                    <a:cs typeface="Alexandria Medium" panose="020B0604020202020204" charset="-78"/>
                    <a:sym typeface="Alexandria Medium"/>
                  </a:rPr>
                  <a:t>03	</a:t>
                </a:r>
                <a:endParaRPr sz="2600">
                  <a:solidFill>
                    <a:schemeClr val="lt2"/>
                  </a:solidFill>
                  <a:latin typeface="Alexandria Medium" panose="020B0604020202020204" charset="-78"/>
                  <a:ea typeface="Alexandria Medium"/>
                  <a:cs typeface="Alexandria Medium" panose="020B0604020202020204" charset="-78"/>
                  <a:sym typeface="Alexandria Medium"/>
                </a:endParaRPr>
              </a:p>
            </p:txBody>
          </p:sp>
          <p:sp>
            <p:nvSpPr>
              <p:cNvPr id="9" name="Google Shape;572;p65">
                <a:extLst>
                  <a:ext uri="{FF2B5EF4-FFF2-40B4-BE49-F238E27FC236}">
                    <a16:creationId xmlns:a16="http://schemas.microsoft.com/office/drawing/2014/main" id="{92BEC57A-18DD-1C9D-05D4-C6A80F48B7EB}"/>
                  </a:ext>
                </a:extLst>
              </p:cNvPr>
              <p:cNvSpPr txBox="1"/>
              <p:nvPr/>
            </p:nvSpPr>
            <p:spPr>
              <a:xfrm>
                <a:off x="1061719" y="565910"/>
                <a:ext cx="4644531" cy="579737"/>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vi-VN" sz="2600" dirty="0">
                    <a:solidFill>
                      <a:schemeClr val="dk1"/>
                    </a:solidFill>
                    <a:latin typeface="Alexandria Medium" panose="020B0604020202020204" charset="-78"/>
                    <a:ea typeface="Alexandria Medium"/>
                    <a:cs typeface="Alexandria Medium" panose="020B0604020202020204" charset="-78"/>
                    <a:sym typeface="Alexandria Medium"/>
                  </a:rPr>
                  <a:t>BỘ DỮ LIỆU</a:t>
                </a:r>
                <a:endParaRPr sz="2600" dirty="0">
                  <a:solidFill>
                    <a:schemeClr val="dk1"/>
                  </a:solidFill>
                  <a:latin typeface="Alexandria Medium" panose="020B0604020202020204" charset="-78"/>
                  <a:ea typeface="Alexandria Medium"/>
                  <a:cs typeface="Alexandria Medium" panose="020B0604020202020204" charset="-78"/>
                  <a:sym typeface="Alexandria Medium"/>
                </a:endParaRPr>
              </a:p>
            </p:txBody>
          </p:sp>
        </p:grpSp>
      </p:grpSp>
      <p:graphicFrame>
        <p:nvGraphicFramePr>
          <p:cNvPr id="3" name="Table 2">
            <a:extLst>
              <a:ext uri="{FF2B5EF4-FFF2-40B4-BE49-F238E27FC236}">
                <a16:creationId xmlns:a16="http://schemas.microsoft.com/office/drawing/2014/main" id="{A579FC53-647B-7C32-EDA0-6E94B04B144C}"/>
              </a:ext>
            </a:extLst>
          </p:cNvPr>
          <p:cNvGraphicFramePr>
            <a:graphicFrameLocks noGrp="1"/>
          </p:cNvGraphicFramePr>
          <p:nvPr>
            <p:extLst>
              <p:ext uri="{D42A27DB-BD31-4B8C-83A1-F6EECF244321}">
                <p14:modId xmlns:p14="http://schemas.microsoft.com/office/powerpoint/2010/main" val="379171485"/>
              </p:ext>
            </p:extLst>
          </p:nvPr>
        </p:nvGraphicFramePr>
        <p:xfrm>
          <a:off x="895612" y="1762791"/>
          <a:ext cx="7352775" cy="2174525"/>
        </p:xfrm>
        <a:graphic>
          <a:graphicData uri="http://schemas.openxmlformats.org/drawingml/2006/table">
            <a:tbl>
              <a:tblPr firstRow="1" firstCol="1" bandRow="1">
                <a:tableStyleId>{EA0746B5-5361-40A0-A79A-8CD2CA1C93DB}</a:tableStyleId>
              </a:tblPr>
              <a:tblGrid>
                <a:gridCol w="1503071">
                  <a:extLst>
                    <a:ext uri="{9D8B030D-6E8A-4147-A177-3AD203B41FA5}">
                      <a16:colId xmlns:a16="http://schemas.microsoft.com/office/drawing/2014/main" val="1791956456"/>
                    </a:ext>
                  </a:extLst>
                </a:gridCol>
                <a:gridCol w="730850">
                  <a:extLst>
                    <a:ext uri="{9D8B030D-6E8A-4147-A177-3AD203B41FA5}">
                      <a16:colId xmlns:a16="http://schemas.microsoft.com/office/drawing/2014/main" val="2491387705"/>
                    </a:ext>
                  </a:extLst>
                </a:gridCol>
                <a:gridCol w="730850">
                  <a:extLst>
                    <a:ext uri="{9D8B030D-6E8A-4147-A177-3AD203B41FA5}">
                      <a16:colId xmlns:a16="http://schemas.microsoft.com/office/drawing/2014/main" val="32702921"/>
                    </a:ext>
                  </a:extLst>
                </a:gridCol>
                <a:gridCol w="731576">
                  <a:extLst>
                    <a:ext uri="{9D8B030D-6E8A-4147-A177-3AD203B41FA5}">
                      <a16:colId xmlns:a16="http://schemas.microsoft.com/office/drawing/2014/main" val="4213579204"/>
                    </a:ext>
                  </a:extLst>
                </a:gridCol>
                <a:gridCol w="730850">
                  <a:extLst>
                    <a:ext uri="{9D8B030D-6E8A-4147-A177-3AD203B41FA5}">
                      <a16:colId xmlns:a16="http://schemas.microsoft.com/office/drawing/2014/main" val="3622465536"/>
                    </a:ext>
                  </a:extLst>
                </a:gridCol>
                <a:gridCol w="731576">
                  <a:extLst>
                    <a:ext uri="{9D8B030D-6E8A-4147-A177-3AD203B41FA5}">
                      <a16:colId xmlns:a16="http://schemas.microsoft.com/office/drawing/2014/main" val="768981643"/>
                    </a:ext>
                  </a:extLst>
                </a:gridCol>
                <a:gridCol w="730850">
                  <a:extLst>
                    <a:ext uri="{9D8B030D-6E8A-4147-A177-3AD203B41FA5}">
                      <a16:colId xmlns:a16="http://schemas.microsoft.com/office/drawing/2014/main" val="2389484345"/>
                    </a:ext>
                  </a:extLst>
                </a:gridCol>
                <a:gridCol w="731576">
                  <a:extLst>
                    <a:ext uri="{9D8B030D-6E8A-4147-A177-3AD203B41FA5}">
                      <a16:colId xmlns:a16="http://schemas.microsoft.com/office/drawing/2014/main" val="3610149468"/>
                    </a:ext>
                  </a:extLst>
                </a:gridCol>
                <a:gridCol w="731576">
                  <a:extLst>
                    <a:ext uri="{9D8B030D-6E8A-4147-A177-3AD203B41FA5}">
                      <a16:colId xmlns:a16="http://schemas.microsoft.com/office/drawing/2014/main" val="3559463287"/>
                    </a:ext>
                  </a:extLst>
                </a:gridCol>
              </a:tblGrid>
              <a:tr h="434905">
                <a:tc>
                  <a:txBody>
                    <a:bodyPr/>
                    <a:lstStyle/>
                    <a:p>
                      <a:pPr marL="0" marR="91440" algn="just">
                        <a:lnSpc>
                          <a:spcPct val="107000"/>
                        </a:lnSpc>
                        <a:spcBef>
                          <a:spcPts val="300"/>
                        </a:spcBef>
                        <a:spcAft>
                          <a:spcPts val="300"/>
                        </a:spcAft>
                      </a:pPr>
                      <a:r>
                        <a:rPr lang="vi-VN" sz="1200" kern="100" dirty="0">
                          <a:effectLst/>
                          <a:latin typeface="Alexandria Medium" panose="020B0604020202020204" charset="-78"/>
                          <a:cs typeface="Alexandria Medium" panose="020B0604020202020204" charset="-78"/>
                        </a:rPr>
                        <a:t> </a:t>
                      </a:r>
                      <a:endParaRPr lang="en-US" sz="1100" kern="100" dirty="0">
                        <a:effectLst/>
                        <a:latin typeface="Alexandria Medium" panose="020B0604020202020204" charset="-78"/>
                        <a:ea typeface="Aptos" panose="020B0004020202020204" pitchFamily="34" charset="0"/>
                        <a:cs typeface="Alexandria Medium" panose="020B0604020202020204" charset="-78"/>
                      </a:endParaRPr>
                    </a:p>
                  </a:txBody>
                  <a:tcPr marL="68580" marR="6858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91440" algn="ctr">
                        <a:lnSpc>
                          <a:spcPct val="107000"/>
                        </a:lnSpc>
                        <a:spcBef>
                          <a:spcPts val="300"/>
                        </a:spcBef>
                        <a:spcAft>
                          <a:spcPts val="300"/>
                        </a:spcAft>
                      </a:pPr>
                      <a:r>
                        <a:rPr lang="vi-VN" sz="1200" kern="100" dirty="0">
                          <a:effectLst/>
                          <a:latin typeface="Alexandria Medium" panose="020B0604020202020204" charset="-78"/>
                          <a:cs typeface="Alexandria Medium" panose="020B0604020202020204" charset="-78"/>
                        </a:rPr>
                        <a:t>Akiec</a:t>
                      </a:r>
                      <a:endParaRPr lang="en-US" sz="1100" kern="100" dirty="0">
                        <a:effectLst/>
                        <a:latin typeface="Alexandria Medium" panose="020B0604020202020204" charset="-78"/>
                        <a:ea typeface="Aptos" panose="020B0004020202020204" pitchFamily="34" charset="0"/>
                        <a:cs typeface="Alexandria Medium" panose="020B0604020202020204" charset="-78"/>
                      </a:endParaRPr>
                    </a:p>
                  </a:txBody>
                  <a:tcPr marL="68580" marR="6858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91440" algn="ctr">
                        <a:lnSpc>
                          <a:spcPct val="107000"/>
                        </a:lnSpc>
                        <a:spcBef>
                          <a:spcPts val="300"/>
                        </a:spcBef>
                        <a:spcAft>
                          <a:spcPts val="300"/>
                        </a:spcAft>
                      </a:pPr>
                      <a:r>
                        <a:rPr lang="vi-VN" sz="1200" kern="100" dirty="0">
                          <a:effectLst/>
                          <a:latin typeface="Alexandria Medium" panose="020B0604020202020204" charset="-78"/>
                          <a:cs typeface="Alexandria Medium" panose="020B0604020202020204" charset="-78"/>
                        </a:rPr>
                        <a:t>Bcc</a:t>
                      </a:r>
                      <a:endParaRPr lang="en-US" sz="1100" kern="100" dirty="0">
                        <a:effectLst/>
                        <a:latin typeface="Alexandria Medium" panose="020B0604020202020204" charset="-78"/>
                        <a:ea typeface="Aptos" panose="020B0004020202020204" pitchFamily="34" charset="0"/>
                        <a:cs typeface="Alexandria Medium" panose="020B0604020202020204" charset="-78"/>
                      </a:endParaRPr>
                    </a:p>
                  </a:txBody>
                  <a:tcPr marL="68580" marR="6858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91440" algn="ctr">
                        <a:lnSpc>
                          <a:spcPct val="107000"/>
                        </a:lnSpc>
                        <a:spcBef>
                          <a:spcPts val="300"/>
                        </a:spcBef>
                        <a:spcAft>
                          <a:spcPts val="300"/>
                        </a:spcAft>
                      </a:pPr>
                      <a:r>
                        <a:rPr lang="vi-VN" sz="1200" kern="100" dirty="0">
                          <a:effectLst/>
                          <a:latin typeface="Alexandria Medium" panose="020B0604020202020204" charset="-78"/>
                          <a:cs typeface="Alexandria Medium" panose="020B0604020202020204" charset="-78"/>
                        </a:rPr>
                        <a:t>Bkl</a:t>
                      </a:r>
                      <a:endParaRPr lang="en-US" sz="1100" kern="100" dirty="0">
                        <a:effectLst/>
                        <a:latin typeface="Alexandria Medium" panose="020B0604020202020204" charset="-78"/>
                        <a:ea typeface="Aptos" panose="020B0004020202020204" pitchFamily="34" charset="0"/>
                        <a:cs typeface="Alexandria Medium" panose="020B0604020202020204" charset="-78"/>
                      </a:endParaRPr>
                    </a:p>
                  </a:txBody>
                  <a:tcPr marL="68580" marR="6858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91440" algn="ctr">
                        <a:lnSpc>
                          <a:spcPct val="107000"/>
                        </a:lnSpc>
                        <a:spcBef>
                          <a:spcPts val="300"/>
                        </a:spcBef>
                        <a:spcAft>
                          <a:spcPts val="300"/>
                        </a:spcAft>
                      </a:pPr>
                      <a:r>
                        <a:rPr lang="vi-VN" sz="1200" kern="100" dirty="0">
                          <a:effectLst/>
                          <a:latin typeface="Alexandria Medium" panose="020B0604020202020204" charset="-78"/>
                          <a:cs typeface="Alexandria Medium" panose="020B0604020202020204" charset="-78"/>
                        </a:rPr>
                        <a:t>Df</a:t>
                      </a:r>
                      <a:endParaRPr lang="en-US" sz="1100" kern="100" dirty="0">
                        <a:effectLst/>
                        <a:latin typeface="Alexandria Medium" panose="020B0604020202020204" charset="-78"/>
                        <a:ea typeface="Aptos" panose="020B0004020202020204" pitchFamily="34" charset="0"/>
                        <a:cs typeface="Alexandria Medium" panose="020B0604020202020204" charset="-78"/>
                      </a:endParaRPr>
                    </a:p>
                  </a:txBody>
                  <a:tcPr marL="68580" marR="6858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91440" algn="ctr">
                        <a:lnSpc>
                          <a:spcPct val="107000"/>
                        </a:lnSpc>
                        <a:spcBef>
                          <a:spcPts val="300"/>
                        </a:spcBef>
                        <a:spcAft>
                          <a:spcPts val="300"/>
                        </a:spcAft>
                      </a:pPr>
                      <a:r>
                        <a:rPr lang="vi-VN" sz="1200" kern="100" dirty="0">
                          <a:effectLst/>
                          <a:latin typeface="Alexandria Medium" panose="020B0604020202020204" charset="-78"/>
                          <a:cs typeface="Alexandria Medium" panose="020B0604020202020204" charset="-78"/>
                        </a:rPr>
                        <a:t>Mel</a:t>
                      </a:r>
                      <a:endParaRPr lang="en-US" sz="1100" kern="100" dirty="0">
                        <a:effectLst/>
                        <a:latin typeface="Alexandria Medium" panose="020B0604020202020204" charset="-78"/>
                        <a:ea typeface="Aptos" panose="020B0004020202020204" pitchFamily="34" charset="0"/>
                        <a:cs typeface="Alexandria Medium" panose="020B0604020202020204" charset="-78"/>
                      </a:endParaRPr>
                    </a:p>
                  </a:txBody>
                  <a:tcPr marL="68580" marR="6858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91440" algn="ctr">
                        <a:lnSpc>
                          <a:spcPct val="107000"/>
                        </a:lnSpc>
                        <a:spcBef>
                          <a:spcPts val="300"/>
                        </a:spcBef>
                        <a:spcAft>
                          <a:spcPts val="300"/>
                        </a:spcAft>
                      </a:pPr>
                      <a:r>
                        <a:rPr lang="vi-VN" sz="1200" kern="100" dirty="0">
                          <a:effectLst/>
                          <a:latin typeface="Alexandria Medium" panose="020B0604020202020204" charset="-78"/>
                          <a:cs typeface="Alexandria Medium" panose="020B0604020202020204" charset="-78"/>
                        </a:rPr>
                        <a:t>Nv</a:t>
                      </a:r>
                      <a:endParaRPr lang="en-US" sz="1100" kern="100" dirty="0">
                        <a:effectLst/>
                        <a:latin typeface="Alexandria Medium" panose="020B0604020202020204" charset="-78"/>
                        <a:ea typeface="Aptos" panose="020B0004020202020204" pitchFamily="34" charset="0"/>
                        <a:cs typeface="Alexandria Medium" panose="020B0604020202020204" charset="-78"/>
                      </a:endParaRPr>
                    </a:p>
                  </a:txBody>
                  <a:tcPr marL="68580" marR="6858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91440" algn="ctr">
                        <a:lnSpc>
                          <a:spcPct val="107000"/>
                        </a:lnSpc>
                        <a:spcBef>
                          <a:spcPts val="300"/>
                        </a:spcBef>
                        <a:spcAft>
                          <a:spcPts val="300"/>
                        </a:spcAft>
                      </a:pPr>
                      <a:r>
                        <a:rPr lang="vi-VN" sz="1200" kern="100" dirty="0">
                          <a:effectLst/>
                          <a:latin typeface="Alexandria Medium" panose="020B0604020202020204" charset="-78"/>
                          <a:cs typeface="Alexandria Medium" panose="020B0604020202020204" charset="-78"/>
                        </a:rPr>
                        <a:t>Vasc</a:t>
                      </a:r>
                      <a:endParaRPr lang="en-US" sz="1100" kern="100" dirty="0">
                        <a:effectLst/>
                        <a:latin typeface="Alexandria Medium" panose="020B0604020202020204" charset="-78"/>
                        <a:ea typeface="Aptos" panose="020B0004020202020204" pitchFamily="34" charset="0"/>
                        <a:cs typeface="Alexandria Medium" panose="020B0604020202020204" charset="-78"/>
                      </a:endParaRPr>
                    </a:p>
                  </a:txBody>
                  <a:tcPr marL="68580" marR="6858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91440" algn="ctr">
                        <a:lnSpc>
                          <a:spcPct val="107000"/>
                        </a:lnSpc>
                        <a:spcBef>
                          <a:spcPts val="300"/>
                        </a:spcBef>
                        <a:spcAft>
                          <a:spcPts val="300"/>
                        </a:spcAft>
                      </a:pPr>
                      <a:r>
                        <a:rPr lang="vi-VN" sz="1100" kern="100" dirty="0">
                          <a:effectLst/>
                          <a:latin typeface="Alexandria Medium" panose="020B0604020202020204" charset="-78"/>
                          <a:ea typeface="Aptos" panose="020B0004020202020204" pitchFamily="34" charset="0"/>
                          <a:cs typeface="Alexandria Medium" panose="020B0604020202020204" charset="-78"/>
                        </a:rPr>
                        <a:t>Tổng</a:t>
                      </a:r>
                      <a:endParaRPr lang="en-US" sz="1100" kern="100" dirty="0">
                        <a:effectLst/>
                        <a:latin typeface="Alexandria Medium" panose="020B0604020202020204" charset="-78"/>
                        <a:ea typeface="Aptos" panose="020B0004020202020204" pitchFamily="34" charset="0"/>
                        <a:cs typeface="Alexandria Medium" panose="020B0604020202020204" charset="-78"/>
                      </a:endParaRPr>
                    </a:p>
                  </a:txBody>
                  <a:tcPr marL="68580" marR="6858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21037352"/>
                  </a:ext>
                </a:extLst>
              </a:tr>
              <a:tr h="434905">
                <a:tc>
                  <a:txBody>
                    <a:bodyPr/>
                    <a:lstStyle/>
                    <a:p>
                      <a:pPr marL="0" marR="91440" algn="just">
                        <a:lnSpc>
                          <a:spcPct val="107000"/>
                        </a:lnSpc>
                        <a:spcBef>
                          <a:spcPts val="300"/>
                        </a:spcBef>
                        <a:spcAft>
                          <a:spcPts val="300"/>
                        </a:spcAft>
                      </a:pPr>
                      <a:r>
                        <a:rPr lang="vi-VN" sz="1200" kern="100" dirty="0">
                          <a:effectLst/>
                          <a:latin typeface="Alexandria Medium" panose="020B0604020202020204" charset="-78"/>
                          <a:cs typeface="Alexandria Medium" panose="020B0604020202020204" charset="-78"/>
                        </a:rPr>
                        <a:t>HAM10000</a:t>
                      </a:r>
                      <a:endParaRPr lang="en-US" sz="1100" kern="100" dirty="0">
                        <a:effectLst/>
                        <a:latin typeface="Alexandria Medium" panose="020B0604020202020204" charset="-78"/>
                        <a:ea typeface="Aptos" panose="020B0004020202020204" pitchFamily="34" charset="0"/>
                        <a:cs typeface="Alexandria Medium" panose="020B0604020202020204" charset="-78"/>
                      </a:endParaRPr>
                    </a:p>
                  </a:txBody>
                  <a:tcPr marL="68580" marR="6858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91440" algn="ctr">
                        <a:lnSpc>
                          <a:spcPct val="107000"/>
                        </a:lnSpc>
                        <a:spcBef>
                          <a:spcPts val="300"/>
                        </a:spcBef>
                        <a:spcAft>
                          <a:spcPts val="300"/>
                        </a:spcAft>
                      </a:pPr>
                      <a:r>
                        <a:rPr lang="vi-VN" sz="1200" kern="100" dirty="0">
                          <a:effectLst/>
                          <a:latin typeface="Alexandria Medium" panose="020B0604020202020204" charset="-78"/>
                          <a:cs typeface="Alexandria Medium" panose="020B0604020202020204" charset="-78"/>
                        </a:rPr>
                        <a:t>327</a:t>
                      </a:r>
                      <a:endParaRPr lang="en-US" sz="1100" kern="100" dirty="0">
                        <a:effectLst/>
                        <a:latin typeface="Alexandria Medium" panose="020B0604020202020204" charset="-78"/>
                        <a:ea typeface="Aptos" panose="020B0004020202020204" pitchFamily="34" charset="0"/>
                        <a:cs typeface="Alexandria Medium" panose="020B0604020202020204" charset="-78"/>
                      </a:endParaRPr>
                    </a:p>
                  </a:txBody>
                  <a:tcPr marL="68580" marR="6858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91440" algn="ctr">
                        <a:lnSpc>
                          <a:spcPct val="107000"/>
                        </a:lnSpc>
                        <a:spcBef>
                          <a:spcPts val="300"/>
                        </a:spcBef>
                        <a:spcAft>
                          <a:spcPts val="300"/>
                        </a:spcAft>
                      </a:pPr>
                      <a:r>
                        <a:rPr lang="vi-VN" sz="1200" kern="100">
                          <a:effectLst/>
                          <a:latin typeface="Alexandria Medium" panose="020B0604020202020204" charset="-78"/>
                          <a:cs typeface="Alexandria Medium" panose="020B0604020202020204" charset="-78"/>
                        </a:rPr>
                        <a:t>514</a:t>
                      </a:r>
                      <a:endParaRPr lang="en-US" sz="1100" kern="100">
                        <a:effectLst/>
                        <a:latin typeface="Alexandria Medium" panose="020B0604020202020204" charset="-78"/>
                        <a:ea typeface="Aptos" panose="020B0004020202020204" pitchFamily="34" charset="0"/>
                        <a:cs typeface="Alexandria Medium" panose="020B0604020202020204" charset="-78"/>
                      </a:endParaRPr>
                    </a:p>
                  </a:txBody>
                  <a:tcPr marL="68580" marR="6858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91440" algn="ctr">
                        <a:lnSpc>
                          <a:spcPct val="107000"/>
                        </a:lnSpc>
                        <a:spcBef>
                          <a:spcPts val="300"/>
                        </a:spcBef>
                        <a:spcAft>
                          <a:spcPts val="300"/>
                        </a:spcAft>
                      </a:pPr>
                      <a:r>
                        <a:rPr lang="vi-VN" sz="1200" kern="100">
                          <a:effectLst/>
                          <a:latin typeface="Alexandria Medium" panose="020B0604020202020204" charset="-78"/>
                          <a:cs typeface="Alexandria Medium" panose="020B0604020202020204" charset="-78"/>
                        </a:rPr>
                        <a:t>1099</a:t>
                      </a:r>
                      <a:endParaRPr lang="en-US" sz="1100" kern="100">
                        <a:effectLst/>
                        <a:latin typeface="Alexandria Medium" panose="020B0604020202020204" charset="-78"/>
                        <a:ea typeface="Aptos" panose="020B0004020202020204" pitchFamily="34" charset="0"/>
                        <a:cs typeface="Alexandria Medium" panose="020B0604020202020204" charset="-78"/>
                      </a:endParaRPr>
                    </a:p>
                  </a:txBody>
                  <a:tcPr marL="68580" marR="6858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91440" algn="ctr">
                        <a:lnSpc>
                          <a:spcPct val="107000"/>
                        </a:lnSpc>
                        <a:spcBef>
                          <a:spcPts val="300"/>
                        </a:spcBef>
                        <a:spcAft>
                          <a:spcPts val="300"/>
                        </a:spcAft>
                      </a:pPr>
                      <a:r>
                        <a:rPr lang="vi-VN" sz="1200" kern="100">
                          <a:effectLst/>
                          <a:latin typeface="Alexandria Medium" panose="020B0604020202020204" charset="-78"/>
                          <a:cs typeface="Alexandria Medium" panose="020B0604020202020204" charset="-78"/>
                        </a:rPr>
                        <a:t>115</a:t>
                      </a:r>
                      <a:endParaRPr lang="en-US" sz="1100" kern="100">
                        <a:effectLst/>
                        <a:latin typeface="Alexandria Medium" panose="020B0604020202020204" charset="-78"/>
                        <a:ea typeface="Aptos" panose="020B0004020202020204" pitchFamily="34" charset="0"/>
                        <a:cs typeface="Alexandria Medium" panose="020B0604020202020204" charset="-78"/>
                      </a:endParaRPr>
                    </a:p>
                  </a:txBody>
                  <a:tcPr marL="68580" marR="6858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91440" algn="ctr">
                        <a:lnSpc>
                          <a:spcPct val="107000"/>
                        </a:lnSpc>
                        <a:spcBef>
                          <a:spcPts val="300"/>
                        </a:spcBef>
                        <a:spcAft>
                          <a:spcPts val="300"/>
                        </a:spcAft>
                      </a:pPr>
                      <a:r>
                        <a:rPr lang="vi-VN" sz="1200" kern="100">
                          <a:effectLst/>
                          <a:latin typeface="Alexandria Medium" panose="020B0604020202020204" charset="-78"/>
                          <a:cs typeface="Alexandria Medium" panose="020B0604020202020204" charset="-78"/>
                        </a:rPr>
                        <a:t>1113</a:t>
                      </a:r>
                      <a:endParaRPr lang="en-US" sz="1100" kern="100">
                        <a:effectLst/>
                        <a:latin typeface="Alexandria Medium" panose="020B0604020202020204" charset="-78"/>
                        <a:ea typeface="Aptos" panose="020B0004020202020204" pitchFamily="34" charset="0"/>
                        <a:cs typeface="Alexandria Medium" panose="020B0604020202020204" charset="-78"/>
                      </a:endParaRPr>
                    </a:p>
                  </a:txBody>
                  <a:tcPr marL="68580" marR="6858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91440" algn="ctr">
                        <a:lnSpc>
                          <a:spcPct val="107000"/>
                        </a:lnSpc>
                        <a:spcBef>
                          <a:spcPts val="300"/>
                        </a:spcBef>
                        <a:spcAft>
                          <a:spcPts val="300"/>
                        </a:spcAft>
                      </a:pPr>
                      <a:r>
                        <a:rPr lang="vi-VN" sz="1200" kern="100">
                          <a:effectLst/>
                          <a:latin typeface="Alexandria Medium" panose="020B0604020202020204" charset="-78"/>
                          <a:cs typeface="Alexandria Medium" panose="020B0604020202020204" charset="-78"/>
                        </a:rPr>
                        <a:t>6705</a:t>
                      </a:r>
                      <a:endParaRPr lang="en-US" sz="1100" kern="100">
                        <a:effectLst/>
                        <a:latin typeface="Alexandria Medium" panose="020B0604020202020204" charset="-78"/>
                        <a:ea typeface="Aptos" panose="020B0004020202020204" pitchFamily="34" charset="0"/>
                        <a:cs typeface="Alexandria Medium" panose="020B0604020202020204" charset="-78"/>
                      </a:endParaRPr>
                    </a:p>
                  </a:txBody>
                  <a:tcPr marL="68580" marR="6858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91440" algn="ctr">
                        <a:lnSpc>
                          <a:spcPct val="107000"/>
                        </a:lnSpc>
                        <a:spcBef>
                          <a:spcPts val="300"/>
                        </a:spcBef>
                        <a:spcAft>
                          <a:spcPts val="300"/>
                        </a:spcAft>
                      </a:pPr>
                      <a:r>
                        <a:rPr lang="vi-VN" sz="1200" kern="100">
                          <a:effectLst/>
                          <a:latin typeface="Alexandria Medium" panose="020B0604020202020204" charset="-78"/>
                          <a:cs typeface="Alexandria Medium" panose="020B0604020202020204" charset="-78"/>
                        </a:rPr>
                        <a:t>142</a:t>
                      </a:r>
                      <a:endParaRPr lang="en-US" sz="1100" kern="100">
                        <a:effectLst/>
                        <a:latin typeface="Alexandria Medium" panose="020B0604020202020204" charset="-78"/>
                        <a:ea typeface="Aptos" panose="020B0004020202020204" pitchFamily="34" charset="0"/>
                        <a:cs typeface="Alexandria Medium" panose="020B0604020202020204" charset="-78"/>
                      </a:endParaRPr>
                    </a:p>
                  </a:txBody>
                  <a:tcPr marL="68580" marR="6858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91440" algn="ctr">
                        <a:lnSpc>
                          <a:spcPct val="107000"/>
                        </a:lnSpc>
                        <a:spcBef>
                          <a:spcPts val="300"/>
                        </a:spcBef>
                        <a:spcAft>
                          <a:spcPts val="300"/>
                        </a:spcAft>
                      </a:pPr>
                      <a:r>
                        <a:rPr lang="vi-VN" sz="1100" kern="100" dirty="0">
                          <a:effectLst/>
                          <a:latin typeface="Alexandria Medium" panose="020B0604020202020204" charset="-78"/>
                          <a:ea typeface="Aptos" panose="020B0004020202020204" pitchFamily="34" charset="0"/>
                          <a:cs typeface="Alexandria Medium" panose="020B0604020202020204" charset="-78"/>
                        </a:rPr>
                        <a:t>10015</a:t>
                      </a:r>
                      <a:endParaRPr lang="en-US" sz="1100" kern="100" dirty="0">
                        <a:effectLst/>
                        <a:latin typeface="Alexandria Medium" panose="020B0604020202020204" charset="-78"/>
                        <a:ea typeface="Aptos" panose="020B0004020202020204" pitchFamily="34" charset="0"/>
                        <a:cs typeface="Alexandria Medium" panose="020B0604020202020204" charset="-78"/>
                      </a:endParaRPr>
                    </a:p>
                  </a:txBody>
                  <a:tcPr marL="68580" marR="6858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89593916"/>
                  </a:ext>
                </a:extLst>
              </a:tr>
              <a:tr h="434905">
                <a:tc>
                  <a:txBody>
                    <a:bodyPr/>
                    <a:lstStyle/>
                    <a:p>
                      <a:pPr marL="0" marR="91440" algn="just">
                        <a:lnSpc>
                          <a:spcPct val="107000"/>
                        </a:lnSpc>
                        <a:spcBef>
                          <a:spcPts val="300"/>
                        </a:spcBef>
                        <a:spcAft>
                          <a:spcPts val="300"/>
                        </a:spcAft>
                      </a:pPr>
                      <a:r>
                        <a:rPr lang="vi-VN" sz="1200" kern="100">
                          <a:effectLst/>
                          <a:latin typeface="Alexandria Medium" panose="020B0604020202020204" charset="-78"/>
                          <a:cs typeface="Alexandria Medium" panose="020B0604020202020204" charset="-78"/>
                        </a:rPr>
                        <a:t>PAD-UFES-20</a:t>
                      </a:r>
                      <a:endParaRPr lang="en-US" sz="1100" kern="100">
                        <a:effectLst/>
                        <a:latin typeface="Alexandria Medium" panose="020B0604020202020204" charset="-78"/>
                        <a:ea typeface="Aptos" panose="020B0004020202020204" pitchFamily="34" charset="0"/>
                        <a:cs typeface="Alexandria Medium" panose="020B0604020202020204" charset="-78"/>
                      </a:endParaRPr>
                    </a:p>
                  </a:txBody>
                  <a:tcPr marL="68580" marR="6858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91440" algn="ctr">
                        <a:lnSpc>
                          <a:spcPct val="107000"/>
                        </a:lnSpc>
                        <a:spcBef>
                          <a:spcPts val="300"/>
                        </a:spcBef>
                        <a:spcAft>
                          <a:spcPts val="300"/>
                        </a:spcAft>
                      </a:pPr>
                      <a:r>
                        <a:rPr lang="vi-VN" sz="1200" kern="100">
                          <a:effectLst/>
                          <a:latin typeface="Alexandria Medium" panose="020B0604020202020204" charset="-78"/>
                          <a:cs typeface="Alexandria Medium" panose="020B0604020202020204" charset="-78"/>
                        </a:rPr>
                        <a:t>730</a:t>
                      </a:r>
                      <a:endParaRPr lang="en-US" sz="1100" kern="100">
                        <a:effectLst/>
                        <a:latin typeface="Alexandria Medium" panose="020B0604020202020204" charset="-78"/>
                        <a:ea typeface="Aptos" panose="020B0004020202020204" pitchFamily="34" charset="0"/>
                        <a:cs typeface="Alexandria Medium" panose="020B0604020202020204" charset="-78"/>
                      </a:endParaRPr>
                    </a:p>
                  </a:txBody>
                  <a:tcPr marL="68580" marR="6858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91440" algn="ctr">
                        <a:lnSpc>
                          <a:spcPct val="107000"/>
                        </a:lnSpc>
                        <a:spcBef>
                          <a:spcPts val="300"/>
                        </a:spcBef>
                        <a:spcAft>
                          <a:spcPts val="300"/>
                        </a:spcAft>
                      </a:pPr>
                      <a:r>
                        <a:rPr lang="vi-VN" sz="1200" kern="100" dirty="0">
                          <a:effectLst/>
                          <a:latin typeface="Alexandria Medium" panose="020B0604020202020204" charset="-78"/>
                          <a:cs typeface="Alexandria Medium" panose="020B0604020202020204" charset="-78"/>
                        </a:rPr>
                        <a:t>845</a:t>
                      </a:r>
                      <a:endParaRPr lang="en-US" sz="1100" kern="100" dirty="0">
                        <a:effectLst/>
                        <a:latin typeface="Alexandria Medium" panose="020B0604020202020204" charset="-78"/>
                        <a:ea typeface="Aptos" panose="020B0004020202020204" pitchFamily="34" charset="0"/>
                        <a:cs typeface="Alexandria Medium" panose="020B0604020202020204" charset="-78"/>
                      </a:endParaRPr>
                    </a:p>
                  </a:txBody>
                  <a:tcPr marL="68580" marR="6858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91440" algn="ctr">
                        <a:lnSpc>
                          <a:spcPct val="107000"/>
                        </a:lnSpc>
                        <a:spcBef>
                          <a:spcPts val="300"/>
                        </a:spcBef>
                        <a:spcAft>
                          <a:spcPts val="300"/>
                        </a:spcAft>
                      </a:pPr>
                      <a:r>
                        <a:rPr lang="vi-VN" sz="1200" kern="100">
                          <a:effectLst/>
                          <a:latin typeface="Alexandria Medium" panose="020B0604020202020204" charset="-78"/>
                          <a:cs typeface="Alexandria Medium" panose="020B0604020202020204" charset="-78"/>
                        </a:rPr>
                        <a:t>235</a:t>
                      </a:r>
                      <a:endParaRPr lang="en-US" sz="1100" kern="100">
                        <a:effectLst/>
                        <a:latin typeface="Alexandria Medium" panose="020B0604020202020204" charset="-78"/>
                        <a:ea typeface="Aptos" panose="020B0004020202020204" pitchFamily="34" charset="0"/>
                        <a:cs typeface="Alexandria Medium" panose="020B0604020202020204" charset="-78"/>
                      </a:endParaRPr>
                    </a:p>
                  </a:txBody>
                  <a:tcPr marL="68580" marR="6858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91440" algn="ctr">
                        <a:lnSpc>
                          <a:spcPct val="107000"/>
                        </a:lnSpc>
                        <a:spcBef>
                          <a:spcPts val="300"/>
                        </a:spcBef>
                        <a:spcAft>
                          <a:spcPts val="300"/>
                        </a:spcAft>
                      </a:pPr>
                      <a:r>
                        <a:rPr lang="vi-VN" sz="1200" kern="100">
                          <a:effectLst/>
                          <a:latin typeface="Alexandria Medium" panose="020B0604020202020204" charset="-78"/>
                          <a:cs typeface="Alexandria Medium" panose="020B0604020202020204" charset="-78"/>
                        </a:rPr>
                        <a:t> </a:t>
                      </a:r>
                      <a:endParaRPr lang="en-US" sz="1100" kern="100">
                        <a:effectLst/>
                        <a:latin typeface="Alexandria Medium" panose="020B0604020202020204" charset="-78"/>
                        <a:ea typeface="Aptos" panose="020B0004020202020204" pitchFamily="34" charset="0"/>
                        <a:cs typeface="Alexandria Medium" panose="020B0604020202020204" charset="-78"/>
                      </a:endParaRPr>
                    </a:p>
                  </a:txBody>
                  <a:tcPr marL="68580" marR="6858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91440" algn="ctr">
                        <a:lnSpc>
                          <a:spcPct val="107000"/>
                        </a:lnSpc>
                        <a:spcBef>
                          <a:spcPts val="300"/>
                        </a:spcBef>
                        <a:spcAft>
                          <a:spcPts val="300"/>
                        </a:spcAft>
                      </a:pPr>
                      <a:r>
                        <a:rPr lang="vi-VN" sz="1200" kern="100">
                          <a:effectLst/>
                          <a:latin typeface="Alexandria Medium" panose="020B0604020202020204" charset="-78"/>
                          <a:cs typeface="Alexandria Medium" panose="020B0604020202020204" charset="-78"/>
                        </a:rPr>
                        <a:t>52</a:t>
                      </a:r>
                      <a:endParaRPr lang="en-US" sz="1100" kern="100">
                        <a:effectLst/>
                        <a:latin typeface="Alexandria Medium" panose="020B0604020202020204" charset="-78"/>
                        <a:ea typeface="Aptos" panose="020B0004020202020204" pitchFamily="34" charset="0"/>
                        <a:cs typeface="Alexandria Medium" panose="020B0604020202020204" charset="-78"/>
                      </a:endParaRPr>
                    </a:p>
                  </a:txBody>
                  <a:tcPr marL="68580" marR="6858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91440" algn="ctr">
                        <a:lnSpc>
                          <a:spcPct val="107000"/>
                        </a:lnSpc>
                        <a:spcBef>
                          <a:spcPts val="300"/>
                        </a:spcBef>
                        <a:spcAft>
                          <a:spcPts val="300"/>
                        </a:spcAft>
                      </a:pPr>
                      <a:r>
                        <a:rPr lang="vi-VN" sz="1200" kern="100">
                          <a:effectLst/>
                          <a:latin typeface="Alexandria Medium" panose="020B0604020202020204" charset="-78"/>
                          <a:cs typeface="Alexandria Medium" panose="020B0604020202020204" charset="-78"/>
                        </a:rPr>
                        <a:t>244</a:t>
                      </a:r>
                      <a:endParaRPr lang="en-US" sz="1100" kern="100">
                        <a:effectLst/>
                        <a:latin typeface="Alexandria Medium" panose="020B0604020202020204" charset="-78"/>
                        <a:ea typeface="Aptos" panose="020B0004020202020204" pitchFamily="34" charset="0"/>
                        <a:cs typeface="Alexandria Medium" panose="020B0604020202020204" charset="-78"/>
                      </a:endParaRPr>
                    </a:p>
                  </a:txBody>
                  <a:tcPr marL="68580" marR="6858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91440" algn="ctr">
                        <a:lnSpc>
                          <a:spcPct val="107000"/>
                        </a:lnSpc>
                        <a:spcBef>
                          <a:spcPts val="300"/>
                        </a:spcBef>
                        <a:spcAft>
                          <a:spcPts val="300"/>
                        </a:spcAft>
                      </a:pPr>
                      <a:r>
                        <a:rPr lang="vi-VN" sz="1200" kern="100" dirty="0">
                          <a:effectLst/>
                          <a:latin typeface="Alexandria Medium" panose="020B0604020202020204" charset="-78"/>
                          <a:cs typeface="Alexandria Medium" panose="020B0604020202020204" charset="-78"/>
                        </a:rPr>
                        <a:t> </a:t>
                      </a:r>
                      <a:endParaRPr lang="en-US" sz="1100" kern="100" dirty="0">
                        <a:effectLst/>
                        <a:latin typeface="Alexandria Medium" panose="020B0604020202020204" charset="-78"/>
                        <a:ea typeface="Aptos" panose="020B0004020202020204" pitchFamily="34" charset="0"/>
                        <a:cs typeface="Alexandria Medium" panose="020B0604020202020204" charset="-78"/>
                      </a:endParaRPr>
                    </a:p>
                  </a:txBody>
                  <a:tcPr marL="68580" marR="6858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91440" algn="ctr">
                        <a:lnSpc>
                          <a:spcPct val="107000"/>
                        </a:lnSpc>
                        <a:spcBef>
                          <a:spcPts val="300"/>
                        </a:spcBef>
                        <a:spcAft>
                          <a:spcPts val="300"/>
                        </a:spcAft>
                      </a:pPr>
                      <a:r>
                        <a:rPr lang="vi-VN" sz="1100" kern="100" dirty="0">
                          <a:effectLst/>
                          <a:latin typeface="Alexandria Medium" panose="020B0604020202020204" charset="-78"/>
                          <a:ea typeface="Aptos" panose="020B0004020202020204" pitchFamily="34" charset="0"/>
                          <a:cs typeface="Alexandria Medium" panose="020B0604020202020204" charset="-78"/>
                        </a:rPr>
                        <a:t>2106</a:t>
                      </a:r>
                      <a:endParaRPr lang="en-US" sz="1100" kern="100" dirty="0">
                        <a:effectLst/>
                        <a:latin typeface="Alexandria Medium" panose="020B0604020202020204" charset="-78"/>
                        <a:ea typeface="Aptos" panose="020B0004020202020204" pitchFamily="34" charset="0"/>
                        <a:cs typeface="Alexandria Medium" panose="020B0604020202020204" charset="-78"/>
                      </a:endParaRPr>
                    </a:p>
                  </a:txBody>
                  <a:tcPr marL="68580" marR="6858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04390832"/>
                  </a:ext>
                </a:extLst>
              </a:tr>
              <a:tr h="434905">
                <a:tc>
                  <a:txBody>
                    <a:bodyPr/>
                    <a:lstStyle/>
                    <a:p>
                      <a:pPr marL="0" marR="91440" algn="just">
                        <a:lnSpc>
                          <a:spcPct val="107000"/>
                        </a:lnSpc>
                        <a:spcBef>
                          <a:spcPts val="300"/>
                        </a:spcBef>
                        <a:spcAft>
                          <a:spcPts val="300"/>
                        </a:spcAft>
                      </a:pPr>
                      <a:r>
                        <a:rPr lang="vi-VN" sz="1200" kern="100">
                          <a:effectLst/>
                          <a:latin typeface="Alexandria Medium" panose="020B0604020202020204" charset="-78"/>
                          <a:cs typeface="Alexandria Medium" panose="020B0604020202020204" charset="-78"/>
                        </a:rPr>
                        <a:t>PH2</a:t>
                      </a:r>
                      <a:endParaRPr lang="en-US" sz="1100" kern="100">
                        <a:effectLst/>
                        <a:latin typeface="Alexandria Medium" panose="020B0604020202020204" charset="-78"/>
                        <a:ea typeface="Aptos" panose="020B0004020202020204" pitchFamily="34" charset="0"/>
                        <a:cs typeface="Alexandria Medium" panose="020B0604020202020204" charset="-78"/>
                      </a:endParaRPr>
                    </a:p>
                  </a:txBody>
                  <a:tcPr marL="68580" marR="6858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91440" algn="ctr">
                        <a:lnSpc>
                          <a:spcPct val="107000"/>
                        </a:lnSpc>
                        <a:spcBef>
                          <a:spcPts val="300"/>
                        </a:spcBef>
                        <a:spcAft>
                          <a:spcPts val="300"/>
                        </a:spcAft>
                      </a:pPr>
                      <a:r>
                        <a:rPr lang="vi-VN" sz="1200" kern="100">
                          <a:effectLst/>
                          <a:latin typeface="Alexandria Medium" panose="020B0604020202020204" charset="-78"/>
                          <a:cs typeface="Alexandria Medium" panose="020B0604020202020204" charset="-78"/>
                        </a:rPr>
                        <a:t> </a:t>
                      </a:r>
                      <a:endParaRPr lang="en-US" sz="1100" kern="100">
                        <a:effectLst/>
                        <a:latin typeface="Alexandria Medium" panose="020B0604020202020204" charset="-78"/>
                        <a:ea typeface="Aptos" panose="020B0004020202020204" pitchFamily="34" charset="0"/>
                        <a:cs typeface="Alexandria Medium" panose="020B0604020202020204" charset="-78"/>
                      </a:endParaRPr>
                    </a:p>
                  </a:txBody>
                  <a:tcPr marL="68580" marR="6858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91440" algn="ctr">
                        <a:lnSpc>
                          <a:spcPct val="107000"/>
                        </a:lnSpc>
                        <a:spcBef>
                          <a:spcPts val="300"/>
                        </a:spcBef>
                        <a:spcAft>
                          <a:spcPts val="300"/>
                        </a:spcAft>
                      </a:pPr>
                      <a:r>
                        <a:rPr lang="vi-VN" sz="1200" kern="100">
                          <a:effectLst/>
                          <a:latin typeface="Alexandria Medium" panose="020B0604020202020204" charset="-78"/>
                          <a:cs typeface="Alexandria Medium" panose="020B0604020202020204" charset="-78"/>
                        </a:rPr>
                        <a:t> </a:t>
                      </a:r>
                      <a:endParaRPr lang="en-US" sz="1100" kern="100">
                        <a:effectLst/>
                        <a:latin typeface="Alexandria Medium" panose="020B0604020202020204" charset="-78"/>
                        <a:ea typeface="Aptos" panose="020B0004020202020204" pitchFamily="34" charset="0"/>
                        <a:cs typeface="Alexandria Medium" panose="020B0604020202020204" charset="-78"/>
                      </a:endParaRPr>
                    </a:p>
                  </a:txBody>
                  <a:tcPr marL="68580" marR="6858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91440" algn="ctr">
                        <a:lnSpc>
                          <a:spcPct val="107000"/>
                        </a:lnSpc>
                        <a:spcBef>
                          <a:spcPts val="300"/>
                        </a:spcBef>
                        <a:spcAft>
                          <a:spcPts val="300"/>
                        </a:spcAft>
                      </a:pPr>
                      <a:r>
                        <a:rPr lang="vi-VN" sz="1200" kern="100" dirty="0">
                          <a:effectLst/>
                          <a:latin typeface="Alexandria Medium" panose="020B0604020202020204" charset="-78"/>
                          <a:cs typeface="Alexandria Medium" panose="020B0604020202020204" charset="-78"/>
                        </a:rPr>
                        <a:t> </a:t>
                      </a:r>
                      <a:endParaRPr lang="en-US" sz="1100" kern="100" dirty="0">
                        <a:effectLst/>
                        <a:latin typeface="Alexandria Medium" panose="020B0604020202020204" charset="-78"/>
                        <a:ea typeface="Aptos" panose="020B0004020202020204" pitchFamily="34" charset="0"/>
                        <a:cs typeface="Alexandria Medium" panose="020B0604020202020204" charset="-78"/>
                      </a:endParaRPr>
                    </a:p>
                  </a:txBody>
                  <a:tcPr marL="68580" marR="6858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91440" algn="ctr">
                        <a:lnSpc>
                          <a:spcPct val="107000"/>
                        </a:lnSpc>
                        <a:spcBef>
                          <a:spcPts val="300"/>
                        </a:spcBef>
                        <a:spcAft>
                          <a:spcPts val="300"/>
                        </a:spcAft>
                      </a:pPr>
                      <a:r>
                        <a:rPr lang="vi-VN" sz="1200" kern="100" dirty="0">
                          <a:effectLst/>
                          <a:latin typeface="Alexandria Medium" panose="020B0604020202020204" charset="-78"/>
                          <a:cs typeface="Alexandria Medium" panose="020B0604020202020204" charset="-78"/>
                        </a:rPr>
                        <a:t> </a:t>
                      </a:r>
                      <a:endParaRPr lang="en-US" sz="1100" kern="100" dirty="0">
                        <a:effectLst/>
                        <a:latin typeface="Alexandria Medium" panose="020B0604020202020204" charset="-78"/>
                        <a:ea typeface="Aptos" panose="020B0004020202020204" pitchFamily="34" charset="0"/>
                        <a:cs typeface="Alexandria Medium" panose="020B0604020202020204" charset="-78"/>
                      </a:endParaRPr>
                    </a:p>
                  </a:txBody>
                  <a:tcPr marL="68580" marR="6858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91440" algn="ctr">
                        <a:lnSpc>
                          <a:spcPct val="107000"/>
                        </a:lnSpc>
                        <a:spcBef>
                          <a:spcPts val="300"/>
                        </a:spcBef>
                        <a:spcAft>
                          <a:spcPts val="300"/>
                        </a:spcAft>
                      </a:pPr>
                      <a:r>
                        <a:rPr lang="vi-VN" sz="1200" kern="100">
                          <a:effectLst/>
                          <a:latin typeface="Alexandria Medium" panose="020B0604020202020204" charset="-78"/>
                          <a:cs typeface="Alexandria Medium" panose="020B0604020202020204" charset="-78"/>
                        </a:rPr>
                        <a:t>40</a:t>
                      </a:r>
                      <a:endParaRPr lang="en-US" sz="1100" kern="100">
                        <a:effectLst/>
                        <a:latin typeface="Alexandria Medium" panose="020B0604020202020204" charset="-78"/>
                        <a:ea typeface="Aptos" panose="020B0004020202020204" pitchFamily="34" charset="0"/>
                        <a:cs typeface="Alexandria Medium" panose="020B0604020202020204" charset="-78"/>
                      </a:endParaRPr>
                    </a:p>
                  </a:txBody>
                  <a:tcPr marL="68580" marR="6858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91440" algn="ctr">
                        <a:lnSpc>
                          <a:spcPct val="107000"/>
                        </a:lnSpc>
                        <a:spcBef>
                          <a:spcPts val="300"/>
                        </a:spcBef>
                        <a:spcAft>
                          <a:spcPts val="300"/>
                        </a:spcAft>
                      </a:pPr>
                      <a:r>
                        <a:rPr lang="vi-VN" sz="1200" kern="100">
                          <a:effectLst/>
                          <a:latin typeface="Alexandria Medium" panose="020B0604020202020204" charset="-78"/>
                          <a:cs typeface="Alexandria Medium" panose="020B0604020202020204" charset="-78"/>
                        </a:rPr>
                        <a:t>160</a:t>
                      </a:r>
                      <a:endParaRPr lang="en-US" sz="1100" kern="100">
                        <a:effectLst/>
                        <a:latin typeface="Alexandria Medium" panose="020B0604020202020204" charset="-78"/>
                        <a:ea typeface="Aptos" panose="020B0004020202020204" pitchFamily="34" charset="0"/>
                        <a:cs typeface="Alexandria Medium" panose="020B0604020202020204" charset="-78"/>
                      </a:endParaRPr>
                    </a:p>
                  </a:txBody>
                  <a:tcPr marL="68580" marR="6858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91440" algn="ctr">
                        <a:lnSpc>
                          <a:spcPct val="107000"/>
                        </a:lnSpc>
                        <a:spcBef>
                          <a:spcPts val="300"/>
                        </a:spcBef>
                        <a:spcAft>
                          <a:spcPts val="300"/>
                        </a:spcAft>
                      </a:pPr>
                      <a:r>
                        <a:rPr lang="vi-VN" sz="1200" kern="100">
                          <a:effectLst/>
                          <a:latin typeface="Alexandria Medium" panose="020B0604020202020204" charset="-78"/>
                          <a:cs typeface="Alexandria Medium" panose="020B0604020202020204" charset="-78"/>
                        </a:rPr>
                        <a:t> </a:t>
                      </a:r>
                      <a:endParaRPr lang="en-US" sz="1100" kern="100">
                        <a:effectLst/>
                        <a:latin typeface="Alexandria Medium" panose="020B0604020202020204" charset="-78"/>
                        <a:ea typeface="Aptos" panose="020B0004020202020204" pitchFamily="34" charset="0"/>
                        <a:cs typeface="Alexandria Medium" panose="020B0604020202020204" charset="-78"/>
                      </a:endParaRPr>
                    </a:p>
                  </a:txBody>
                  <a:tcPr marL="68580" marR="6858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91440" algn="ctr">
                        <a:lnSpc>
                          <a:spcPct val="107000"/>
                        </a:lnSpc>
                        <a:spcBef>
                          <a:spcPts val="300"/>
                        </a:spcBef>
                        <a:spcAft>
                          <a:spcPts val="300"/>
                        </a:spcAft>
                      </a:pPr>
                      <a:r>
                        <a:rPr lang="vi-VN" sz="1100" kern="100" dirty="0">
                          <a:effectLst/>
                          <a:latin typeface="Alexandria Medium" panose="020B0604020202020204" charset="-78"/>
                          <a:ea typeface="Aptos" panose="020B0004020202020204" pitchFamily="34" charset="0"/>
                          <a:cs typeface="Alexandria Medium" panose="020B0604020202020204" charset="-78"/>
                        </a:rPr>
                        <a:t>200</a:t>
                      </a:r>
                      <a:endParaRPr lang="en-US" sz="1100" kern="100" dirty="0">
                        <a:effectLst/>
                        <a:latin typeface="Alexandria Medium" panose="020B0604020202020204" charset="-78"/>
                        <a:ea typeface="Aptos" panose="020B0004020202020204" pitchFamily="34" charset="0"/>
                        <a:cs typeface="Alexandria Medium" panose="020B0604020202020204" charset="-78"/>
                      </a:endParaRPr>
                    </a:p>
                  </a:txBody>
                  <a:tcPr marL="68580" marR="6858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9808596"/>
                  </a:ext>
                </a:extLst>
              </a:tr>
              <a:tr h="434905">
                <a:tc>
                  <a:txBody>
                    <a:bodyPr/>
                    <a:lstStyle/>
                    <a:p>
                      <a:pPr marL="0" marR="91440" algn="just">
                        <a:lnSpc>
                          <a:spcPct val="107000"/>
                        </a:lnSpc>
                        <a:spcBef>
                          <a:spcPts val="300"/>
                        </a:spcBef>
                        <a:spcAft>
                          <a:spcPts val="300"/>
                        </a:spcAft>
                      </a:pPr>
                      <a:r>
                        <a:rPr lang="vi-VN" sz="1200" kern="100" dirty="0">
                          <a:effectLst/>
                          <a:latin typeface="Alexandria Medium" panose="020B0604020202020204" charset="-78"/>
                          <a:cs typeface="Alexandria Medium" panose="020B0604020202020204" charset="-78"/>
                        </a:rPr>
                        <a:t>Dataset nhóm</a:t>
                      </a:r>
                      <a:endParaRPr lang="en-US" sz="1100" kern="100" dirty="0">
                        <a:effectLst/>
                        <a:latin typeface="Alexandria Medium" panose="020B0604020202020204" charset="-78"/>
                        <a:ea typeface="Aptos" panose="020B0004020202020204" pitchFamily="34" charset="0"/>
                        <a:cs typeface="Alexandria Medium" panose="020B0604020202020204" charset="-78"/>
                      </a:endParaRPr>
                    </a:p>
                  </a:txBody>
                  <a:tcPr marL="68580" marR="6858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91440" algn="ctr">
                        <a:lnSpc>
                          <a:spcPct val="107000"/>
                        </a:lnSpc>
                        <a:spcBef>
                          <a:spcPts val="300"/>
                        </a:spcBef>
                        <a:spcAft>
                          <a:spcPts val="300"/>
                        </a:spcAft>
                      </a:pPr>
                      <a:r>
                        <a:rPr lang="vi-VN" sz="1200" kern="100">
                          <a:effectLst/>
                          <a:latin typeface="Alexandria Medium" panose="020B0604020202020204" charset="-78"/>
                          <a:cs typeface="Alexandria Medium" panose="020B0604020202020204" charset="-78"/>
                        </a:rPr>
                        <a:t>1320</a:t>
                      </a:r>
                      <a:endParaRPr lang="en-US" sz="1100" kern="100">
                        <a:effectLst/>
                        <a:latin typeface="Alexandria Medium" panose="020B0604020202020204" charset="-78"/>
                        <a:ea typeface="Aptos" panose="020B0004020202020204" pitchFamily="34" charset="0"/>
                        <a:cs typeface="Alexandria Medium" panose="020B0604020202020204" charset="-78"/>
                      </a:endParaRPr>
                    </a:p>
                  </a:txBody>
                  <a:tcPr marL="68580" marR="6858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91440" algn="ctr">
                        <a:lnSpc>
                          <a:spcPct val="107000"/>
                        </a:lnSpc>
                        <a:spcBef>
                          <a:spcPts val="300"/>
                        </a:spcBef>
                        <a:spcAft>
                          <a:spcPts val="300"/>
                        </a:spcAft>
                      </a:pPr>
                      <a:r>
                        <a:rPr lang="vi-VN" sz="1200" kern="100">
                          <a:effectLst/>
                          <a:latin typeface="Alexandria Medium" panose="020B0604020202020204" charset="-78"/>
                          <a:cs typeface="Alexandria Medium" panose="020B0604020202020204" charset="-78"/>
                        </a:rPr>
                        <a:t>1542</a:t>
                      </a:r>
                      <a:endParaRPr lang="en-US" sz="1100" kern="100">
                        <a:effectLst/>
                        <a:latin typeface="Alexandria Medium" panose="020B0604020202020204" charset="-78"/>
                        <a:ea typeface="Aptos" panose="020B0004020202020204" pitchFamily="34" charset="0"/>
                        <a:cs typeface="Alexandria Medium" panose="020B0604020202020204" charset="-78"/>
                      </a:endParaRPr>
                    </a:p>
                  </a:txBody>
                  <a:tcPr marL="68580" marR="6858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91440" algn="ctr">
                        <a:lnSpc>
                          <a:spcPct val="107000"/>
                        </a:lnSpc>
                        <a:spcBef>
                          <a:spcPts val="300"/>
                        </a:spcBef>
                        <a:spcAft>
                          <a:spcPts val="300"/>
                        </a:spcAft>
                      </a:pPr>
                      <a:r>
                        <a:rPr lang="vi-VN" sz="1200" kern="100">
                          <a:effectLst/>
                          <a:latin typeface="Alexandria Medium" panose="020B0604020202020204" charset="-78"/>
                          <a:cs typeface="Alexandria Medium" panose="020B0604020202020204" charset="-78"/>
                        </a:rPr>
                        <a:t>1045</a:t>
                      </a:r>
                      <a:endParaRPr lang="en-US" sz="1100" kern="100">
                        <a:effectLst/>
                        <a:latin typeface="Alexandria Medium" panose="020B0604020202020204" charset="-78"/>
                        <a:ea typeface="Aptos" panose="020B0004020202020204" pitchFamily="34" charset="0"/>
                        <a:cs typeface="Alexandria Medium" panose="020B0604020202020204" charset="-78"/>
                      </a:endParaRPr>
                    </a:p>
                  </a:txBody>
                  <a:tcPr marL="68580" marR="6858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91440" algn="ctr">
                        <a:lnSpc>
                          <a:spcPct val="107000"/>
                        </a:lnSpc>
                        <a:spcBef>
                          <a:spcPts val="300"/>
                        </a:spcBef>
                        <a:spcAft>
                          <a:spcPts val="300"/>
                        </a:spcAft>
                      </a:pPr>
                      <a:r>
                        <a:rPr lang="vi-VN" sz="1200" kern="100">
                          <a:effectLst/>
                          <a:latin typeface="Alexandria Medium" panose="020B0604020202020204" charset="-78"/>
                          <a:cs typeface="Alexandria Medium" panose="020B0604020202020204" charset="-78"/>
                        </a:rPr>
                        <a:t>300</a:t>
                      </a:r>
                      <a:endParaRPr lang="en-US" sz="1100" kern="100">
                        <a:effectLst/>
                        <a:latin typeface="Alexandria Medium" panose="020B0604020202020204" charset="-78"/>
                        <a:ea typeface="Aptos" panose="020B0004020202020204" pitchFamily="34" charset="0"/>
                        <a:cs typeface="Alexandria Medium" panose="020B0604020202020204" charset="-78"/>
                      </a:endParaRPr>
                    </a:p>
                  </a:txBody>
                  <a:tcPr marL="68580" marR="6858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91440" algn="ctr">
                        <a:lnSpc>
                          <a:spcPct val="107000"/>
                        </a:lnSpc>
                        <a:spcBef>
                          <a:spcPts val="300"/>
                        </a:spcBef>
                        <a:spcAft>
                          <a:spcPts val="300"/>
                        </a:spcAft>
                      </a:pPr>
                      <a:r>
                        <a:rPr lang="vi-VN" sz="1200" kern="100" dirty="0">
                          <a:effectLst/>
                          <a:latin typeface="Alexandria Medium" panose="020B0604020202020204" charset="-78"/>
                          <a:cs typeface="Alexandria Medium" panose="020B0604020202020204" charset="-78"/>
                        </a:rPr>
                        <a:t>1200</a:t>
                      </a:r>
                      <a:endParaRPr lang="en-US" sz="1100" kern="100" dirty="0">
                        <a:effectLst/>
                        <a:latin typeface="Alexandria Medium" panose="020B0604020202020204" charset="-78"/>
                        <a:ea typeface="Aptos" panose="020B0004020202020204" pitchFamily="34" charset="0"/>
                        <a:cs typeface="Alexandria Medium" panose="020B0604020202020204" charset="-78"/>
                      </a:endParaRPr>
                    </a:p>
                  </a:txBody>
                  <a:tcPr marL="68580" marR="6858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91440" algn="ctr">
                        <a:lnSpc>
                          <a:spcPct val="107000"/>
                        </a:lnSpc>
                        <a:spcBef>
                          <a:spcPts val="300"/>
                        </a:spcBef>
                        <a:spcAft>
                          <a:spcPts val="300"/>
                        </a:spcAft>
                      </a:pPr>
                      <a:r>
                        <a:rPr lang="vi-VN" sz="1200" kern="100" dirty="0">
                          <a:effectLst/>
                          <a:latin typeface="Alexandria Medium" panose="020B0604020202020204" charset="-78"/>
                          <a:cs typeface="Alexandria Medium" panose="020B0604020202020204" charset="-78"/>
                        </a:rPr>
                        <a:t>3000</a:t>
                      </a:r>
                      <a:endParaRPr lang="en-US" sz="1100" kern="100" dirty="0">
                        <a:effectLst/>
                        <a:latin typeface="Alexandria Medium" panose="020B0604020202020204" charset="-78"/>
                        <a:ea typeface="Aptos" panose="020B0004020202020204" pitchFamily="34" charset="0"/>
                        <a:cs typeface="Alexandria Medium" panose="020B0604020202020204" charset="-78"/>
                      </a:endParaRPr>
                    </a:p>
                  </a:txBody>
                  <a:tcPr marL="68580" marR="6858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91440" algn="ctr">
                        <a:lnSpc>
                          <a:spcPct val="107000"/>
                        </a:lnSpc>
                        <a:spcBef>
                          <a:spcPts val="300"/>
                        </a:spcBef>
                        <a:spcAft>
                          <a:spcPts val="300"/>
                        </a:spcAft>
                      </a:pPr>
                      <a:r>
                        <a:rPr lang="vi-VN" sz="1200" kern="100" dirty="0">
                          <a:effectLst/>
                          <a:latin typeface="Alexandria Medium" panose="020B0604020202020204" charset="-78"/>
                          <a:cs typeface="Alexandria Medium" panose="020B0604020202020204" charset="-78"/>
                        </a:rPr>
                        <a:t>300</a:t>
                      </a:r>
                      <a:endParaRPr lang="en-US" sz="1100" kern="100" dirty="0">
                        <a:effectLst/>
                        <a:latin typeface="Alexandria Medium" panose="020B0604020202020204" charset="-78"/>
                        <a:ea typeface="Aptos" panose="020B0004020202020204" pitchFamily="34" charset="0"/>
                        <a:cs typeface="Alexandria Medium" panose="020B0604020202020204" charset="-78"/>
                      </a:endParaRPr>
                    </a:p>
                  </a:txBody>
                  <a:tcPr marL="68580" marR="6858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91440" algn="ctr">
                        <a:lnSpc>
                          <a:spcPct val="107000"/>
                        </a:lnSpc>
                        <a:spcBef>
                          <a:spcPts val="300"/>
                        </a:spcBef>
                        <a:spcAft>
                          <a:spcPts val="300"/>
                        </a:spcAft>
                      </a:pPr>
                      <a:r>
                        <a:rPr lang="vi-VN" sz="1100" kern="100" dirty="0">
                          <a:effectLst/>
                          <a:latin typeface="Alexandria Medium" panose="020B0604020202020204" charset="-78"/>
                          <a:ea typeface="Aptos" panose="020B0004020202020204" pitchFamily="34" charset="0"/>
                          <a:cs typeface="Alexandria Medium" panose="020B0604020202020204" charset="-78"/>
                        </a:rPr>
                        <a:t>8707</a:t>
                      </a:r>
                      <a:endParaRPr lang="en-US" sz="1100" kern="100" dirty="0">
                        <a:effectLst/>
                        <a:latin typeface="Alexandria Medium" panose="020B0604020202020204" charset="-78"/>
                        <a:ea typeface="Aptos" panose="020B0004020202020204" pitchFamily="34" charset="0"/>
                        <a:cs typeface="Alexandria Medium" panose="020B0604020202020204" charset="-78"/>
                      </a:endParaRPr>
                    </a:p>
                  </a:txBody>
                  <a:tcPr marL="68580" marR="6858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54455764"/>
                  </a:ext>
                </a:extLst>
              </a:tr>
            </a:tbl>
          </a:graphicData>
        </a:graphic>
      </p:graphicFrame>
    </p:spTree>
    <p:extLst>
      <p:ext uri="{BB962C8B-B14F-4D97-AF65-F5344CB8AC3E}">
        <p14:creationId xmlns:p14="http://schemas.microsoft.com/office/powerpoint/2010/main" val="1875494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77"/>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C1496EF-4CE6-3964-4804-99B09DE4562B}"/>
              </a:ext>
            </a:extLst>
          </p:cNvPr>
          <p:cNvSpPr>
            <a:spLocks noGrp="1"/>
          </p:cNvSpPr>
          <p:nvPr>
            <p:ph type="sldNum" sz="quarter" idx="4"/>
          </p:nvPr>
        </p:nvSpPr>
        <p:spPr/>
        <p:txBody>
          <a:bodyPr/>
          <a:lstStyle/>
          <a:p>
            <a:fld id="{637C29BF-70CC-4A70-A20D-085FE786A1F9}" type="slidenum">
              <a:rPr lang="en-US" smtClean="0"/>
              <a:t>8</a:t>
            </a:fld>
            <a:endParaRPr lang="en-US"/>
          </a:p>
        </p:txBody>
      </p:sp>
      <p:sp>
        <p:nvSpPr>
          <p:cNvPr id="18" name="Hộp Văn bản 17">
            <a:extLst>
              <a:ext uri="{FF2B5EF4-FFF2-40B4-BE49-F238E27FC236}">
                <a16:creationId xmlns:a16="http://schemas.microsoft.com/office/drawing/2014/main" id="{11B2CA66-0B6B-8C7B-3D02-B6E72A8B8E14}"/>
              </a:ext>
            </a:extLst>
          </p:cNvPr>
          <p:cNvSpPr txBox="1"/>
          <p:nvPr/>
        </p:nvSpPr>
        <p:spPr>
          <a:xfrm>
            <a:off x="4112095" y="1767257"/>
            <a:ext cx="4319116" cy="181588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vi-VN" sz="1600">
                <a:solidFill>
                  <a:srgbClr val="15110E"/>
                </a:solidFill>
                <a:latin typeface="Alexandria Medium"/>
                <a:cs typeface="Alexandria Medium"/>
              </a:rPr>
              <a:t>Loại tổn thương da thường gặp nhất là nv (nevus) chiểm 30.5% và cuối cùng là hai loại tổn thương da có tỉ lệ nhỏ nhất, bao gồm df (dermatofibroma) và vasc (Vascular lesion) chiếm 3.9%. </a:t>
            </a:r>
          </a:p>
          <a:p>
            <a:pPr algn="just"/>
            <a:endParaRPr lang="vi-VN" sz="1600">
              <a:solidFill>
                <a:srgbClr val="15110E"/>
              </a:solidFill>
              <a:latin typeface="Alexandria Medium"/>
              <a:cs typeface="Alexandria Medium"/>
            </a:endParaRPr>
          </a:p>
          <a:p>
            <a:pPr algn="just"/>
            <a:endParaRPr lang="vi-VN" sz="1600">
              <a:solidFill>
                <a:srgbClr val="15110E"/>
              </a:solidFill>
              <a:latin typeface="Alexandria Medium"/>
              <a:cs typeface="Alexandria Medium"/>
            </a:endParaRPr>
          </a:p>
        </p:txBody>
      </p:sp>
      <p:sp>
        <p:nvSpPr>
          <p:cNvPr id="23" name="Mũi tên: Phải 22">
            <a:extLst>
              <a:ext uri="{FF2B5EF4-FFF2-40B4-BE49-F238E27FC236}">
                <a16:creationId xmlns:a16="http://schemas.microsoft.com/office/drawing/2014/main" id="{69DDF7B6-0CB0-FF3E-9956-700EEFAA653C}"/>
              </a:ext>
            </a:extLst>
          </p:cNvPr>
          <p:cNvSpPr/>
          <p:nvPr/>
        </p:nvSpPr>
        <p:spPr>
          <a:xfrm flipV="1">
            <a:off x="4275692" y="3453067"/>
            <a:ext cx="366622" cy="258793"/>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4" name="Hộp Văn bản 23">
            <a:extLst>
              <a:ext uri="{FF2B5EF4-FFF2-40B4-BE49-F238E27FC236}">
                <a16:creationId xmlns:a16="http://schemas.microsoft.com/office/drawing/2014/main" id="{8CAB9A43-9AA7-3E1A-76D1-C9511C4661C7}"/>
              </a:ext>
            </a:extLst>
          </p:cNvPr>
          <p:cNvSpPr txBox="1"/>
          <p:nvPr/>
        </p:nvSpPr>
        <p:spPr>
          <a:xfrm>
            <a:off x="4710263" y="3408449"/>
            <a:ext cx="3612470"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vi-VN" sz="1600">
                <a:latin typeface="Alexandria Medium"/>
                <a:cs typeface="Alexandria Medium"/>
              </a:rPr>
              <a:t>Tập dữ liệu bị mất cân bằng. </a:t>
            </a:r>
          </a:p>
        </p:txBody>
      </p:sp>
      <p:pic>
        <p:nvPicPr>
          <p:cNvPr id="26" name="Hình ảnh 25" descr="Ảnh có chứa văn bản, biểu đồ, vòng tròn, ảnh chụp màn hình&#10;&#10;Mô tả được tự động tạo">
            <a:extLst>
              <a:ext uri="{FF2B5EF4-FFF2-40B4-BE49-F238E27FC236}">
                <a16:creationId xmlns:a16="http://schemas.microsoft.com/office/drawing/2014/main" id="{5021B97C-95D4-C7BF-A35C-861E97E530F1}"/>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598515" y="1526695"/>
            <a:ext cx="3011504" cy="2980878"/>
          </a:xfrm>
          <a:prstGeom prst="rect">
            <a:avLst/>
          </a:prstGeom>
        </p:spPr>
      </p:pic>
      <p:grpSp>
        <p:nvGrpSpPr>
          <p:cNvPr id="5" name="Group 4">
            <a:extLst>
              <a:ext uri="{FF2B5EF4-FFF2-40B4-BE49-F238E27FC236}">
                <a16:creationId xmlns:a16="http://schemas.microsoft.com/office/drawing/2014/main" id="{807B618B-405B-512E-552C-F96DB028E9B1}"/>
              </a:ext>
            </a:extLst>
          </p:cNvPr>
          <p:cNvGrpSpPr/>
          <p:nvPr/>
        </p:nvGrpSpPr>
        <p:grpSpPr>
          <a:xfrm>
            <a:off x="391147" y="474621"/>
            <a:ext cx="5375404" cy="968541"/>
            <a:chOff x="436816" y="563263"/>
            <a:chExt cx="5375404" cy="968541"/>
          </a:xfrm>
        </p:grpSpPr>
        <p:sp>
          <p:nvSpPr>
            <p:cNvPr id="6" name="Google Shape;372;p49">
              <a:extLst>
                <a:ext uri="{FF2B5EF4-FFF2-40B4-BE49-F238E27FC236}">
                  <a16:creationId xmlns:a16="http://schemas.microsoft.com/office/drawing/2014/main" id="{CA537989-35A3-EE70-A394-2F1EBCACC2CE}"/>
                </a:ext>
              </a:extLst>
            </p:cNvPr>
            <p:cNvSpPr txBox="1">
              <a:spLocks/>
            </p:cNvSpPr>
            <p:nvPr/>
          </p:nvSpPr>
          <p:spPr>
            <a:xfrm>
              <a:off x="436816" y="952066"/>
              <a:ext cx="4319116" cy="57973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6000"/>
                <a:buFont typeface="Alexandria Medium"/>
                <a:buNone/>
                <a:defRPr sz="7000" b="0" i="0" u="none" strike="noStrike" cap="none">
                  <a:solidFill>
                    <a:schemeClr val="dk1"/>
                  </a:solidFill>
                  <a:latin typeface="Alexandria Medium"/>
                  <a:ea typeface="Alexandria Medium"/>
                  <a:cs typeface="Alexandria Medium"/>
                  <a:sym typeface="Alexandria Medium"/>
                </a:defRPr>
              </a:lvl1pPr>
              <a:lvl2pPr marR="0" lvl="1" algn="ctr" rtl="0">
                <a:lnSpc>
                  <a:spcPct val="100000"/>
                </a:lnSpc>
                <a:spcBef>
                  <a:spcPts val="0"/>
                </a:spcBef>
                <a:spcAft>
                  <a:spcPts val="0"/>
                </a:spcAft>
                <a:buClr>
                  <a:schemeClr val="dk1"/>
                </a:buClr>
                <a:buSzPts val="6000"/>
                <a:buFont typeface="Alexandria Medium"/>
                <a:buNone/>
                <a:defRPr sz="6000" b="0" i="0" u="none" strike="noStrike" cap="none">
                  <a:solidFill>
                    <a:schemeClr val="dk1"/>
                  </a:solidFill>
                  <a:latin typeface="Alexandria Medium"/>
                  <a:ea typeface="Alexandria Medium"/>
                  <a:cs typeface="Alexandria Medium"/>
                  <a:sym typeface="Alexandria Medium"/>
                </a:defRPr>
              </a:lvl2pPr>
              <a:lvl3pPr marR="0" lvl="2" algn="ctr" rtl="0">
                <a:lnSpc>
                  <a:spcPct val="100000"/>
                </a:lnSpc>
                <a:spcBef>
                  <a:spcPts val="0"/>
                </a:spcBef>
                <a:spcAft>
                  <a:spcPts val="0"/>
                </a:spcAft>
                <a:buClr>
                  <a:schemeClr val="dk1"/>
                </a:buClr>
                <a:buSzPts val="6000"/>
                <a:buFont typeface="Alexandria Medium"/>
                <a:buNone/>
                <a:defRPr sz="6000" b="0" i="0" u="none" strike="noStrike" cap="none">
                  <a:solidFill>
                    <a:schemeClr val="dk1"/>
                  </a:solidFill>
                  <a:latin typeface="Alexandria Medium"/>
                  <a:ea typeface="Alexandria Medium"/>
                  <a:cs typeface="Alexandria Medium"/>
                  <a:sym typeface="Alexandria Medium"/>
                </a:defRPr>
              </a:lvl3pPr>
              <a:lvl4pPr marR="0" lvl="3" algn="ctr" rtl="0">
                <a:lnSpc>
                  <a:spcPct val="100000"/>
                </a:lnSpc>
                <a:spcBef>
                  <a:spcPts val="0"/>
                </a:spcBef>
                <a:spcAft>
                  <a:spcPts val="0"/>
                </a:spcAft>
                <a:buClr>
                  <a:schemeClr val="dk1"/>
                </a:buClr>
                <a:buSzPts val="6000"/>
                <a:buFont typeface="Alexandria Medium"/>
                <a:buNone/>
                <a:defRPr sz="6000" b="0" i="0" u="none" strike="noStrike" cap="none">
                  <a:solidFill>
                    <a:schemeClr val="dk1"/>
                  </a:solidFill>
                  <a:latin typeface="Alexandria Medium"/>
                  <a:ea typeface="Alexandria Medium"/>
                  <a:cs typeface="Alexandria Medium"/>
                  <a:sym typeface="Alexandria Medium"/>
                </a:defRPr>
              </a:lvl4pPr>
              <a:lvl5pPr marR="0" lvl="4" algn="ctr" rtl="0">
                <a:lnSpc>
                  <a:spcPct val="100000"/>
                </a:lnSpc>
                <a:spcBef>
                  <a:spcPts val="0"/>
                </a:spcBef>
                <a:spcAft>
                  <a:spcPts val="0"/>
                </a:spcAft>
                <a:buClr>
                  <a:schemeClr val="dk1"/>
                </a:buClr>
                <a:buSzPts val="6000"/>
                <a:buFont typeface="Alexandria Medium"/>
                <a:buNone/>
                <a:defRPr sz="6000" b="0" i="0" u="none" strike="noStrike" cap="none">
                  <a:solidFill>
                    <a:schemeClr val="dk1"/>
                  </a:solidFill>
                  <a:latin typeface="Alexandria Medium"/>
                  <a:ea typeface="Alexandria Medium"/>
                  <a:cs typeface="Alexandria Medium"/>
                  <a:sym typeface="Alexandria Medium"/>
                </a:defRPr>
              </a:lvl5pPr>
              <a:lvl6pPr marR="0" lvl="5" algn="ctr" rtl="0">
                <a:lnSpc>
                  <a:spcPct val="100000"/>
                </a:lnSpc>
                <a:spcBef>
                  <a:spcPts val="0"/>
                </a:spcBef>
                <a:spcAft>
                  <a:spcPts val="0"/>
                </a:spcAft>
                <a:buClr>
                  <a:schemeClr val="dk1"/>
                </a:buClr>
                <a:buSzPts val="6000"/>
                <a:buFont typeface="Alexandria Medium"/>
                <a:buNone/>
                <a:defRPr sz="6000" b="0" i="0" u="none" strike="noStrike" cap="none">
                  <a:solidFill>
                    <a:schemeClr val="dk1"/>
                  </a:solidFill>
                  <a:latin typeface="Alexandria Medium"/>
                  <a:ea typeface="Alexandria Medium"/>
                  <a:cs typeface="Alexandria Medium"/>
                  <a:sym typeface="Alexandria Medium"/>
                </a:defRPr>
              </a:lvl6pPr>
              <a:lvl7pPr marR="0" lvl="6" algn="ctr" rtl="0">
                <a:lnSpc>
                  <a:spcPct val="100000"/>
                </a:lnSpc>
                <a:spcBef>
                  <a:spcPts val="0"/>
                </a:spcBef>
                <a:spcAft>
                  <a:spcPts val="0"/>
                </a:spcAft>
                <a:buClr>
                  <a:schemeClr val="dk1"/>
                </a:buClr>
                <a:buSzPts val="6000"/>
                <a:buFont typeface="Alexandria Medium"/>
                <a:buNone/>
                <a:defRPr sz="6000" b="0" i="0" u="none" strike="noStrike" cap="none">
                  <a:solidFill>
                    <a:schemeClr val="dk1"/>
                  </a:solidFill>
                  <a:latin typeface="Alexandria Medium"/>
                  <a:ea typeface="Alexandria Medium"/>
                  <a:cs typeface="Alexandria Medium"/>
                  <a:sym typeface="Alexandria Medium"/>
                </a:defRPr>
              </a:lvl7pPr>
              <a:lvl8pPr marR="0" lvl="7" algn="ctr" rtl="0">
                <a:lnSpc>
                  <a:spcPct val="100000"/>
                </a:lnSpc>
                <a:spcBef>
                  <a:spcPts val="0"/>
                </a:spcBef>
                <a:spcAft>
                  <a:spcPts val="0"/>
                </a:spcAft>
                <a:buClr>
                  <a:schemeClr val="dk1"/>
                </a:buClr>
                <a:buSzPts val="6000"/>
                <a:buFont typeface="Alexandria Medium"/>
                <a:buNone/>
                <a:defRPr sz="6000" b="0" i="0" u="none" strike="noStrike" cap="none">
                  <a:solidFill>
                    <a:schemeClr val="dk1"/>
                  </a:solidFill>
                  <a:latin typeface="Alexandria Medium"/>
                  <a:ea typeface="Alexandria Medium"/>
                  <a:cs typeface="Alexandria Medium"/>
                  <a:sym typeface="Alexandria Medium"/>
                </a:defRPr>
              </a:lvl8pPr>
              <a:lvl9pPr marR="0" lvl="8" algn="ctr" rtl="0">
                <a:lnSpc>
                  <a:spcPct val="100000"/>
                </a:lnSpc>
                <a:spcBef>
                  <a:spcPts val="0"/>
                </a:spcBef>
                <a:spcAft>
                  <a:spcPts val="0"/>
                </a:spcAft>
                <a:buClr>
                  <a:schemeClr val="dk1"/>
                </a:buClr>
                <a:buSzPts val="6000"/>
                <a:buFont typeface="Alexandria Medium"/>
                <a:buNone/>
                <a:defRPr sz="6000" b="0" i="0" u="none" strike="noStrike" cap="none">
                  <a:solidFill>
                    <a:schemeClr val="dk1"/>
                  </a:solidFill>
                  <a:latin typeface="Alexandria Medium"/>
                  <a:ea typeface="Alexandria Medium"/>
                  <a:cs typeface="Alexandria Medium"/>
                  <a:sym typeface="Alexandria Medium"/>
                </a:defRPr>
              </a:lvl9pPr>
            </a:lstStyle>
            <a:p>
              <a:r>
                <a:rPr lang="vi-VN" sz="2000">
                  <a:solidFill>
                    <a:schemeClr val="tx1"/>
                  </a:solidFill>
                </a:rPr>
                <a:t>Khai phá dữ liệu</a:t>
              </a:r>
              <a:endParaRPr lang="en" sz="2000">
                <a:solidFill>
                  <a:schemeClr val="tx1"/>
                </a:solidFill>
              </a:endParaRPr>
            </a:p>
          </p:txBody>
        </p:sp>
        <p:grpSp>
          <p:nvGrpSpPr>
            <p:cNvPr id="7" name="Group 6">
              <a:extLst>
                <a:ext uri="{FF2B5EF4-FFF2-40B4-BE49-F238E27FC236}">
                  <a16:creationId xmlns:a16="http://schemas.microsoft.com/office/drawing/2014/main" id="{D2923D40-A727-F060-DACE-4EACB4F7EFD1}"/>
                </a:ext>
              </a:extLst>
            </p:cNvPr>
            <p:cNvGrpSpPr/>
            <p:nvPr/>
          </p:nvGrpSpPr>
          <p:grpSpPr>
            <a:xfrm>
              <a:off x="436817" y="563263"/>
              <a:ext cx="5375403" cy="582384"/>
              <a:chOff x="436817" y="563263"/>
              <a:chExt cx="5269433" cy="582384"/>
            </a:xfrm>
          </p:grpSpPr>
          <p:sp>
            <p:nvSpPr>
              <p:cNvPr id="8" name="Google Shape;571;p65">
                <a:extLst>
                  <a:ext uri="{FF2B5EF4-FFF2-40B4-BE49-F238E27FC236}">
                    <a16:creationId xmlns:a16="http://schemas.microsoft.com/office/drawing/2014/main" id="{6563D999-9D9A-86A5-1467-9AEFB1F3A006}"/>
                  </a:ext>
                </a:extLst>
              </p:cNvPr>
              <p:cNvSpPr txBox="1"/>
              <p:nvPr/>
            </p:nvSpPr>
            <p:spPr>
              <a:xfrm>
                <a:off x="436817" y="563263"/>
                <a:ext cx="624903" cy="524073"/>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vi-VN" sz="2600">
                    <a:solidFill>
                      <a:schemeClr val="lt2"/>
                    </a:solidFill>
                    <a:latin typeface="Alexandria Medium" panose="020B0604020202020204" charset="-78"/>
                    <a:ea typeface="Alexandria Medium"/>
                    <a:cs typeface="Alexandria Medium" panose="020B0604020202020204" charset="-78"/>
                    <a:sym typeface="Alexandria Medium"/>
                  </a:rPr>
                  <a:t>03	</a:t>
                </a:r>
                <a:endParaRPr sz="2600">
                  <a:solidFill>
                    <a:schemeClr val="lt2"/>
                  </a:solidFill>
                  <a:latin typeface="Alexandria Medium" panose="020B0604020202020204" charset="-78"/>
                  <a:ea typeface="Alexandria Medium"/>
                  <a:cs typeface="Alexandria Medium" panose="020B0604020202020204" charset="-78"/>
                  <a:sym typeface="Alexandria Medium"/>
                </a:endParaRPr>
              </a:p>
            </p:txBody>
          </p:sp>
          <p:sp>
            <p:nvSpPr>
              <p:cNvPr id="9" name="Google Shape;572;p65">
                <a:extLst>
                  <a:ext uri="{FF2B5EF4-FFF2-40B4-BE49-F238E27FC236}">
                    <a16:creationId xmlns:a16="http://schemas.microsoft.com/office/drawing/2014/main" id="{07FCB5E3-6895-F5E6-1018-0E18D72EFD72}"/>
                  </a:ext>
                </a:extLst>
              </p:cNvPr>
              <p:cNvSpPr txBox="1"/>
              <p:nvPr/>
            </p:nvSpPr>
            <p:spPr>
              <a:xfrm>
                <a:off x="1061719" y="565910"/>
                <a:ext cx="4644531" cy="579737"/>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vi-VN" sz="2600">
                    <a:solidFill>
                      <a:schemeClr val="dk1"/>
                    </a:solidFill>
                    <a:latin typeface="Alexandria Medium" panose="020B0604020202020204" charset="-78"/>
                    <a:ea typeface="Alexandria Medium"/>
                    <a:cs typeface="Alexandria Medium" panose="020B0604020202020204" charset="-78"/>
                    <a:sym typeface="Alexandria Medium"/>
                  </a:rPr>
                  <a:t>BỘ DỮ LIỆU</a:t>
                </a:r>
                <a:endParaRPr sz="2600">
                  <a:solidFill>
                    <a:schemeClr val="dk1"/>
                  </a:solidFill>
                  <a:latin typeface="Alexandria Medium" panose="020B0604020202020204" charset="-78"/>
                  <a:ea typeface="Alexandria Medium"/>
                  <a:cs typeface="Alexandria Medium" panose="020B0604020202020204" charset="-78"/>
                  <a:sym typeface="Alexandria Medium"/>
                </a:endParaRPr>
              </a:p>
            </p:txBody>
          </p:sp>
        </p:grpSp>
      </p:grpSp>
    </p:spTree>
    <p:extLst>
      <p:ext uri="{BB962C8B-B14F-4D97-AF65-F5344CB8AC3E}">
        <p14:creationId xmlns:p14="http://schemas.microsoft.com/office/powerpoint/2010/main" val="33480176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97"/>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5AB31DD-3A49-3E25-886D-CA3C946E823E}"/>
              </a:ext>
            </a:extLst>
          </p:cNvPr>
          <p:cNvSpPr>
            <a:spLocks noGrp="1"/>
          </p:cNvSpPr>
          <p:nvPr>
            <p:ph type="sldNum" sz="quarter" idx="4"/>
          </p:nvPr>
        </p:nvSpPr>
        <p:spPr/>
        <p:txBody>
          <a:bodyPr/>
          <a:lstStyle/>
          <a:p>
            <a:fld id="{637C29BF-70CC-4A70-A20D-085FE786A1F9}" type="slidenum">
              <a:rPr lang="en-US" smtClean="0"/>
              <a:t>9</a:t>
            </a:fld>
            <a:endParaRPr lang="en-US"/>
          </a:p>
        </p:txBody>
      </p:sp>
      <p:pic>
        <p:nvPicPr>
          <p:cNvPr id="9" name="Hình ảnh 8" descr="Ảnh có chứa biểu đồ, Sơ đồ, hàng, văn bản&#10;&#10;Mô tả được tự động tạo">
            <a:extLst>
              <a:ext uri="{FF2B5EF4-FFF2-40B4-BE49-F238E27FC236}">
                <a16:creationId xmlns:a16="http://schemas.microsoft.com/office/drawing/2014/main" id="{43118304-364A-F4A3-E3A4-96E83BF9D817}"/>
              </a:ext>
            </a:extLst>
          </p:cNvPr>
          <p:cNvPicPr>
            <a:picLocks noChangeAspect="1"/>
          </p:cNvPicPr>
          <p:nvPr/>
        </p:nvPicPr>
        <p:blipFill>
          <a:blip r:embed="rId3"/>
          <a:stretch>
            <a:fillRect/>
          </a:stretch>
        </p:blipFill>
        <p:spPr>
          <a:xfrm>
            <a:off x="891088" y="1363112"/>
            <a:ext cx="2611560" cy="2480758"/>
          </a:xfrm>
          <a:prstGeom prst="rect">
            <a:avLst/>
          </a:prstGeom>
        </p:spPr>
      </p:pic>
      <p:sp>
        <p:nvSpPr>
          <p:cNvPr id="11" name="Hộp Văn bản 10">
            <a:extLst>
              <a:ext uri="{FF2B5EF4-FFF2-40B4-BE49-F238E27FC236}">
                <a16:creationId xmlns:a16="http://schemas.microsoft.com/office/drawing/2014/main" id="{ED3E1478-B8D6-94CD-7D81-3785AC7FF167}"/>
              </a:ext>
            </a:extLst>
          </p:cNvPr>
          <p:cNvSpPr txBox="1"/>
          <p:nvPr/>
        </p:nvSpPr>
        <p:spPr>
          <a:xfrm>
            <a:off x="95970" y="3849279"/>
            <a:ext cx="5180162" cy="7386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err="1">
                <a:latin typeface="Alexandria Medium"/>
                <a:cs typeface="Alexandria Medium"/>
              </a:rPr>
              <a:t>Nhóm</a:t>
            </a:r>
            <a:r>
              <a:rPr lang="en-US">
                <a:latin typeface="Alexandria Medium"/>
                <a:cs typeface="Alexandria Medium"/>
              </a:rPr>
              <a:t> </a:t>
            </a:r>
            <a:r>
              <a:rPr lang="en-US" err="1">
                <a:latin typeface="Alexandria Medium"/>
                <a:cs typeface="Alexandria Medium"/>
              </a:rPr>
              <a:t>tuổi</a:t>
            </a:r>
            <a:r>
              <a:rPr lang="en-US">
                <a:latin typeface="Alexandria Medium"/>
                <a:cs typeface="Alexandria Medium"/>
              </a:rPr>
              <a:t> </a:t>
            </a:r>
            <a:r>
              <a:rPr lang="en-US" err="1">
                <a:latin typeface="Alexandria Medium"/>
                <a:cs typeface="Alexandria Medium"/>
              </a:rPr>
              <a:t>có</a:t>
            </a:r>
            <a:r>
              <a:rPr lang="en-US">
                <a:latin typeface="Alexandria Medium"/>
                <a:cs typeface="Alexandria Medium"/>
              </a:rPr>
              <a:t> </a:t>
            </a:r>
            <a:r>
              <a:rPr lang="en-US" err="1">
                <a:latin typeface="Alexandria Medium"/>
                <a:cs typeface="Alexandria Medium"/>
              </a:rPr>
              <a:t>tần</a:t>
            </a:r>
            <a:r>
              <a:rPr lang="en-US">
                <a:latin typeface="Alexandria Medium"/>
                <a:cs typeface="Alexandria Medium"/>
              </a:rPr>
              <a:t> </a:t>
            </a:r>
            <a:r>
              <a:rPr lang="en-US" err="1">
                <a:latin typeface="Alexandria Medium"/>
                <a:cs typeface="Alexandria Medium"/>
              </a:rPr>
              <a:t>suất</a:t>
            </a:r>
            <a:r>
              <a:rPr lang="en-US">
                <a:latin typeface="Alexandria Medium"/>
                <a:cs typeface="Alexandria Medium"/>
              </a:rPr>
              <a:t> </a:t>
            </a:r>
            <a:r>
              <a:rPr lang="en-US" err="1">
                <a:latin typeface="Alexandria Medium"/>
                <a:cs typeface="Alexandria Medium"/>
              </a:rPr>
              <a:t>mắc</a:t>
            </a:r>
            <a:r>
              <a:rPr lang="en-US">
                <a:latin typeface="Alexandria Medium"/>
                <a:cs typeface="Alexandria Medium"/>
              </a:rPr>
              <a:t> </a:t>
            </a:r>
            <a:r>
              <a:rPr lang="en-US" err="1">
                <a:latin typeface="Alexandria Medium"/>
                <a:cs typeface="Alexandria Medium"/>
              </a:rPr>
              <a:t>bệnh</a:t>
            </a:r>
            <a:r>
              <a:rPr lang="en-US">
                <a:latin typeface="Alexandria Medium"/>
                <a:cs typeface="Alexandria Medium"/>
              </a:rPr>
              <a:t> </a:t>
            </a:r>
            <a:r>
              <a:rPr lang="en-US" err="1">
                <a:latin typeface="Alexandria Medium"/>
                <a:cs typeface="Alexandria Medium"/>
              </a:rPr>
              <a:t>cao</a:t>
            </a:r>
            <a:r>
              <a:rPr lang="en-US">
                <a:latin typeface="Alexandria Medium"/>
                <a:cs typeface="Alexandria Medium"/>
              </a:rPr>
              <a:t> </a:t>
            </a:r>
            <a:r>
              <a:rPr lang="en-US" err="1">
                <a:latin typeface="Alexandria Medium"/>
                <a:cs typeface="Alexandria Medium"/>
              </a:rPr>
              <a:t>nhất</a:t>
            </a:r>
            <a:r>
              <a:rPr lang="en-US">
                <a:latin typeface="Alexandria Medium"/>
                <a:cs typeface="Alexandria Medium"/>
              </a:rPr>
              <a:t> </a:t>
            </a:r>
            <a:r>
              <a:rPr lang="en-US" err="1">
                <a:latin typeface="Alexandria Medium"/>
                <a:cs typeface="Alexandria Medium"/>
              </a:rPr>
              <a:t>là</a:t>
            </a:r>
            <a:r>
              <a:rPr lang="en-US">
                <a:latin typeface="Alexandria Medium"/>
                <a:cs typeface="Alexandria Medium"/>
              </a:rPr>
              <a:t> 50-60 </a:t>
            </a:r>
            <a:r>
              <a:rPr lang="en-US" err="1">
                <a:latin typeface="Alexandria Medium"/>
                <a:cs typeface="Alexandria Medium"/>
              </a:rPr>
              <a:t>tuổi</a:t>
            </a:r>
            <a:r>
              <a:rPr lang="en-US">
                <a:latin typeface="Alexandria Medium"/>
                <a:cs typeface="Alexandria Medium"/>
              </a:rPr>
              <a:t>. </a:t>
            </a:r>
            <a:r>
              <a:rPr lang="en-US" err="1">
                <a:latin typeface="Alexandria Medium"/>
                <a:cs typeface="Alexandria Medium"/>
              </a:rPr>
              <a:t>Biểu</a:t>
            </a:r>
            <a:r>
              <a:rPr lang="en-US">
                <a:latin typeface="Alexandria Medium"/>
                <a:cs typeface="Alexandria Medium"/>
              </a:rPr>
              <a:t> </a:t>
            </a:r>
            <a:r>
              <a:rPr lang="en-US" err="1">
                <a:latin typeface="Alexandria Medium"/>
                <a:cs typeface="Alexandria Medium"/>
              </a:rPr>
              <a:t>đồ</a:t>
            </a:r>
            <a:r>
              <a:rPr lang="en-US">
                <a:latin typeface="Alexandria Medium"/>
                <a:cs typeface="Alexandria Medium"/>
              </a:rPr>
              <a:t> </a:t>
            </a:r>
            <a:r>
              <a:rPr lang="en-US" err="1">
                <a:latin typeface="Alexandria Medium"/>
                <a:cs typeface="Alexandria Medium"/>
              </a:rPr>
              <a:t>phân</a:t>
            </a:r>
            <a:r>
              <a:rPr lang="en-US">
                <a:latin typeface="Alexandria Medium"/>
                <a:cs typeface="Alexandria Medium"/>
              </a:rPr>
              <a:t> </a:t>
            </a:r>
            <a:r>
              <a:rPr lang="en-US" err="1">
                <a:latin typeface="Alexandria Medium"/>
                <a:cs typeface="Alexandria Medium"/>
              </a:rPr>
              <a:t>bố</a:t>
            </a:r>
            <a:r>
              <a:rPr lang="en-US">
                <a:latin typeface="Alexandria Medium"/>
                <a:cs typeface="Alexandria Medium"/>
              </a:rPr>
              <a:t> </a:t>
            </a:r>
            <a:r>
              <a:rPr lang="en-US" err="1">
                <a:latin typeface="Alexandria Medium"/>
                <a:cs typeface="Alexandria Medium"/>
              </a:rPr>
              <a:t>đều</a:t>
            </a:r>
            <a:r>
              <a:rPr lang="en-US">
                <a:latin typeface="Alexandria Medium"/>
                <a:cs typeface="Alexandria Medium"/>
              </a:rPr>
              <a:t> ở </a:t>
            </a:r>
            <a:r>
              <a:rPr lang="en-US" err="1">
                <a:latin typeface="Alexandria Medium"/>
                <a:cs typeface="Alexandria Medium"/>
              </a:rPr>
              <a:t>cả</a:t>
            </a:r>
            <a:r>
              <a:rPr lang="en-US">
                <a:latin typeface="Alexandria Medium"/>
                <a:cs typeface="Alexandria Medium"/>
              </a:rPr>
              <a:t> </a:t>
            </a:r>
            <a:r>
              <a:rPr lang="en-US" err="1">
                <a:latin typeface="Alexandria Medium"/>
                <a:cs typeface="Alexandria Medium"/>
              </a:rPr>
              <a:t>người</a:t>
            </a:r>
            <a:r>
              <a:rPr lang="en-US">
                <a:latin typeface="Alexandria Medium"/>
                <a:cs typeface="Alexandria Medium"/>
              </a:rPr>
              <a:t> </a:t>
            </a:r>
            <a:r>
              <a:rPr lang="en-US" err="1">
                <a:latin typeface="Alexandria Medium"/>
                <a:cs typeface="Alexandria Medium"/>
              </a:rPr>
              <a:t>trẻ</a:t>
            </a:r>
            <a:r>
              <a:rPr lang="en-US">
                <a:latin typeface="Alexandria Medium"/>
                <a:cs typeface="Alexandria Medium"/>
              </a:rPr>
              <a:t> </a:t>
            </a:r>
            <a:r>
              <a:rPr lang="en-US" err="1">
                <a:latin typeface="Alexandria Medium"/>
                <a:cs typeface="Alexandria Medium"/>
              </a:rPr>
              <a:t>tuổi</a:t>
            </a:r>
            <a:r>
              <a:rPr lang="en-US">
                <a:latin typeface="Alexandria Medium"/>
                <a:cs typeface="Alexandria Medium"/>
              </a:rPr>
              <a:t> </a:t>
            </a:r>
            <a:r>
              <a:rPr lang="en-US" err="1">
                <a:latin typeface="Alexandria Medium"/>
                <a:cs typeface="Alexandria Medium"/>
              </a:rPr>
              <a:t>và</a:t>
            </a:r>
            <a:r>
              <a:rPr lang="en-US">
                <a:latin typeface="Alexandria Medium"/>
                <a:cs typeface="Alexandria Medium"/>
              </a:rPr>
              <a:t> </a:t>
            </a:r>
            <a:r>
              <a:rPr lang="en-US" err="1">
                <a:latin typeface="Alexandria Medium"/>
                <a:cs typeface="Alexandria Medium"/>
              </a:rPr>
              <a:t>cao</a:t>
            </a:r>
            <a:r>
              <a:rPr lang="en-US">
                <a:latin typeface="Alexandria Medium"/>
                <a:cs typeface="Alexandria Medium"/>
              </a:rPr>
              <a:t> </a:t>
            </a:r>
            <a:r>
              <a:rPr lang="en-US" err="1">
                <a:latin typeface="Alexandria Medium"/>
                <a:cs typeface="Alexandria Medium"/>
              </a:rPr>
              <a:t>tuổi</a:t>
            </a:r>
            <a:r>
              <a:rPr lang="en-US">
                <a:latin typeface="Alexandria Medium"/>
                <a:cs typeface="Alexandria Medium"/>
              </a:rPr>
              <a:t>. </a:t>
            </a:r>
            <a:r>
              <a:rPr lang="en-US" err="1">
                <a:latin typeface="Alexandria Medium"/>
                <a:cs typeface="Alexandria Medium"/>
              </a:rPr>
              <a:t>Tuy</a:t>
            </a:r>
            <a:r>
              <a:rPr lang="en-US">
                <a:latin typeface="Alexandria Medium"/>
                <a:cs typeface="Alexandria Medium"/>
              </a:rPr>
              <a:t> </a:t>
            </a:r>
            <a:r>
              <a:rPr lang="en-US" err="1">
                <a:latin typeface="Alexandria Medium"/>
                <a:cs typeface="Alexandria Medium"/>
              </a:rPr>
              <a:t>nhiên</a:t>
            </a:r>
            <a:r>
              <a:rPr lang="en-US">
                <a:latin typeface="Alexandria Medium"/>
                <a:cs typeface="Alexandria Medium"/>
              </a:rPr>
              <a:t>, </a:t>
            </a:r>
            <a:r>
              <a:rPr lang="en-US" err="1">
                <a:latin typeface="Alexandria Medium"/>
                <a:cs typeface="Alexandria Medium"/>
              </a:rPr>
              <a:t>số</a:t>
            </a:r>
            <a:r>
              <a:rPr lang="en-US">
                <a:latin typeface="Alexandria Medium"/>
                <a:cs typeface="Alexandria Medium"/>
              </a:rPr>
              <a:t> </a:t>
            </a:r>
            <a:r>
              <a:rPr lang="en-US" err="1">
                <a:latin typeface="Alexandria Medium"/>
                <a:cs typeface="Alexandria Medium"/>
              </a:rPr>
              <a:t>lượng</a:t>
            </a:r>
            <a:r>
              <a:rPr lang="en-US">
                <a:latin typeface="Alexandria Medium"/>
                <a:cs typeface="Alexandria Medium"/>
              </a:rPr>
              <a:t> </a:t>
            </a:r>
            <a:r>
              <a:rPr lang="en-US" err="1">
                <a:latin typeface="Alexandria Medium"/>
                <a:cs typeface="Alexandria Medium"/>
              </a:rPr>
              <a:t>người</a:t>
            </a:r>
            <a:r>
              <a:rPr lang="en-US">
                <a:latin typeface="Alexandria Medium"/>
                <a:cs typeface="Alexandria Medium"/>
              </a:rPr>
              <a:t> </a:t>
            </a:r>
            <a:r>
              <a:rPr lang="en-US" err="1">
                <a:latin typeface="Alexandria Medium"/>
                <a:cs typeface="Alexandria Medium"/>
              </a:rPr>
              <a:t>sau</a:t>
            </a:r>
            <a:r>
              <a:rPr lang="en-US">
                <a:latin typeface="Alexandria Medium"/>
                <a:cs typeface="Alexandria Medium"/>
              </a:rPr>
              <a:t> 50 </a:t>
            </a:r>
            <a:r>
              <a:rPr lang="en-US" err="1">
                <a:latin typeface="Alexandria Medium"/>
                <a:cs typeface="Alexandria Medium"/>
              </a:rPr>
              <a:t>tuổi</a:t>
            </a:r>
            <a:r>
              <a:rPr lang="en-US">
                <a:latin typeface="Alexandria Medium"/>
                <a:cs typeface="Alexandria Medium"/>
              </a:rPr>
              <a:t> </a:t>
            </a:r>
            <a:r>
              <a:rPr lang="en-US" err="1">
                <a:latin typeface="Alexandria Medium"/>
                <a:cs typeface="Alexandria Medium"/>
              </a:rPr>
              <a:t>tăng</a:t>
            </a:r>
            <a:r>
              <a:rPr lang="en-US">
                <a:latin typeface="Alexandria Medium"/>
                <a:cs typeface="Alexandria Medium"/>
              </a:rPr>
              <a:t> </a:t>
            </a:r>
            <a:r>
              <a:rPr lang="en-US" err="1">
                <a:latin typeface="Alexandria Medium"/>
                <a:cs typeface="Alexandria Medium"/>
              </a:rPr>
              <a:t>đáng</a:t>
            </a:r>
            <a:r>
              <a:rPr lang="en-US">
                <a:latin typeface="Alexandria Medium"/>
                <a:cs typeface="Alexandria Medium"/>
              </a:rPr>
              <a:t> </a:t>
            </a:r>
            <a:r>
              <a:rPr lang="en-US" err="1">
                <a:latin typeface="Alexandria Medium"/>
                <a:cs typeface="Alexandria Medium"/>
              </a:rPr>
              <a:t>kể</a:t>
            </a:r>
            <a:r>
              <a:rPr lang="en-US">
                <a:latin typeface="Alexandria Medium"/>
                <a:cs typeface="Alexandria Medium"/>
              </a:rPr>
              <a:t>. </a:t>
            </a:r>
          </a:p>
        </p:txBody>
      </p:sp>
      <p:pic>
        <p:nvPicPr>
          <p:cNvPr id="12" name="Hình ảnh 11" descr="Ảnh có chứa văn bản, ảnh chụp màn hình, biểu đồ, vòng tròn&#10;&#10;Mô tả được tự động tạo">
            <a:extLst>
              <a:ext uri="{FF2B5EF4-FFF2-40B4-BE49-F238E27FC236}">
                <a16:creationId xmlns:a16="http://schemas.microsoft.com/office/drawing/2014/main" id="{A46CEDD8-0C2F-5982-EC81-A9FF8D10E632}"/>
              </a:ext>
            </a:extLst>
          </p:cNvPr>
          <p:cNvPicPr>
            <a:picLocks noChangeAspect="1"/>
          </p:cNvPicPr>
          <p:nvPr/>
        </p:nvPicPr>
        <p:blipFill>
          <a:blip r:embed="rId4">
            <a:clrChange>
              <a:clrFrom>
                <a:srgbClr val="FFFFFF"/>
              </a:clrFrom>
              <a:clrTo>
                <a:srgbClr val="FFFFFF">
                  <a:alpha val="0"/>
                </a:srgbClr>
              </a:clrTo>
            </a:clrChange>
          </a:blip>
          <a:stretch>
            <a:fillRect/>
          </a:stretch>
        </p:blipFill>
        <p:spPr>
          <a:xfrm>
            <a:off x="5641353" y="2115623"/>
            <a:ext cx="2390775" cy="2562225"/>
          </a:xfrm>
          <a:prstGeom prst="rect">
            <a:avLst/>
          </a:prstGeom>
        </p:spPr>
      </p:pic>
      <p:sp>
        <p:nvSpPr>
          <p:cNvPr id="13" name="Hộp Văn bản 12">
            <a:extLst>
              <a:ext uri="{FF2B5EF4-FFF2-40B4-BE49-F238E27FC236}">
                <a16:creationId xmlns:a16="http://schemas.microsoft.com/office/drawing/2014/main" id="{7079A1D1-A74D-7419-B896-78982183E7F1}"/>
              </a:ext>
            </a:extLst>
          </p:cNvPr>
          <p:cNvSpPr txBox="1"/>
          <p:nvPr/>
        </p:nvSpPr>
        <p:spPr>
          <a:xfrm>
            <a:off x="4548278" y="1027622"/>
            <a:ext cx="4403784"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err="1">
                <a:latin typeface="Alexandria Medium"/>
                <a:cs typeface="Alexandria Medium"/>
              </a:rPr>
              <a:t>Phần</a:t>
            </a:r>
            <a:r>
              <a:rPr lang="en-US">
                <a:latin typeface="Alexandria Medium"/>
                <a:cs typeface="Alexandria Medium"/>
              </a:rPr>
              <a:t> </a:t>
            </a:r>
            <a:r>
              <a:rPr lang="en-US" err="1">
                <a:latin typeface="Alexandria Medium"/>
                <a:cs typeface="Alexandria Medium"/>
              </a:rPr>
              <a:t>lớn</a:t>
            </a:r>
            <a:r>
              <a:rPr lang="en-US">
                <a:latin typeface="Alexandria Medium"/>
                <a:cs typeface="Alexandria Medium"/>
              </a:rPr>
              <a:t> </a:t>
            </a:r>
            <a:r>
              <a:rPr lang="en-US" err="1">
                <a:latin typeface="Alexandria Medium"/>
                <a:cs typeface="Alexandria Medium"/>
              </a:rPr>
              <a:t>bệnh</a:t>
            </a:r>
            <a:r>
              <a:rPr lang="en-US">
                <a:latin typeface="Alexandria Medium"/>
                <a:cs typeface="Alexandria Medium"/>
              </a:rPr>
              <a:t> </a:t>
            </a:r>
            <a:r>
              <a:rPr lang="en-US" err="1">
                <a:latin typeface="Alexandria Medium"/>
                <a:cs typeface="Alexandria Medium"/>
              </a:rPr>
              <a:t>nhân</a:t>
            </a:r>
            <a:r>
              <a:rPr lang="en-US">
                <a:latin typeface="Alexandria Medium"/>
                <a:cs typeface="Alexandria Medium"/>
              </a:rPr>
              <a:t> </a:t>
            </a:r>
            <a:r>
              <a:rPr lang="en-US" err="1">
                <a:latin typeface="Alexandria Medium"/>
                <a:cs typeface="Alexandria Medium"/>
              </a:rPr>
              <a:t>trong</a:t>
            </a:r>
            <a:r>
              <a:rPr lang="en-US">
                <a:latin typeface="Alexandria Medium"/>
                <a:cs typeface="Alexandria Medium"/>
              </a:rPr>
              <a:t> </a:t>
            </a:r>
            <a:r>
              <a:rPr lang="en-US" err="1">
                <a:latin typeface="Alexandria Medium"/>
                <a:cs typeface="Alexandria Medium"/>
              </a:rPr>
              <a:t>nghiên</a:t>
            </a:r>
            <a:r>
              <a:rPr lang="en-US">
                <a:latin typeface="Alexandria Medium"/>
                <a:cs typeface="Alexandria Medium"/>
              </a:rPr>
              <a:t> </a:t>
            </a:r>
            <a:r>
              <a:rPr lang="en-US" err="1">
                <a:latin typeface="Alexandria Medium"/>
                <a:cs typeface="Alexandria Medium"/>
              </a:rPr>
              <a:t>cứu</a:t>
            </a:r>
            <a:r>
              <a:rPr lang="en-US">
                <a:latin typeface="Alexandria Medium"/>
                <a:cs typeface="Alexandria Medium"/>
              </a:rPr>
              <a:t> </a:t>
            </a:r>
            <a:r>
              <a:rPr lang="en-US" err="1">
                <a:latin typeface="Alexandria Medium"/>
                <a:cs typeface="Alexandria Medium"/>
              </a:rPr>
              <a:t>là</a:t>
            </a:r>
            <a:r>
              <a:rPr lang="en-US">
                <a:latin typeface="Alexandria Medium"/>
                <a:cs typeface="Alexandria Medium"/>
              </a:rPr>
              <a:t> </a:t>
            </a:r>
            <a:r>
              <a:rPr lang="en-US" err="1">
                <a:latin typeface="Alexandria Medium"/>
                <a:cs typeface="Alexandria Medium"/>
              </a:rPr>
              <a:t>nam</a:t>
            </a:r>
            <a:r>
              <a:rPr lang="en-US">
                <a:latin typeface="Alexandria Medium"/>
                <a:cs typeface="Alexandria Medium"/>
              </a:rPr>
              <a:t>, </a:t>
            </a:r>
            <a:r>
              <a:rPr lang="en-US" err="1">
                <a:latin typeface="Alexandria Medium"/>
                <a:cs typeface="Alexandria Medium"/>
              </a:rPr>
              <a:t>chiếm</a:t>
            </a:r>
            <a:r>
              <a:rPr lang="en-US">
                <a:latin typeface="Alexandria Medium"/>
                <a:cs typeface="Alexandria Medium"/>
              </a:rPr>
              <a:t> </a:t>
            </a:r>
            <a:r>
              <a:rPr lang="en-US" err="1">
                <a:latin typeface="Alexandria Medium"/>
                <a:cs typeface="Alexandria Medium"/>
              </a:rPr>
              <a:t>khoảng</a:t>
            </a:r>
            <a:r>
              <a:rPr lang="en-US">
                <a:latin typeface="Alexandria Medium"/>
                <a:cs typeface="Alexandria Medium"/>
              </a:rPr>
              <a:t> 57.9%. </a:t>
            </a:r>
            <a:r>
              <a:rPr lang="en-US" err="1">
                <a:latin typeface="Alexandria Medium"/>
                <a:cs typeface="Alexandria Medium"/>
              </a:rPr>
              <a:t>Thiểu</a:t>
            </a:r>
            <a:r>
              <a:rPr lang="en-US">
                <a:latin typeface="Alexandria Medium"/>
                <a:cs typeface="Alexandria Medium"/>
              </a:rPr>
              <a:t> </a:t>
            </a:r>
            <a:r>
              <a:rPr lang="en-US" err="1">
                <a:latin typeface="Alexandria Medium"/>
                <a:cs typeface="Alexandria Medium"/>
              </a:rPr>
              <a:t>số</a:t>
            </a:r>
            <a:r>
              <a:rPr lang="en-US">
                <a:latin typeface="Alexandria Medium"/>
                <a:cs typeface="Alexandria Medium"/>
              </a:rPr>
              <a:t> </a:t>
            </a:r>
            <a:r>
              <a:rPr lang="en-US" err="1">
                <a:latin typeface="Alexandria Medium"/>
                <a:cs typeface="Alexandria Medium"/>
              </a:rPr>
              <a:t>bệnh</a:t>
            </a:r>
            <a:r>
              <a:rPr lang="en-US">
                <a:latin typeface="Alexandria Medium"/>
                <a:cs typeface="Alexandria Medium"/>
              </a:rPr>
              <a:t> </a:t>
            </a:r>
            <a:r>
              <a:rPr lang="en-US" err="1">
                <a:latin typeface="Alexandria Medium"/>
                <a:cs typeface="Alexandria Medium"/>
              </a:rPr>
              <a:t>nhân</a:t>
            </a:r>
            <a:r>
              <a:rPr lang="en-US">
                <a:latin typeface="Alexandria Medium"/>
                <a:cs typeface="Alexandria Medium"/>
              </a:rPr>
              <a:t> </a:t>
            </a:r>
            <a:r>
              <a:rPr lang="en-US" err="1">
                <a:latin typeface="Alexandria Medium"/>
                <a:cs typeface="Alexandria Medium"/>
              </a:rPr>
              <a:t>trong</a:t>
            </a:r>
            <a:r>
              <a:rPr lang="en-US">
                <a:latin typeface="Alexandria Medium"/>
                <a:cs typeface="Alexandria Medium"/>
              </a:rPr>
              <a:t> </a:t>
            </a:r>
            <a:r>
              <a:rPr lang="en-US" err="1">
                <a:latin typeface="Alexandria Medium"/>
                <a:cs typeface="Alexandria Medium"/>
              </a:rPr>
              <a:t>nghiên</a:t>
            </a:r>
            <a:r>
              <a:rPr lang="en-US">
                <a:latin typeface="Alexandria Medium"/>
                <a:cs typeface="Alexandria Medium"/>
              </a:rPr>
              <a:t> </a:t>
            </a:r>
            <a:r>
              <a:rPr lang="en-US" err="1">
                <a:latin typeface="Alexandria Medium"/>
                <a:cs typeface="Alexandria Medium"/>
              </a:rPr>
              <a:t>cứu</a:t>
            </a:r>
            <a:r>
              <a:rPr lang="en-US">
                <a:latin typeface="Alexandria Medium"/>
                <a:cs typeface="Alexandria Medium"/>
              </a:rPr>
              <a:t> </a:t>
            </a:r>
            <a:r>
              <a:rPr lang="en-US" err="1">
                <a:latin typeface="Alexandria Medium"/>
                <a:cs typeface="Alexandria Medium"/>
              </a:rPr>
              <a:t>là</a:t>
            </a:r>
            <a:r>
              <a:rPr lang="en-US">
                <a:latin typeface="Alexandria Medium"/>
                <a:cs typeface="Alexandria Medium"/>
              </a:rPr>
              <a:t> </a:t>
            </a:r>
            <a:r>
              <a:rPr lang="en-US" err="1">
                <a:latin typeface="Alexandria Medium"/>
                <a:cs typeface="Alexandria Medium"/>
              </a:rPr>
              <a:t>nữ</a:t>
            </a:r>
            <a:r>
              <a:rPr lang="en-US">
                <a:latin typeface="Alexandria Medium"/>
                <a:cs typeface="Alexandria Medium"/>
              </a:rPr>
              <a:t> </a:t>
            </a:r>
            <a:r>
              <a:rPr lang="en-US" err="1">
                <a:latin typeface="Alexandria Medium"/>
                <a:cs typeface="Alexandria Medium"/>
              </a:rPr>
              <a:t>giới</a:t>
            </a:r>
            <a:r>
              <a:rPr lang="en-US">
                <a:latin typeface="Alexandria Medium"/>
                <a:cs typeface="Alexandria Medium"/>
              </a:rPr>
              <a:t>, </a:t>
            </a:r>
            <a:r>
              <a:rPr lang="en-US" err="1">
                <a:latin typeface="Alexandria Medium"/>
                <a:cs typeface="Alexandria Medium"/>
              </a:rPr>
              <a:t>chiếm</a:t>
            </a:r>
            <a:r>
              <a:rPr lang="en-US">
                <a:latin typeface="Alexandria Medium"/>
                <a:cs typeface="Alexandria Medium"/>
              </a:rPr>
              <a:t> </a:t>
            </a:r>
            <a:r>
              <a:rPr lang="en-US" err="1">
                <a:latin typeface="Alexandria Medium"/>
                <a:cs typeface="Alexandria Medium"/>
              </a:rPr>
              <a:t>khoảng</a:t>
            </a:r>
            <a:r>
              <a:rPr lang="en-US">
                <a:latin typeface="Alexandria Medium"/>
                <a:cs typeface="Alexandria Medium"/>
              </a:rPr>
              <a:t> 42,1%. </a:t>
            </a:r>
            <a:endParaRPr lang="vi-VN" sz="1200"/>
          </a:p>
        </p:txBody>
      </p:sp>
      <p:grpSp>
        <p:nvGrpSpPr>
          <p:cNvPr id="7" name="Group 6">
            <a:extLst>
              <a:ext uri="{FF2B5EF4-FFF2-40B4-BE49-F238E27FC236}">
                <a16:creationId xmlns:a16="http://schemas.microsoft.com/office/drawing/2014/main" id="{2F106CF9-AF71-E7F7-5FB5-4B5EDFFB308D}"/>
              </a:ext>
            </a:extLst>
          </p:cNvPr>
          <p:cNvGrpSpPr/>
          <p:nvPr/>
        </p:nvGrpSpPr>
        <p:grpSpPr>
          <a:xfrm>
            <a:off x="391444" y="453936"/>
            <a:ext cx="5375404" cy="968541"/>
            <a:chOff x="436816" y="563263"/>
            <a:chExt cx="5375404" cy="968541"/>
          </a:xfrm>
        </p:grpSpPr>
        <p:sp>
          <p:nvSpPr>
            <p:cNvPr id="8" name="Google Shape;372;p49">
              <a:extLst>
                <a:ext uri="{FF2B5EF4-FFF2-40B4-BE49-F238E27FC236}">
                  <a16:creationId xmlns:a16="http://schemas.microsoft.com/office/drawing/2014/main" id="{0C70229B-492D-D8EA-D882-A147189E83CB}"/>
                </a:ext>
              </a:extLst>
            </p:cNvPr>
            <p:cNvSpPr txBox="1">
              <a:spLocks/>
            </p:cNvSpPr>
            <p:nvPr/>
          </p:nvSpPr>
          <p:spPr>
            <a:xfrm>
              <a:off x="436816" y="952066"/>
              <a:ext cx="4319116" cy="57973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6000"/>
                <a:buFont typeface="Alexandria Medium"/>
                <a:buNone/>
                <a:defRPr sz="7000" b="0" i="0" u="none" strike="noStrike" cap="none">
                  <a:solidFill>
                    <a:schemeClr val="dk1"/>
                  </a:solidFill>
                  <a:latin typeface="Alexandria Medium"/>
                  <a:ea typeface="Alexandria Medium"/>
                  <a:cs typeface="Alexandria Medium"/>
                  <a:sym typeface="Alexandria Medium"/>
                </a:defRPr>
              </a:lvl1pPr>
              <a:lvl2pPr marR="0" lvl="1" algn="ctr" rtl="0">
                <a:lnSpc>
                  <a:spcPct val="100000"/>
                </a:lnSpc>
                <a:spcBef>
                  <a:spcPts val="0"/>
                </a:spcBef>
                <a:spcAft>
                  <a:spcPts val="0"/>
                </a:spcAft>
                <a:buClr>
                  <a:schemeClr val="dk1"/>
                </a:buClr>
                <a:buSzPts val="6000"/>
                <a:buFont typeface="Alexandria Medium"/>
                <a:buNone/>
                <a:defRPr sz="6000" b="0" i="0" u="none" strike="noStrike" cap="none">
                  <a:solidFill>
                    <a:schemeClr val="dk1"/>
                  </a:solidFill>
                  <a:latin typeface="Alexandria Medium"/>
                  <a:ea typeface="Alexandria Medium"/>
                  <a:cs typeface="Alexandria Medium"/>
                  <a:sym typeface="Alexandria Medium"/>
                </a:defRPr>
              </a:lvl2pPr>
              <a:lvl3pPr marR="0" lvl="2" algn="ctr" rtl="0">
                <a:lnSpc>
                  <a:spcPct val="100000"/>
                </a:lnSpc>
                <a:spcBef>
                  <a:spcPts val="0"/>
                </a:spcBef>
                <a:spcAft>
                  <a:spcPts val="0"/>
                </a:spcAft>
                <a:buClr>
                  <a:schemeClr val="dk1"/>
                </a:buClr>
                <a:buSzPts val="6000"/>
                <a:buFont typeface="Alexandria Medium"/>
                <a:buNone/>
                <a:defRPr sz="6000" b="0" i="0" u="none" strike="noStrike" cap="none">
                  <a:solidFill>
                    <a:schemeClr val="dk1"/>
                  </a:solidFill>
                  <a:latin typeface="Alexandria Medium"/>
                  <a:ea typeface="Alexandria Medium"/>
                  <a:cs typeface="Alexandria Medium"/>
                  <a:sym typeface="Alexandria Medium"/>
                </a:defRPr>
              </a:lvl3pPr>
              <a:lvl4pPr marR="0" lvl="3" algn="ctr" rtl="0">
                <a:lnSpc>
                  <a:spcPct val="100000"/>
                </a:lnSpc>
                <a:spcBef>
                  <a:spcPts val="0"/>
                </a:spcBef>
                <a:spcAft>
                  <a:spcPts val="0"/>
                </a:spcAft>
                <a:buClr>
                  <a:schemeClr val="dk1"/>
                </a:buClr>
                <a:buSzPts val="6000"/>
                <a:buFont typeface="Alexandria Medium"/>
                <a:buNone/>
                <a:defRPr sz="6000" b="0" i="0" u="none" strike="noStrike" cap="none">
                  <a:solidFill>
                    <a:schemeClr val="dk1"/>
                  </a:solidFill>
                  <a:latin typeface="Alexandria Medium"/>
                  <a:ea typeface="Alexandria Medium"/>
                  <a:cs typeface="Alexandria Medium"/>
                  <a:sym typeface="Alexandria Medium"/>
                </a:defRPr>
              </a:lvl4pPr>
              <a:lvl5pPr marR="0" lvl="4" algn="ctr" rtl="0">
                <a:lnSpc>
                  <a:spcPct val="100000"/>
                </a:lnSpc>
                <a:spcBef>
                  <a:spcPts val="0"/>
                </a:spcBef>
                <a:spcAft>
                  <a:spcPts val="0"/>
                </a:spcAft>
                <a:buClr>
                  <a:schemeClr val="dk1"/>
                </a:buClr>
                <a:buSzPts val="6000"/>
                <a:buFont typeface="Alexandria Medium"/>
                <a:buNone/>
                <a:defRPr sz="6000" b="0" i="0" u="none" strike="noStrike" cap="none">
                  <a:solidFill>
                    <a:schemeClr val="dk1"/>
                  </a:solidFill>
                  <a:latin typeface="Alexandria Medium"/>
                  <a:ea typeface="Alexandria Medium"/>
                  <a:cs typeface="Alexandria Medium"/>
                  <a:sym typeface="Alexandria Medium"/>
                </a:defRPr>
              </a:lvl5pPr>
              <a:lvl6pPr marR="0" lvl="5" algn="ctr" rtl="0">
                <a:lnSpc>
                  <a:spcPct val="100000"/>
                </a:lnSpc>
                <a:spcBef>
                  <a:spcPts val="0"/>
                </a:spcBef>
                <a:spcAft>
                  <a:spcPts val="0"/>
                </a:spcAft>
                <a:buClr>
                  <a:schemeClr val="dk1"/>
                </a:buClr>
                <a:buSzPts val="6000"/>
                <a:buFont typeface="Alexandria Medium"/>
                <a:buNone/>
                <a:defRPr sz="6000" b="0" i="0" u="none" strike="noStrike" cap="none">
                  <a:solidFill>
                    <a:schemeClr val="dk1"/>
                  </a:solidFill>
                  <a:latin typeface="Alexandria Medium"/>
                  <a:ea typeface="Alexandria Medium"/>
                  <a:cs typeface="Alexandria Medium"/>
                  <a:sym typeface="Alexandria Medium"/>
                </a:defRPr>
              </a:lvl6pPr>
              <a:lvl7pPr marR="0" lvl="6" algn="ctr" rtl="0">
                <a:lnSpc>
                  <a:spcPct val="100000"/>
                </a:lnSpc>
                <a:spcBef>
                  <a:spcPts val="0"/>
                </a:spcBef>
                <a:spcAft>
                  <a:spcPts val="0"/>
                </a:spcAft>
                <a:buClr>
                  <a:schemeClr val="dk1"/>
                </a:buClr>
                <a:buSzPts val="6000"/>
                <a:buFont typeface="Alexandria Medium"/>
                <a:buNone/>
                <a:defRPr sz="6000" b="0" i="0" u="none" strike="noStrike" cap="none">
                  <a:solidFill>
                    <a:schemeClr val="dk1"/>
                  </a:solidFill>
                  <a:latin typeface="Alexandria Medium"/>
                  <a:ea typeface="Alexandria Medium"/>
                  <a:cs typeface="Alexandria Medium"/>
                  <a:sym typeface="Alexandria Medium"/>
                </a:defRPr>
              </a:lvl7pPr>
              <a:lvl8pPr marR="0" lvl="7" algn="ctr" rtl="0">
                <a:lnSpc>
                  <a:spcPct val="100000"/>
                </a:lnSpc>
                <a:spcBef>
                  <a:spcPts val="0"/>
                </a:spcBef>
                <a:spcAft>
                  <a:spcPts val="0"/>
                </a:spcAft>
                <a:buClr>
                  <a:schemeClr val="dk1"/>
                </a:buClr>
                <a:buSzPts val="6000"/>
                <a:buFont typeface="Alexandria Medium"/>
                <a:buNone/>
                <a:defRPr sz="6000" b="0" i="0" u="none" strike="noStrike" cap="none">
                  <a:solidFill>
                    <a:schemeClr val="dk1"/>
                  </a:solidFill>
                  <a:latin typeface="Alexandria Medium"/>
                  <a:ea typeface="Alexandria Medium"/>
                  <a:cs typeface="Alexandria Medium"/>
                  <a:sym typeface="Alexandria Medium"/>
                </a:defRPr>
              </a:lvl8pPr>
              <a:lvl9pPr marR="0" lvl="8" algn="ctr" rtl="0">
                <a:lnSpc>
                  <a:spcPct val="100000"/>
                </a:lnSpc>
                <a:spcBef>
                  <a:spcPts val="0"/>
                </a:spcBef>
                <a:spcAft>
                  <a:spcPts val="0"/>
                </a:spcAft>
                <a:buClr>
                  <a:schemeClr val="dk1"/>
                </a:buClr>
                <a:buSzPts val="6000"/>
                <a:buFont typeface="Alexandria Medium"/>
                <a:buNone/>
                <a:defRPr sz="6000" b="0" i="0" u="none" strike="noStrike" cap="none">
                  <a:solidFill>
                    <a:schemeClr val="dk1"/>
                  </a:solidFill>
                  <a:latin typeface="Alexandria Medium"/>
                  <a:ea typeface="Alexandria Medium"/>
                  <a:cs typeface="Alexandria Medium"/>
                  <a:sym typeface="Alexandria Medium"/>
                </a:defRPr>
              </a:lvl9pPr>
            </a:lstStyle>
            <a:p>
              <a:r>
                <a:rPr lang="vi-VN" sz="2000">
                  <a:solidFill>
                    <a:schemeClr val="tx1"/>
                  </a:solidFill>
                </a:rPr>
                <a:t>Khai phá dữ liệu</a:t>
              </a:r>
              <a:endParaRPr lang="en" sz="2000">
                <a:solidFill>
                  <a:schemeClr val="tx1"/>
                </a:solidFill>
              </a:endParaRPr>
            </a:p>
          </p:txBody>
        </p:sp>
        <p:grpSp>
          <p:nvGrpSpPr>
            <p:cNvPr id="10" name="Group 9">
              <a:extLst>
                <a:ext uri="{FF2B5EF4-FFF2-40B4-BE49-F238E27FC236}">
                  <a16:creationId xmlns:a16="http://schemas.microsoft.com/office/drawing/2014/main" id="{C674080C-CD84-C919-62C3-C7F9EF936E54}"/>
                </a:ext>
              </a:extLst>
            </p:cNvPr>
            <p:cNvGrpSpPr/>
            <p:nvPr/>
          </p:nvGrpSpPr>
          <p:grpSpPr>
            <a:xfrm>
              <a:off x="436817" y="563263"/>
              <a:ext cx="5375403" cy="582384"/>
              <a:chOff x="436817" y="563263"/>
              <a:chExt cx="5269433" cy="582384"/>
            </a:xfrm>
          </p:grpSpPr>
          <p:sp>
            <p:nvSpPr>
              <p:cNvPr id="14" name="Google Shape;571;p65">
                <a:extLst>
                  <a:ext uri="{FF2B5EF4-FFF2-40B4-BE49-F238E27FC236}">
                    <a16:creationId xmlns:a16="http://schemas.microsoft.com/office/drawing/2014/main" id="{2942B9B7-4F1A-34BB-78B2-1297B8EF8C85}"/>
                  </a:ext>
                </a:extLst>
              </p:cNvPr>
              <p:cNvSpPr txBox="1"/>
              <p:nvPr/>
            </p:nvSpPr>
            <p:spPr>
              <a:xfrm>
                <a:off x="436817" y="563263"/>
                <a:ext cx="624903" cy="524073"/>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vi-VN" sz="2600">
                    <a:solidFill>
                      <a:schemeClr val="lt2"/>
                    </a:solidFill>
                    <a:latin typeface="Alexandria Medium" panose="020B0604020202020204" charset="-78"/>
                    <a:ea typeface="Alexandria Medium"/>
                    <a:cs typeface="Alexandria Medium" panose="020B0604020202020204" charset="-78"/>
                    <a:sym typeface="Alexandria Medium"/>
                  </a:rPr>
                  <a:t>03	</a:t>
                </a:r>
                <a:endParaRPr sz="2600">
                  <a:solidFill>
                    <a:schemeClr val="lt2"/>
                  </a:solidFill>
                  <a:latin typeface="Alexandria Medium" panose="020B0604020202020204" charset="-78"/>
                  <a:ea typeface="Alexandria Medium"/>
                  <a:cs typeface="Alexandria Medium" panose="020B0604020202020204" charset="-78"/>
                  <a:sym typeface="Alexandria Medium"/>
                </a:endParaRPr>
              </a:p>
            </p:txBody>
          </p:sp>
          <p:sp>
            <p:nvSpPr>
              <p:cNvPr id="16" name="Google Shape;572;p65">
                <a:extLst>
                  <a:ext uri="{FF2B5EF4-FFF2-40B4-BE49-F238E27FC236}">
                    <a16:creationId xmlns:a16="http://schemas.microsoft.com/office/drawing/2014/main" id="{5B2507EE-75B6-EA68-B6DA-4BDC426375AC}"/>
                  </a:ext>
                </a:extLst>
              </p:cNvPr>
              <p:cNvSpPr txBox="1"/>
              <p:nvPr/>
            </p:nvSpPr>
            <p:spPr>
              <a:xfrm>
                <a:off x="1061719" y="565910"/>
                <a:ext cx="4644531" cy="579737"/>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vi-VN" sz="2600">
                    <a:solidFill>
                      <a:schemeClr val="dk1"/>
                    </a:solidFill>
                    <a:latin typeface="Alexandria Medium" panose="020B0604020202020204" charset="-78"/>
                    <a:ea typeface="Alexandria Medium"/>
                    <a:cs typeface="Alexandria Medium" panose="020B0604020202020204" charset="-78"/>
                    <a:sym typeface="Alexandria Medium"/>
                  </a:rPr>
                  <a:t>BỘ DỮ LIỆU</a:t>
                </a:r>
                <a:endParaRPr sz="2600">
                  <a:solidFill>
                    <a:schemeClr val="dk1"/>
                  </a:solidFill>
                  <a:latin typeface="Alexandria Medium" panose="020B0604020202020204" charset="-78"/>
                  <a:ea typeface="Alexandria Medium"/>
                  <a:cs typeface="Alexandria Medium" panose="020B0604020202020204" charset="-78"/>
                  <a:sym typeface="Alexandria Medium"/>
                </a:endParaRPr>
              </a:p>
            </p:txBody>
          </p:sp>
        </p:grpSp>
      </p:grpSp>
    </p:spTree>
    <p:extLst>
      <p:ext uri="{BB962C8B-B14F-4D97-AF65-F5344CB8AC3E}">
        <p14:creationId xmlns:p14="http://schemas.microsoft.com/office/powerpoint/2010/main" val="3227431131"/>
      </p:ext>
    </p:extLst>
  </p:cSld>
  <p:clrMapOvr>
    <a:masterClrMapping/>
  </p:clrMapOvr>
</p:sld>
</file>

<file path=ppt/theme/theme1.xml><?xml version="1.0" encoding="utf-8"?>
<a:theme xmlns:a="http://schemas.openxmlformats.org/drawingml/2006/main" name="Lead Funnel by Slidesgo">
  <a:themeElements>
    <a:clrScheme name="Simple Light">
      <a:dk1>
        <a:srgbClr val="15110E"/>
      </a:dk1>
      <a:lt1>
        <a:srgbClr val="FFFAF6"/>
      </a:lt1>
      <a:dk2>
        <a:srgbClr val="C2E5F5"/>
      </a:dk2>
      <a:lt2>
        <a:srgbClr val="5296B8"/>
      </a:lt2>
      <a:accent1>
        <a:srgbClr val="135669"/>
      </a:accent1>
      <a:accent2>
        <a:srgbClr val="FFFFFF"/>
      </a:accent2>
      <a:accent3>
        <a:srgbClr val="FFFFFF"/>
      </a:accent3>
      <a:accent4>
        <a:srgbClr val="FFFFFF"/>
      </a:accent4>
      <a:accent5>
        <a:srgbClr val="FFFFFF"/>
      </a:accent5>
      <a:accent6>
        <a:srgbClr val="FFFFFF"/>
      </a:accent6>
      <a:hlink>
        <a:srgbClr val="15110E"/>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TaxCatchAll xmlns="bfd38677-5054-4bc3-8ff0-9452ff63967d" xsi:nil="true"/>
    <lcf76f155ced4ddcb4097134ff3c332f xmlns="1d4c430e-39f3-4754-97e1-6ccdd642fdeb">
      <Terms xmlns="http://schemas.microsoft.com/office/infopath/2007/PartnerControls"/>
    </lcf76f155ced4ddcb4097134ff3c332f>
  </documentManagement>
</p:properties>
</file>

<file path=customXml/item3.xml><?xml version="1.0" encoding="utf-8"?>
<ct:contentTypeSchema xmlns:ct="http://schemas.microsoft.com/office/2006/metadata/contentType" xmlns:ma="http://schemas.microsoft.com/office/2006/metadata/properties/metaAttributes" ct:_="" ma:_="" ma:contentTypeName="Tài liệu" ma:contentTypeID="0x0101005A83315BF49D5941A0CBA2FD6C17FE29" ma:contentTypeVersion="11" ma:contentTypeDescription="Tạo tài liệu mới." ma:contentTypeScope="" ma:versionID="936803fa724524b9bda0e5d02f3f1a35">
  <xsd:schema xmlns:xsd="http://www.w3.org/2001/XMLSchema" xmlns:xs="http://www.w3.org/2001/XMLSchema" xmlns:p="http://schemas.microsoft.com/office/2006/metadata/properties" xmlns:ns2="1d4c430e-39f3-4754-97e1-6ccdd642fdeb" xmlns:ns3="bfd38677-5054-4bc3-8ff0-9452ff63967d" targetNamespace="http://schemas.microsoft.com/office/2006/metadata/properties" ma:root="true" ma:fieldsID="90533ae40c9f2c439a544589364a2cc4" ns2:_="" ns3:_="">
    <xsd:import namespace="1d4c430e-39f3-4754-97e1-6ccdd642fdeb"/>
    <xsd:import namespace="bfd38677-5054-4bc3-8ff0-9452ff63967d"/>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lcf76f155ced4ddcb4097134ff3c332f" minOccurs="0"/>
                <xsd:element ref="ns3:TaxCatchAll" minOccurs="0"/>
                <xsd:element ref="ns2:MediaServiceDateTaken" minOccurs="0"/>
                <xsd:element ref="ns2:MediaServiceLocation"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d4c430e-39f3-4754-97e1-6ccdd642fde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lcf76f155ced4ddcb4097134ff3c332f" ma:index="13" nillable="true" ma:taxonomy="true" ma:internalName="lcf76f155ced4ddcb4097134ff3c332f" ma:taxonomyFieldName="MediaServiceImageTags" ma:displayName="Thẻ Hình ảnh" ma:readOnly="false" ma:fieldId="{5cf76f15-5ced-4ddc-b409-7134ff3c332f}" ma:taxonomyMulti="true" ma:sspId="094ae118-d9ff-499e-981a-26f90b796747" ma:termSetId="09814cd3-568e-fe90-9814-8d621ff8fb84" ma:anchorId="fba54fb3-c3e1-fe81-a776-ca4b69148c4d" ma:open="true" ma:isKeyword="false">
      <xsd:complexType>
        <xsd:sequence>
          <xsd:element ref="pc:Terms" minOccurs="0" maxOccurs="1"/>
        </xsd:sequence>
      </xsd:complex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Location" ma:index="16" nillable="true" ma:displayName="Location" ma:indexed="true" ma:internalName="MediaServiceLocation"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fd38677-5054-4bc3-8ff0-9452ff63967d"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b4a1274a-9878-4131-a04e-a240b64514fa}" ma:internalName="TaxCatchAll" ma:showField="CatchAllData" ma:web="bfd38677-5054-4bc3-8ff0-9452ff63967d">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Loại Nội dung"/>
        <xsd:element ref="dc:title" minOccurs="0" maxOccurs="1" ma:index="4" ma:displayName="Tiêu đề"/>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D82A94B-BCC0-4861-B605-92B579091AE6}">
  <ds:schemaRefs>
    <ds:schemaRef ds:uri="http://schemas.microsoft.com/sharepoint/v3/contenttype/forms"/>
  </ds:schemaRefs>
</ds:datastoreItem>
</file>

<file path=customXml/itemProps2.xml><?xml version="1.0" encoding="utf-8"?>
<ds:datastoreItem xmlns:ds="http://schemas.openxmlformats.org/officeDocument/2006/customXml" ds:itemID="{B402F59D-96BF-4E1B-821C-128823D25ED3}">
  <ds:schemaRefs>
    <ds:schemaRef ds:uri="http://schemas.openxmlformats.org/package/2006/metadata/core-properties"/>
    <ds:schemaRef ds:uri="http://purl.org/dc/dcmitype/"/>
    <ds:schemaRef ds:uri="1d4c430e-39f3-4754-97e1-6ccdd642fdeb"/>
    <ds:schemaRef ds:uri="http://schemas.microsoft.com/office/2006/documentManagement/types"/>
    <ds:schemaRef ds:uri="bfd38677-5054-4bc3-8ff0-9452ff63967d"/>
    <ds:schemaRef ds:uri="http://purl.org/dc/terms/"/>
    <ds:schemaRef ds:uri="http://schemas.microsoft.com/office/infopath/2007/PartnerControls"/>
    <ds:schemaRef ds:uri="http://schemas.microsoft.com/office/2006/metadata/properties"/>
    <ds:schemaRef ds:uri="http://www.w3.org/XML/1998/namespace"/>
    <ds:schemaRef ds:uri="http://purl.org/dc/elements/1.1/"/>
  </ds:schemaRefs>
</ds:datastoreItem>
</file>

<file path=customXml/itemProps3.xml><?xml version="1.0" encoding="utf-8"?>
<ds:datastoreItem xmlns:ds="http://schemas.openxmlformats.org/officeDocument/2006/customXml" ds:itemID="{84352DD6-7C4B-4595-9109-5CE97430FDBE}">
  <ds:schemaRefs>
    <ds:schemaRef ds:uri="1d4c430e-39f3-4754-97e1-6ccdd642fdeb"/>
    <ds:schemaRef ds:uri="bfd38677-5054-4bc3-8ff0-9452ff63967d"/>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otalTime>446</TotalTime>
  <Words>2047</Words>
  <Application>Microsoft Office PowerPoint</Application>
  <PresentationFormat>On-screen Show (16:9)</PresentationFormat>
  <Paragraphs>199</Paragraphs>
  <Slides>16</Slides>
  <Notes>12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Times New Roman</vt:lpstr>
      <vt:lpstr>Symbol</vt:lpstr>
      <vt:lpstr>Alexandria Medium</vt:lpstr>
      <vt:lpstr>Albert Sans</vt:lpstr>
      <vt:lpstr>Arial</vt:lpstr>
      <vt:lpstr>Segoe UI Historic</vt:lpstr>
      <vt:lpstr>Lead Funnel by Slidesgo</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Thiên Phúc Lê</dc:creator>
  <cp:lastModifiedBy>Lê Ngọc Thiên Phúc</cp:lastModifiedBy>
  <cp:revision>6</cp:revision>
  <dcterms:modified xsi:type="dcterms:W3CDTF">2024-06-11T08:46:46Z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0x0101005A83315BF49D5941A0CBA2FD6C17FE29</vt:lpwstr>
  </property>
  <property fmtid="{D5CDD505-2E9C-101B-9397-08002B2CF9AE}" pid="3" name="MediaServiceImageTags">
    <vt:lpwstr/>
  </property>
</Properties>
</file>