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72" r:id="rId3"/>
    <p:sldId id="264" r:id="rId4"/>
    <p:sldId id="275" r:id="rId5"/>
    <p:sldId id="286" r:id="rId6"/>
    <p:sldId id="282" r:id="rId7"/>
    <p:sldId id="285" r:id="rId8"/>
    <p:sldId id="278" r:id="rId9"/>
    <p:sldId id="279" r:id="rId10"/>
    <p:sldId id="277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4BB5B5"/>
    <a:srgbClr val="1F4E79"/>
    <a:srgbClr val="E3646B"/>
    <a:srgbClr val="425C77"/>
    <a:srgbClr val="EBB27B"/>
    <a:srgbClr val="EAB17A"/>
    <a:srgbClr val="614472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16" y="108"/>
      </p:cViewPr>
      <p:guideLst>
        <p:guide orient="horz" pos="1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BDC82-B8FB-4DA2-9497-A3DCA787775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3F52E-E68B-407A-B2D5-AB47DAA8C2C7}">
      <dgm:prSet phldrT="[Text]" custT="1"/>
      <dgm:spPr/>
      <dgm:t>
        <a:bodyPr/>
        <a:lstStyle/>
        <a:p>
          <a:r>
            <a:rPr lang="en-US" sz="1400" b="1" dirty="0" smtClean="0"/>
            <a:t>Issues</a:t>
          </a:r>
          <a:endParaRPr lang="en-US" sz="1400" b="1" dirty="0"/>
        </a:p>
      </dgm:t>
    </dgm:pt>
    <dgm:pt modelId="{DE688D2E-F2C7-4A8A-ADBD-0433C684DE61}" type="parTrans" cxnId="{32522075-F927-499D-BE37-A248725EFE9D}">
      <dgm:prSet/>
      <dgm:spPr/>
      <dgm:t>
        <a:bodyPr/>
        <a:lstStyle/>
        <a:p>
          <a:endParaRPr lang="en-US"/>
        </a:p>
      </dgm:t>
    </dgm:pt>
    <dgm:pt modelId="{6AED14E6-BC75-4C40-A01E-B34C3D242C75}" type="sibTrans" cxnId="{32522075-F927-499D-BE37-A248725EFE9D}">
      <dgm:prSet/>
      <dgm:spPr/>
      <dgm:t>
        <a:bodyPr/>
        <a:lstStyle/>
        <a:p>
          <a:endParaRPr lang="en-US"/>
        </a:p>
      </dgm:t>
    </dgm:pt>
    <dgm:pt modelId="{C2D7751A-1514-4538-8445-BF76FD42FF80}">
      <dgm:prSet phldrT="[Text]"/>
      <dgm:spPr/>
      <dgm:t>
        <a:bodyPr/>
        <a:lstStyle/>
        <a:p>
          <a:r>
            <a:rPr lang="en-US" b="1" dirty="0" smtClean="0"/>
            <a:t>Opportunities</a:t>
          </a:r>
          <a:endParaRPr lang="en-US" b="1" dirty="0"/>
        </a:p>
      </dgm:t>
    </dgm:pt>
    <dgm:pt modelId="{82B456BD-0C68-439E-9220-0D8C5D2B1A98}" type="parTrans" cxnId="{DEFA47E1-CC12-49C5-BF82-7A78AAFF8D1A}">
      <dgm:prSet/>
      <dgm:spPr/>
      <dgm:t>
        <a:bodyPr/>
        <a:lstStyle/>
        <a:p>
          <a:endParaRPr lang="en-US"/>
        </a:p>
      </dgm:t>
    </dgm:pt>
    <dgm:pt modelId="{002522E5-D9BB-4745-B1B6-1CDC446629B1}" type="sibTrans" cxnId="{DEFA47E1-CC12-49C5-BF82-7A78AAFF8D1A}">
      <dgm:prSet/>
      <dgm:spPr/>
      <dgm:t>
        <a:bodyPr/>
        <a:lstStyle/>
        <a:p>
          <a:endParaRPr lang="en-US"/>
        </a:p>
      </dgm:t>
    </dgm:pt>
    <dgm:pt modelId="{0CBDF6E1-08C2-4699-8B7C-90168190C52F}" type="pres">
      <dgm:prSet presAssocID="{494BDC82-B8FB-4DA2-9497-A3DCA787775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EFD7CC67-D8CC-4B03-AC07-D85E82134029}" type="pres">
      <dgm:prSet presAssocID="{94F3F52E-E68B-407A-B2D5-AB47DAA8C2C7}" presName="posSpace" presStyleCnt="0"/>
      <dgm:spPr/>
    </dgm:pt>
    <dgm:pt modelId="{9D3A2247-1321-4949-B608-DD3E55AC7CB1}" type="pres">
      <dgm:prSet presAssocID="{94F3F52E-E68B-407A-B2D5-AB47DAA8C2C7}" presName="vertFlow" presStyleCnt="0"/>
      <dgm:spPr/>
    </dgm:pt>
    <dgm:pt modelId="{28A60CF9-484F-43B7-AAE3-165B8F732EE8}" type="pres">
      <dgm:prSet presAssocID="{94F3F52E-E68B-407A-B2D5-AB47DAA8C2C7}" presName="topSpace" presStyleCnt="0"/>
      <dgm:spPr/>
    </dgm:pt>
    <dgm:pt modelId="{636585C6-11CE-4017-8DD8-6351A6D20329}" type="pres">
      <dgm:prSet presAssocID="{94F3F52E-E68B-407A-B2D5-AB47DAA8C2C7}" presName="firstComp" presStyleCnt="0"/>
      <dgm:spPr/>
    </dgm:pt>
    <dgm:pt modelId="{87C9FE1D-37EA-45C6-A0D7-2D822115AD8A}" type="pres">
      <dgm:prSet presAssocID="{94F3F52E-E68B-407A-B2D5-AB47DAA8C2C7}" presName="firstChild" presStyleLbl="bgAccFollowNode1" presStyleIdx="0" presStyleCnt="2" custScaleX="135664" custScaleY="223618" custLinFactNeighborY="-2925"/>
      <dgm:spPr/>
      <dgm:t>
        <a:bodyPr/>
        <a:lstStyle/>
        <a:p>
          <a:endParaRPr lang="en-US"/>
        </a:p>
      </dgm:t>
    </dgm:pt>
    <dgm:pt modelId="{7C71A9BE-ECD9-4AA4-B7C5-13782DFDD206}" type="pres">
      <dgm:prSet presAssocID="{94F3F52E-E68B-407A-B2D5-AB47DAA8C2C7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A532E-311B-42E0-AECF-D6D2D5D59D9F}" type="pres">
      <dgm:prSet presAssocID="{94F3F52E-E68B-407A-B2D5-AB47DAA8C2C7}" presName="negSpace" presStyleCnt="0"/>
      <dgm:spPr/>
    </dgm:pt>
    <dgm:pt modelId="{B9A62EAD-C1AB-4EA0-8AFF-D1B0D5152249}" type="pres">
      <dgm:prSet presAssocID="{94F3F52E-E68B-407A-B2D5-AB47DAA8C2C7}" presName="circle" presStyleLbl="node1" presStyleIdx="0" presStyleCnt="2" custLinFactNeighborX="-29509" custLinFactNeighborY="-8282"/>
      <dgm:spPr/>
      <dgm:t>
        <a:bodyPr/>
        <a:lstStyle/>
        <a:p>
          <a:endParaRPr lang="en-AU"/>
        </a:p>
      </dgm:t>
    </dgm:pt>
    <dgm:pt modelId="{87875A68-B4D7-41A3-968A-0EEED1A352AA}" type="pres">
      <dgm:prSet presAssocID="{6AED14E6-BC75-4C40-A01E-B34C3D242C75}" presName="transSpace" presStyleCnt="0"/>
      <dgm:spPr/>
    </dgm:pt>
    <dgm:pt modelId="{2739A21B-76C3-4CC0-A75C-CD6084036CC7}" type="pres">
      <dgm:prSet presAssocID="{C2D7751A-1514-4538-8445-BF76FD42FF80}" presName="posSpace" presStyleCnt="0"/>
      <dgm:spPr/>
    </dgm:pt>
    <dgm:pt modelId="{D7FDE7D9-D7FF-4B84-868F-DE62893005FA}" type="pres">
      <dgm:prSet presAssocID="{C2D7751A-1514-4538-8445-BF76FD42FF80}" presName="vertFlow" presStyleCnt="0"/>
      <dgm:spPr/>
    </dgm:pt>
    <dgm:pt modelId="{2C7AF9C6-BB69-4928-8712-09FAFAFC9965}" type="pres">
      <dgm:prSet presAssocID="{C2D7751A-1514-4538-8445-BF76FD42FF80}" presName="topSpace" presStyleCnt="0"/>
      <dgm:spPr/>
    </dgm:pt>
    <dgm:pt modelId="{BA1D6608-D9A9-4A46-82CB-0B376CB5CAE0}" type="pres">
      <dgm:prSet presAssocID="{C2D7751A-1514-4538-8445-BF76FD42FF80}" presName="firstComp" presStyleCnt="0"/>
      <dgm:spPr/>
    </dgm:pt>
    <dgm:pt modelId="{C3A8A142-13C1-4B40-B066-509B12A28F73}" type="pres">
      <dgm:prSet presAssocID="{C2D7751A-1514-4538-8445-BF76FD42FF80}" presName="firstChild" presStyleLbl="bgAccFollowNode1" presStyleIdx="1" presStyleCnt="2" custScaleX="143199" custScaleY="223618" custLinFactNeighborX="-45703" custLinFactNeighborY="-2715"/>
      <dgm:spPr/>
      <dgm:t>
        <a:bodyPr/>
        <a:lstStyle/>
        <a:p>
          <a:endParaRPr lang="en-US"/>
        </a:p>
      </dgm:t>
    </dgm:pt>
    <dgm:pt modelId="{FDE3E672-7158-4F87-8DF6-FCEEACDA266E}" type="pres">
      <dgm:prSet presAssocID="{C2D7751A-1514-4538-8445-BF76FD42FF80}" presName="firstChildTx" presStyleLbl="bgAccFollowNode1" presStyleIdx="1" presStyleCnt="2">
        <dgm:presLayoutVars>
          <dgm:bulletEnabled val="1"/>
        </dgm:presLayoutVars>
      </dgm:prSet>
      <dgm:spPr/>
    </dgm:pt>
    <dgm:pt modelId="{F99D3A16-FEDA-4FDE-8B05-20786E8AFAC0}" type="pres">
      <dgm:prSet presAssocID="{C2D7751A-1514-4538-8445-BF76FD42FF80}" presName="negSpace" presStyleCnt="0"/>
      <dgm:spPr/>
    </dgm:pt>
    <dgm:pt modelId="{60EC74B3-4463-470C-BF53-8E103A3B9B5D}" type="pres">
      <dgm:prSet presAssocID="{C2D7751A-1514-4538-8445-BF76FD42FF80}" presName="circle" presStyleLbl="node1" presStyleIdx="1" presStyleCnt="2" custScaleY="99773" custLinFactNeighborX="12772" custLinFactNeighborY="-8814"/>
      <dgm:spPr/>
      <dgm:t>
        <a:bodyPr/>
        <a:lstStyle/>
        <a:p>
          <a:endParaRPr lang="en-US"/>
        </a:p>
      </dgm:t>
    </dgm:pt>
  </dgm:ptLst>
  <dgm:cxnLst>
    <dgm:cxn modelId="{99BB990E-710C-4FCF-B3B2-D471518823F7}" type="presOf" srcId="{C2D7751A-1514-4538-8445-BF76FD42FF80}" destId="{60EC74B3-4463-470C-BF53-8E103A3B9B5D}" srcOrd="0" destOrd="0" presId="urn:microsoft.com/office/officeart/2005/8/layout/hList9"/>
    <dgm:cxn modelId="{355E11DE-22F2-40F3-87A6-91C755795B82}" type="presOf" srcId="{494BDC82-B8FB-4DA2-9497-A3DCA7877759}" destId="{0CBDF6E1-08C2-4699-8B7C-90168190C52F}" srcOrd="0" destOrd="0" presId="urn:microsoft.com/office/officeart/2005/8/layout/hList9"/>
    <dgm:cxn modelId="{02F65FE3-D217-46E2-AEAD-968A874F95C7}" type="presOf" srcId="{94F3F52E-E68B-407A-B2D5-AB47DAA8C2C7}" destId="{B9A62EAD-C1AB-4EA0-8AFF-D1B0D5152249}" srcOrd="0" destOrd="0" presId="urn:microsoft.com/office/officeart/2005/8/layout/hList9"/>
    <dgm:cxn modelId="{32522075-F927-499D-BE37-A248725EFE9D}" srcId="{494BDC82-B8FB-4DA2-9497-A3DCA7877759}" destId="{94F3F52E-E68B-407A-B2D5-AB47DAA8C2C7}" srcOrd="0" destOrd="0" parTransId="{DE688D2E-F2C7-4A8A-ADBD-0433C684DE61}" sibTransId="{6AED14E6-BC75-4C40-A01E-B34C3D242C75}"/>
    <dgm:cxn modelId="{DEFA47E1-CC12-49C5-BF82-7A78AAFF8D1A}" srcId="{494BDC82-B8FB-4DA2-9497-A3DCA7877759}" destId="{C2D7751A-1514-4538-8445-BF76FD42FF80}" srcOrd="1" destOrd="0" parTransId="{82B456BD-0C68-439E-9220-0D8C5D2B1A98}" sibTransId="{002522E5-D9BB-4745-B1B6-1CDC446629B1}"/>
    <dgm:cxn modelId="{FCB659A9-1F74-42AB-B0E1-6535B7A91A72}" type="presParOf" srcId="{0CBDF6E1-08C2-4699-8B7C-90168190C52F}" destId="{EFD7CC67-D8CC-4B03-AC07-D85E82134029}" srcOrd="0" destOrd="0" presId="urn:microsoft.com/office/officeart/2005/8/layout/hList9"/>
    <dgm:cxn modelId="{EE1245D7-9933-4D3F-A400-7B4A7BB51126}" type="presParOf" srcId="{0CBDF6E1-08C2-4699-8B7C-90168190C52F}" destId="{9D3A2247-1321-4949-B608-DD3E55AC7CB1}" srcOrd="1" destOrd="0" presId="urn:microsoft.com/office/officeart/2005/8/layout/hList9"/>
    <dgm:cxn modelId="{24F56006-7E7A-49F8-82E8-D3B99C42C956}" type="presParOf" srcId="{9D3A2247-1321-4949-B608-DD3E55AC7CB1}" destId="{28A60CF9-484F-43B7-AAE3-165B8F732EE8}" srcOrd="0" destOrd="0" presId="urn:microsoft.com/office/officeart/2005/8/layout/hList9"/>
    <dgm:cxn modelId="{9FF2EC0C-C2E9-4997-AB1C-6B58DE979870}" type="presParOf" srcId="{9D3A2247-1321-4949-B608-DD3E55AC7CB1}" destId="{636585C6-11CE-4017-8DD8-6351A6D20329}" srcOrd="1" destOrd="0" presId="urn:microsoft.com/office/officeart/2005/8/layout/hList9"/>
    <dgm:cxn modelId="{F9BF363F-91E1-489F-9A3C-B40B94CB6EF0}" type="presParOf" srcId="{636585C6-11CE-4017-8DD8-6351A6D20329}" destId="{87C9FE1D-37EA-45C6-A0D7-2D822115AD8A}" srcOrd="0" destOrd="0" presId="urn:microsoft.com/office/officeart/2005/8/layout/hList9"/>
    <dgm:cxn modelId="{507B3B57-798F-4A32-8156-844EA57E600E}" type="presParOf" srcId="{636585C6-11CE-4017-8DD8-6351A6D20329}" destId="{7C71A9BE-ECD9-4AA4-B7C5-13782DFDD206}" srcOrd="1" destOrd="0" presId="urn:microsoft.com/office/officeart/2005/8/layout/hList9"/>
    <dgm:cxn modelId="{48DCC809-CDA8-4F8E-9E66-2EBF702BC737}" type="presParOf" srcId="{0CBDF6E1-08C2-4699-8B7C-90168190C52F}" destId="{AF1A532E-311B-42E0-AECF-D6D2D5D59D9F}" srcOrd="2" destOrd="0" presId="urn:microsoft.com/office/officeart/2005/8/layout/hList9"/>
    <dgm:cxn modelId="{EF831E81-1DE8-465D-9717-4B19D92187B3}" type="presParOf" srcId="{0CBDF6E1-08C2-4699-8B7C-90168190C52F}" destId="{B9A62EAD-C1AB-4EA0-8AFF-D1B0D5152249}" srcOrd="3" destOrd="0" presId="urn:microsoft.com/office/officeart/2005/8/layout/hList9"/>
    <dgm:cxn modelId="{883F0AED-3B19-492B-B230-6F1A3A40611E}" type="presParOf" srcId="{0CBDF6E1-08C2-4699-8B7C-90168190C52F}" destId="{87875A68-B4D7-41A3-968A-0EEED1A352AA}" srcOrd="4" destOrd="0" presId="urn:microsoft.com/office/officeart/2005/8/layout/hList9"/>
    <dgm:cxn modelId="{7B1D2FB9-2CB5-4F96-85AD-F9736DDB3DC8}" type="presParOf" srcId="{0CBDF6E1-08C2-4699-8B7C-90168190C52F}" destId="{2739A21B-76C3-4CC0-A75C-CD6084036CC7}" srcOrd="5" destOrd="0" presId="urn:microsoft.com/office/officeart/2005/8/layout/hList9"/>
    <dgm:cxn modelId="{7E85C4D7-06DB-4EBE-9BB1-289E993F2964}" type="presParOf" srcId="{0CBDF6E1-08C2-4699-8B7C-90168190C52F}" destId="{D7FDE7D9-D7FF-4B84-868F-DE62893005FA}" srcOrd="6" destOrd="0" presId="urn:microsoft.com/office/officeart/2005/8/layout/hList9"/>
    <dgm:cxn modelId="{DB138DDA-101E-4A36-8FF2-3AE0EB5AC1A3}" type="presParOf" srcId="{D7FDE7D9-D7FF-4B84-868F-DE62893005FA}" destId="{2C7AF9C6-BB69-4928-8712-09FAFAFC9965}" srcOrd="0" destOrd="0" presId="urn:microsoft.com/office/officeart/2005/8/layout/hList9"/>
    <dgm:cxn modelId="{FD779E95-66B4-4971-A891-3ECB2DC99E01}" type="presParOf" srcId="{D7FDE7D9-D7FF-4B84-868F-DE62893005FA}" destId="{BA1D6608-D9A9-4A46-82CB-0B376CB5CAE0}" srcOrd="1" destOrd="0" presId="urn:microsoft.com/office/officeart/2005/8/layout/hList9"/>
    <dgm:cxn modelId="{4C3EF750-B641-4800-8FC6-FD33768713C7}" type="presParOf" srcId="{BA1D6608-D9A9-4A46-82CB-0B376CB5CAE0}" destId="{C3A8A142-13C1-4B40-B066-509B12A28F73}" srcOrd="0" destOrd="0" presId="urn:microsoft.com/office/officeart/2005/8/layout/hList9"/>
    <dgm:cxn modelId="{10D09841-93B7-4580-8CD6-350B8AF2DB42}" type="presParOf" srcId="{BA1D6608-D9A9-4A46-82CB-0B376CB5CAE0}" destId="{FDE3E672-7158-4F87-8DF6-FCEEACDA266E}" srcOrd="1" destOrd="0" presId="urn:microsoft.com/office/officeart/2005/8/layout/hList9"/>
    <dgm:cxn modelId="{3EECECF8-7187-42E3-A438-90677E5685BC}" type="presParOf" srcId="{0CBDF6E1-08C2-4699-8B7C-90168190C52F}" destId="{F99D3A16-FEDA-4FDE-8B05-20786E8AFAC0}" srcOrd="7" destOrd="0" presId="urn:microsoft.com/office/officeart/2005/8/layout/hList9"/>
    <dgm:cxn modelId="{154E5C8B-5D4E-444B-8D5A-024037BC89B4}" type="presParOf" srcId="{0CBDF6E1-08C2-4699-8B7C-90168190C52F}" destId="{60EC74B3-4463-470C-BF53-8E103A3B9B5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79106-2C02-4EF2-9356-FFAB39FD5DF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20BAF3-08FD-4234-AC50-051E17356331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Individual</a:t>
          </a:r>
          <a:endParaRPr lang="en-US" sz="1100" b="1" dirty="0">
            <a:solidFill>
              <a:schemeClr val="bg1"/>
            </a:solidFill>
          </a:endParaRPr>
        </a:p>
      </dgm:t>
    </dgm:pt>
    <dgm:pt modelId="{18CA9455-643B-4B63-ADD8-2E9DB71F15E1}" type="parTrans" cxnId="{8ED32759-DCD0-459F-A72B-F221E120F54E}">
      <dgm:prSet/>
      <dgm:spPr/>
      <dgm:t>
        <a:bodyPr/>
        <a:lstStyle/>
        <a:p>
          <a:endParaRPr lang="en-US"/>
        </a:p>
      </dgm:t>
    </dgm:pt>
    <dgm:pt modelId="{B4868795-65F2-4A72-9578-CD2AA3DD3408}" type="sibTrans" cxnId="{8ED32759-DCD0-459F-A72B-F221E120F54E}">
      <dgm:prSet/>
      <dgm:spPr/>
      <dgm:t>
        <a:bodyPr/>
        <a:lstStyle/>
        <a:p>
          <a:endParaRPr lang="en-US"/>
        </a:p>
      </dgm:t>
    </dgm:pt>
    <dgm:pt modelId="{D42CA65D-595B-4417-A5E0-F0F349DD878E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Department</a:t>
          </a:r>
          <a:endParaRPr lang="en-US" sz="800" b="1" dirty="0">
            <a:solidFill>
              <a:schemeClr val="bg1"/>
            </a:solidFill>
          </a:endParaRPr>
        </a:p>
      </dgm:t>
    </dgm:pt>
    <dgm:pt modelId="{C3CC7FDC-0CD5-4FA6-9A3B-ACA5BE2BC5D7}" type="parTrans" cxnId="{1C1386D0-128E-4BAD-A41D-DAEBAB7AA6B7}">
      <dgm:prSet/>
      <dgm:spPr/>
      <dgm:t>
        <a:bodyPr/>
        <a:lstStyle/>
        <a:p>
          <a:endParaRPr lang="en-US"/>
        </a:p>
      </dgm:t>
    </dgm:pt>
    <dgm:pt modelId="{3FCCCE09-5777-4D71-A125-2DC122C4F5BB}" type="sibTrans" cxnId="{1C1386D0-128E-4BAD-A41D-DAEBAB7AA6B7}">
      <dgm:prSet/>
      <dgm:spPr/>
      <dgm:t>
        <a:bodyPr/>
        <a:lstStyle/>
        <a:p>
          <a:endParaRPr lang="en-US"/>
        </a:p>
      </dgm:t>
    </dgm:pt>
    <dgm:pt modelId="{9D3CA198-76B5-4312-BE37-4302E17D9A51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University</a:t>
          </a:r>
          <a:endParaRPr lang="en-US" sz="1000" b="1" dirty="0">
            <a:solidFill>
              <a:schemeClr val="bg1"/>
            </a:solidFill>
          </a:endParaRPr>
        </a:p>
      </dgm:t>
    </dgm:pt>
    <dgm:pt modelId="{BF573C8E-44A4-4131-8C72-1F39C2D807ED}" type="parTrans" cxnId="{EBA7B9B5-5099-498E-9907-0AF73B073C38}">
      <dgm:prSet/>
      <dgm:spPr/>
      <dgm:t>
        <a:bodyPr/>
        <a:lstStyle/>
        <a:p>
          <a:endParaRPr lang="en-US"/>
        </a:p>
      </dgm:t>
    </dgm:pt>
    <dgm:pt modelId="{5EE25338-892B-46E4-B23F-769FC184082F}" type="sibTrans" cxnId="{EBA7B9B5-5099-498E-9907-0AF73B073C38}">
      <dgm:prSet/>
      <dgm:spPr/>
      <dgm:t>
        <a:bodyPr/>
        <a:lstStyle/>
        <a:p>
          <a:endParaRPr lang="en-US"/>
        </a:p>
      </dgm:t>
    </dgm:pt>
    <dgm:pt modelId="{6E96279F-5D9E-4285-9A80-312A00807F7F}">
      <dgm:prSet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Higher Level</a:t>
          </a:r>
          <a:endParaRPr lang="en-US" sz="1000" b="1" dirty="0">
            <a:solidFill>
              <a:schemeClr val="bg1"/>
            </a:solidFill>
          </a:endParaRPr>
        </a:p>
      </dgm:t>
    </dgm:pt>
    <dgm:pt modelId="{18C327D1-6604-432E-9877-2095E8449F3D}" type="parTrans" cxnId="{FCB11005-7B2A-40CB-BD57-955CE06AA1A0}">
      <dgm:prSet/>
      <dgm:spPr/>
      <dgm:t>
        <a:bodyPr/>
        <a:lstStyle/>
        <a:p>
          <a:endParaRPr lang="en-US"/>
        </a:p>
      </dgm:t>
    </dgm:pt>
    <dgm:pt modelId="{1841902C-CD17-41E0-858B-C991F91BD4AD}" type="sibTrans" cxnId="{FCB11005-7B2A-40CB-BD57-955CE06AA1A0}">
      <dgm:prSet/>
      <dgm:spPr/>
      <dgm:t>
        <a:bodyPr/>
        <a:lstStyle/>
        <a:p>
          <a:endParaRPr lang="en-US"/>
        </a:p>
      </dgm:t>
    </dgm:pt>
    <dgm:pt modelId="{B1F8DD9E-7511-4D20-8BDA-A409CE8F0D5C}" type="pres">
      <dgm:prSet presAssocID="{79D79106-2C02-4EF2-9356-FFAB39FD5D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9E62C687-C09C-4F04-A0A4-BBF200C65DE3}" type="pres">
      <dgm:prSet presAssocID="{B920BAF3-08FD-4234-AC50-051E17356331}" presName="composite" presStyleCnt="0"/>
      <dgm:spPr/>
    </dgm:pt>
    <dgm:pt modelId="{FC1821DA-299F-4DF2-9ABE-58E0C94BB0B8}" type="pres">
      <dgm:prSet presAssocID="{B920BAF3-08FD-4234-AC50-051E17356331}" presName="LShape" presStyleLbl="alignNode1" presStyleIdx="0" presStyleCnt="7" custLinFactNeighborX="-18161"/>
      <dgm:spPr>
        <a:solidFill>
          <a:schemeClr val="accent1">
            <a:lumMod val="75000"/>
          </a:schemeClr>
        </a:solidFill>
        <a:ln>
          <a:solidFill>
            <a:schemeClr val="tx1"/>
          </a:solidFill>
        </a:ln>
      </dgm:spPr>
    </dgm:pt>
    <dgm:pt modelId="{74B27CDC-3A14-4CE9-8539-4147DC88F577}" type="pres">
      <dgm:prSet presAssocID="{B920BAF3-08FD-4234-AC50-051E17356331}" presName="ParentText" presStyleLbl="revTx" presStyleIdx="0" presStyleCnt="4" custScaleX="128941" custLinFactNeighborX="-9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5B7DD18-09A9-4CA3-A443-6CE45BBCE5B4}" type="pres">
      <dgm:prSet presAssocID="{B920BAF3-08FD-4234-AC50-051E17356331}" presName="Triangle" presStyleLbl="alignNode1" presStyleIdx="1" presStyleCnt="7" custLinFactNeighborX="-19388"/>
      <dgm:spPr/>
    </dgm:pt>
    <dgm:pt modelId="{DC01DBCC-38E6-432D-941D-65FD819BFE9C}" type="pres">
      <dgm:prSet presAssocID="{B4868795-65F2-4A72-9578-CD2AA3DD3408}" presName="sibTrans" presStyleCnt="0"/>
      <dgm:spPr/>
    </dgm:pt>
    <dgm:pt modelId="{633A84F2-7500-43BE-A1C2-F3391BBB0BAF}" type="pres">
      <dgm:prSet presAssocID="{B4868795-65F2-4A72-9578-CD2AA3DD3408}" presName="space" presStyleCnt="0"/>
      <dgm:spPr/>
    </dgm:pt>
    <dgm:pt modelId="{C20FDA8F-5946-481B-A1E9-4583464C77AD}" type="pres">
      <dgm:prSet presAssocID="{D42CA65D-595B-4417-A5E0-F0F349DD878E}" presName="composite" presStyleCnt="0"/>
      <dgm:spPr/>
    </dgm:pt>
    <dgm:pt modelId="{9448CC10-5B24-4D0A-9275-3175BA4240FA}" type="pres">
      <dgm:prSet presAssocID="{D42CA65D-595B-4417-A5E0-F0F349DD878E}" presName="LShape" presStyleLbl="alignNode1" presStyleIdx="2" presStyleCnt="7" custScaleX="119431" custLinFactNeighborX="-34637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6F3B6648-CED4-4D4B-B715-167A83E98492}" type="pres">
      <dgm:prSet presAssocID="{D42CA65D-595B-4417-A5E0-F0F349DD878E}" presName="ParentText" presStyleLbl="revTx" presStyleIdx="1" presStyleCnt="4" custScaleX="192596" custLinFactNeighborX="-9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18331B4-F8F9-4BA5-84B9-B13EFB4FEA56}" type="pres">
      <dgm:prSet presAssocID="{D42CA65D-595B-4417-A5E0-F0F349DD878E}" presName="Triangle" presStyleLbl="alignNode1" presStyleIdx="3" presStyleCnt="7" custLinFactNeighborX="-79665" custLinFactNeighborY="8484"/>
      <dgm:spPr/>
    </dgm:pt>
    <dgm:pt modelId="{E866072F-0027-4FF2-A6D1-82DBF59F6B67}" type="pres">
      <dgm:prSet presAssocID="{3FCCCE09-5777-4D71-A125-2DC122C4F5BB}" presName="sibTrans" presStyleCnt="0"/>
      <dgm:spPr/>
    </dgm:pt>
    <dgm:pt modelId="{0196BEAB-6E0F-42FC-BDB8-2C84E7E71A03}" type="pres">
      <dgm:prSet presAssocID="{3FCCCE09-5777-4D71-A125-2DC122C4F5BB}" presName="space" presStyleCnt="0"/>
      <dgm:spPr/>
    </dgm:pt>
    <dgm:pt modelId="{852A2DC7-48F6-4372-A8CE-01FE62993E87}" type="pres">
      <dgm:prSet presAssocID="{9D3CA198-76B5-4312-BE37-4302E17D9A51}" presName="composite" presStyleCnt="0"/>
      <dgm:spPr/>
    </dgm:pt>
    <dgm:pt modelId="{589E874C-9A2A-4313-8C08-D1631FC05E60}" type="pres">
      <dgm:prSet presAssocID="{9D3CA198-76B5-4312-BE37-4302E17D9A51}" presName="LShape" presStyleLbl="alignNode1" presStyleIdx="4" presStyleCnt="7" custLinFactNeighborX="-4953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37CCCA1-507A-46A2-9085-065E4C35ED10}" type="pres">
      <dgm:prSet presAssocID="{9D3CA198-76B5-4312-BE37-4302E17D9A51}" presName="ParentText" presStyleLbl="revTx" presStyleIdx="2" presStyleCnt="4" custScaleX="136093" custLinFactNeighborX="11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8E99645-43EF-49DA-B4B8-41A58968D741}" type="pres">
      <dgm:prSet presAssocID="{9D3CA198-76B5-4312-BE37-4302E17D9A51}" presName="Triangle" presStyleLbl="alignNode1" presStyleIdx="5" presStyleCnt="7" custLinFactNeighborX="48470"/>
      <dgm:spPr/>
    </dgm:pt>
    <dgm:pt modelId="{E3B6AD57-7E23-43B8-A7BF-FE81199D3C5A}" type="pres">
      <dgm:prSet presAssocID="{5EE25338-892B-46E4-B23F-769FC184082F}" presName="sibTrans" presStyleCnt="0"/>
      <dgm:spPr/>
    </dgm:pt>
    <dgm:pt modelId="{5CF769B0-395D-4940-993A-9205813BAE1B}" type="pres">
      <dgm:prSet presAssocID="{5EE25338-892B-46E4-B23F-769FC184082F}" presName="space" presStyleCnt="0"/>
      <dgm:spPr/>
    </dgm:pt>
    <dgm:pt modelId="{79879D7B-3BCA-4B62-AEE2-869314055EAE}" type="pres">
      <dgm:prSet presAssocID="{6E96279F-5D9E-4285-9A80-312A00807F7F}" presName="composite" presStyleCnt="0"/>
      <dgm:spPr/>
    </dgm:pt>
    <dgm:pt modelId="{71C4DFA1-A82E-468D-908E-656C5E7ECDE4}" type="pres">
      <dgm:prSet presAssocID="{6E96279F-5D9E-4285-9A80-312A00807F7F}" presName="LShape" presStyleLbl="alignNode1" presStyleIdx="6" presStyleCnt="7" custScaleX="129033" custLinFactNeighborX="-12573"/>
      <dgm:spPr>
        <a:solidFill>
          <a:srgbClr val="FF0000"/>
        </a:solidFill>
        <a:ln>
          <a:solidFill>
            <a:schemeClr val="tx1"/>
          </a:solidFill>
        </a:ln>
      </dgm:spPr>
    </dgm:pt>
    <dgm:pt modelId="{C34A6666-9599-472A-9B8B-CAEDC9FFBFD3}" type="pres">
      <dgm:prSet presAssocID="{6E96279F-5D9E-4285-9A80-312A00807F7F}" presName="ParentText" presStyleLbl="revTx" presStyleIdx="3" presStyleCnt="4" custScaleX="186431" custLinFactNeighborX="9506" custLinFactNeighborY="48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447BA2-98DA-4622-B6E0-2BA4F6C7F56C}" type="presOf" srcId="{79D79106-2C02-4EF2-9356-FFAB39FD5DFC}" destId="{B1F8DD9E-7511-4D20-8BDA-A409CE8F0D5C}" srcOrd="0" destOrd="0" presId="urn:microsoft.com/office/officeart/2009/3/layout/StepUpProcess"/>
    <dgm:cxn modelId="{DE69A73E-C78E-4BC9-9A33-351F05F1C936}" type="presOf" srcId="{D42CA65D-595B-4417-A5E0-F0F349DD878E}" destId="{6F3B6648-CED4-4D4B-B715-167A83E98492}" srcOrd="0" destOrd="0" presId="urn:microsoft.com/office/officeart/2009/3/layout/StepUpProcess"/>
    <dgm:cxn modelId="{1C1386D0-128E-4BAD-A41D-DAEBAB7AA6B7}" srcId="{79D79106-2C02-4EF2-9356-FFAB39FD5DFC}" destId="{D42CA65D-595B-4417-A5E0-F0F349DD878E}" srcOrd="1" destOrd="0" parTransId="{C3CC7FDC-0CD5-4FA6-9A3B-ACA5BE2BC5D7}" sibTransId="{3FCCCE09-5777-4D71-A125-2DC122C4F5BB}"/>
    <dgm:cxn modelId="{2769561E-73E0-4E0E-9F74-714057BC6219}" type="presOf" srcId="{B920BAF3-08FD-4234-AC50-051E17356331}" destId="{74B27CDC-3A14-4CE9-8539-4147DC88F577}" srcOrd="0" destOrd="0" presId="urn:microsoft.com/office/officeart/2009/3/layout/StepUpProcess"/>
    <dgm:cxn modelId="{236E17F7-9E1E-4DB5-99DC-00F140997BBD}" type="presOf" srcId="{9D3CA198-76B5-4312-BE37-4302E17D9A51}" destId="{137CCCA1-507A-46A2-9085-065E4C35ED10}" srcOrd="0" destOrd="0" presId="urn:microsoft.com/office/officeart/2009/3/layout/StepUpProcess"/>
    <dgm:cxn modelId="{EBA7B9B5-5099-498E-9907-0AF73B073C38}" srcId="{79D79106-2C02-4EF2-9356-FFAB39FD5DFC}" destId="{9D3CA198-76B5-4312-BE37-4302E17D9A51}" srcOrd="2" destOrd="0" parTransId="{BF573C8E-44A4-4131-8C72-1F39C2D807ED}" sibTransId="{5EE25338-892B-46E4-B23F-769FC184082F}"/>
    <dgm:cxn modelId="{8ED32759-DCD0-459F-A72B-F221E120F54E}" srcId="{79D79106-2C02-4EF2-9356-FFAB39FD5DFC}" destId="{B920BAF3-08FD-4234-AC50-051E17356331}" srcOrd="0" destOrd="0" parTransId="{18CA9455-643B-4B63-ADD8-2E9DB71F15E1}" sibTransId="{B4868795-65F2-4A72-9578-CD2AA3DD3408}"/>
    <dgm:cxn modelId="{672DD899-34E2-4AF5-9838-FFD12A674CAF}" type="presOf" srcId="{6E96279F-5D9E-4285-9A80-312A00807F7F}" destId="{C34A6666-9599-472A-9B8B-CAEDC9FFBFD3}" srcOrd="0" destOrd="0" presId="urn:microsoft.com/office/officeart/2009/3/layout/StepUpProcess"/>
    <dgm:cxn modelId="{FCB11005-7B2A-40CB-BD57-955CE06AA1A0}" srcId="{79D79106-2C02-4EF2-9356-FFAB39FD5DFC}" destId="{6E96279F-5D9E-4285-9A80-312A00807F7F}" srcOrd="3" destOrd="0" parTransId="{18C327D1-6604-432E-9877-2095E8449F3D}" sibTransId="{1841902C-CD17-41E0-858B-C991F91BD4AD}"/>
    <dgm:cxn modelId="{688954D6-0A36-462E-B7BE-6E810B9EE608}" type="presParOf" srcId="{B1F8DD9E-7511-4D20-8BDA-A409CE8F0D5C}" destId="{9E62C687-C09C-4F04-A0A4-BBF200C65DE3}" srcOrd="0" destOrd="0" presId="urn:microsoft.com/office/officeart/2009/3/layout/StepUpProcess"/>
    <dgm:cxn modelId="{C221D0D1-502D-43A8-9B4D-BB52ACEB691E}" type="presParOf" srcId="{9E62C687-C09C-4F04-A0A4-BBF200C65DE3}" destId="{FC1821DA-299F-4DF2-9ABE-58E0C94BB0B8}" srcOrd="0" destOrd="0" presId="urn:microsoft.com/office/officeart/2009/3/layout/StepUpProcess"/>
    <dgm:cxn modelId="{5E51DC87-5848-459D-B271-5C01ECEA1C2A}" type="presParOf" srcId="{9E62C687-C09C-4F04-A0A4-BBF200C65DE3}" destId="{74B27CDC-3A14-4CE9-8539-4147DC88F577}" srcOrd="1" destOrd="0" presId="urn:microsoft.com/office/officeart/2009/3/layout/StepUpProcess"/>
    <dgm:cxn modelId="{8278A2C5-F8C8-439F-838B-682AC6392FFD}" type="presParOf" srcId="{9E62C687-C09C-4F04-A0A4-BBF200C65DE3}" destId="{F5B7DD18-09A9-4CA3-A443-6CE45BBCE5B4}" srcOrd="2" destOrd="0" presId="urn:microsoft.com/office/officeart/2009/3/layout/StepUpProcess"/>
    <dgm:cxn modelId="{5AA26C19-148D-4555-87C5-11AF662229D2}" type="presParOf" srcId="{B1F8DD9E-7511-4D20-8BDA-A409CE8F0D5C}" destId="{DC01DBCC-38E6-432D-941D-65FD819BFE9C}" srcOrd="1" destOrd="0" presId="urn:microsoft.com/office/officeart/2009/3/layout/StepUpProcess"/>
    <dgm:cxn modelId="{7A9B1445-ABD9-4FB2-B433-DB1A732BE133}" type="presParOf" srcId="{DC01DBCC-38E6-432D-941D-65FD819BFE9C}" destId="{633A84F2-7500-43BE-A1C2-F3391BBB0BAF}" srcOrd="0" destOrd="0" presId="urn:microsoft.com/office/officeart/2009/3/layout/StepUpProcess"/>
    <dgm:cxn modelId="{8A511750-5A41-416C-AABB-4602059A2E8E}" type="presParOf" srcId="{B1F8DD9E-7511-4D20-8BDA-A409CE8F0D5C}" destId="{C20FDA8F-5946-481B-A1E9-4583464C77AD}" srcOrd="2" destOrd="0" presId="urn:microsoft.com/office/officeart/2009/3/layout/StepUpProcess"/>
    <dgm:cxn modelId="{C7A4BDB4-5404-468D-882C-016D27DFCBAA}" type="presParOf" srcId="{C20FDA8F-5946-481B-A1E9-4583464C77AD}" destId="{9448CC10-5B24-4D0A-9275-3175BA4240FA}" srcOrd="0" destOrd="0" presId="urn:microsoft.com/office/officeart/2009/3/layout/StepUpProcess"/>
    <dgm:cxn modelId="{CCCEE87E-A564-4091-B910-CE313B85D7B3}" type="presParOf" srcId="{C20FDA8F-5946-481B-A1E9-4583464C77AD}" destId="{6F3B6648-CED4-4D4B-B715-167A83E98492}" srcOrd="1" destOrd="0" presId="urn:microsoft.com/office/officeart/2009/3/layout/StepUpProcess"/>
    <dgm:cxn modelId="{882D1685-B761-4658-8539-35A08E4800F9}" type="presParOf" srcId="{C20FDA8F-5946-481B-A1E9-4583464C77AD}" destId="{018331B4-F8F9-4BA5-84B9-B13EFB4FEA56}" srcOrd="2" destOrd="0" presId="urn:microsoft.com/office/officeart/2009/3/layout/StepUpProcess"/>
    <dgm:cxn modelId="{B8D99F6F-C3BF-4490-BAEE-B29C3BD18B36}" type="presParOf" srcId="{B1F8DD9E-7511-4D20-8BDA-A409CE8F0D5C}" destId="{E866072F-0027-4FF2-A6D1-82DBF59F6B67}" srcOrd="3" destOrd="0" presId="urn:microsoft.com/office/officeart/2009/3/layout/StepUpProcess"/>
    <dgm:cxn modelId="{C1B70F86-0C71-4833-BCEE-D678983DBBD2}" type="presParOf" srcId="{E866072F-0027-4FF2-A6D1-82DBF59F6B67}" destId="{0196BEAB-6E0F-42FC-BDB8-2C84E7E71A03}" srcOrd="0" destOrd="0" presId="urn:microsoft.com/office/officeart/2009/3/layout/StepUpProcess"/>
    <dgm:cxn modelId="{2413B3ED-DD3A-47D7-9317-DF59BF497064}" type="presParOf" srcId="{B1F8DD9E-7511-4D20-8BDA-A409CE8F0D5C}" destId="{852A2DC7-48F6-4372-A8CE-01FE62993E87}" srcOrd="4" destOrd="0" presId="urn:microsoft.com/office/officeart/2009/3/layout/StepUpProcess"/>
    <dgm:cxn modelId="{44A55205-2F2B-41D5-9363-42C2E813634A}" type="presParOf" srcId="{852A2DC7-48F6-4372-A8CE-01FE62993E87}" destId="{589E874C-9A2A-4313-8C08-D1631FC05E60}" srcOrd="0" destOrd="0" presId="urn:microsoft.com/office/officeart/2009/3/layout/StepUpProcess"/>
    <dgm:cxn modelId="{DF59AA2A-E0A3-424B-BF5F-F4FF7C21F29C}" type="presParOf" srcId="{852A2DC7-48F6-4372-A8CE-01FE62993E87}" destId="{137CCCA1-507A-46A2-9085-065E4C35ED10}" srcOrd="1" destOrd="0" presId="urn:microsoft.com/office/officeart/2009/3/layout/StepUpProcess"/>
    <dgm:cxn modelId="{8B893E3A-B898-4162-BD38-8E127DB13557}" type="presParOf" srcId="{852A2DC7-48F6-4372-A8CE-01FE62993E87}" destId="{38E99645-43EF-49DA-B4B8-41A58968D741}" srcOrd="2" destOrd="0" presId="urn:microsoft.com/office/officeart/2009/3/layout/StepUpProcess"/>
    <dgm:cxn modelId="{061C734D-387E-47C4-9E3B-58B09E4A8913}" type="presParOf" srcId="{B1F8DD9E-7511-4D20-8BDA-A409CE8F0D5C}" destId="{E3B6AD57-7E23-43B8-A7BF-FE81199D3C5A}" srcOrd="5" destOrd="0" presId="urn:microsoft.com/office/officeart/2009/3/layout/StepUpProcess"/>
    <dgm:cxn modelId="{D0A71408-7601-42A6-B4E0-2D2F68DB826B}" type="presParOf" srcId="{E3B6AD57-7E23-43B8-A7BF-FE81199D3C5A}" destId="{5CF769B0-395D-4940-993A-9205813BAE1B}" srcOrd="0" destOrd="0" presId="urn:microsoft.com/office/officeart/2009/3/layout/StepUpProcess"/>
    <dgm:cxn modelId="{B53D8DF7-24D0-4C29-93C4-2914B4132AAC}" type="presParOf" srcId="{B1F8DD9E-7511-4D20-8BDA-A409CE8F0D5C}" destId="{79879D7B-3BCA-4B62-AEE2-869314055EAE}" srcOrd="6" destOrd="0" presId="urn:microsoft.com/office/officeart/2009/3/layout/StepUpProcess"/>
    <dgm:cxn modelId="{6B906E39-58D3-442F-884F-6098AB2D5D39}" type="presParOf" srcId="{79879D7B-3BCA-4B62-AEE2-869314055EAE}" destId="{71C4DFA1-A82E-468D-908E-656C5E7ECDE4}" srcOrd="0" destOrd="0" presId="urn:microsoft.com/office/officeart/2009/3/layout/StepUpProcess"/>
    <dgm:cxn modelId="{A042276D-DC57-4575-8F06-8F3FB3D59287}" type="presParOf" srcId="{79879D7B-3BCA-4B62-AEE2-869314055EAE}" destId="{C34A6666-9599-472A-9B8B-CAEDC9FFBFD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F6D9-A1E0-460F-889B-5A814BCE788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25569-8F95-4ADC-A054-E0388EE56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>
                <a:solidFill>
                  <a:prstClr val="black"/>
                </a:solidFill>
              </a:rPr>
              <a:pPr/>
              <a:t>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1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270"/>
      </p:ext>
    </p:extLst>
  </p:cSld>
  <p:clrMapOvr>
    <a:masterClrMapping/>
  </p:clrMapOvr>
  <p:transition advClick="0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1801"/>
      </p:ext>
    </p:extLst>
  </p:cSld>
  <p:clrMapOvr>
    <a:masterClrMapping/>
  </p:clrMapOvr>
  <p:transition advClick="0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9321"/>
      </p:ext>
    </p:extLst>
  </p:cSld>
  <p:clrMapOvr>
    <a:masterClrMapping/>
  </p:clrMapOvr>
  <p:transition advClick="0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Slide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628801"/>
            <a:ext cx="9144000" cy="3446017"/>
            <a:chOff x="0" y="2106323"/>
            <a:chExt cx="12192000" cy="344601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0" scaled="1"/>
            <a:tileRect/>
          </a:gradFill>
        </p:grpSpPr>
        <p:sp>
          <p:nvSpPr>
            <p:cNvPr id="10" name="Freeform 9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4824"/>
            <a:ext cx="8001000" cy="1665139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19440"/>
          <a:stretch/>
        </p:blipFill>
        <p:spPr>
          <a:xfrm>
            <a:off x="8324934" y="5777880"/>
            <a:ext cx="819066" cy="108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04664"/>
            <a:ext cx="8001000" cy="1368574"/>
          </a:xfrm>
        </p:spPr>
        <p:txBody>
          <a:bodyPr>
            <a:noAutofit/>
          </a:bodyPr>
          <a:lstStyle>
            <a:lvl1pPr marL="0" indent="0">
              <a:buNone/>
              <a:defRPr sz="8625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0287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smtClean="0"/>
              <a:t>0#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073"/>
            <a:ext cx="1220830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1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Slide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628801"/>
            <a:ext cx="9144000" cy="3446017"/>
            <a:chOff x="0" y="2106323"/>
            <a:chExt cx="12192000" cy="344601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0" scaled="1"/>
            <a:tileRect/>
          </a:gradFill>
        </p:grpSpPr>
        <p:sp>
          <p:nvSpPr>
            <p:cNvPr id="10" name="Freeform 9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4824"/>
            <a:ext cx="8001000" cy="1665139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19440"/>
          <a:stretch/>
        </p:blipFill>
        <p:spPr>
          <a:xfrm>
            <a:off x="8324934" y="5777880"/>
            <a:ext cx="819066" cy="108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04664"/>
            <a:ext cx="8001000" cy="1368574"/>
          </a:xfrm>
        </p:spPr>
        <p:txBody>
          <a:bodyPr>
            <a:noAutofit/>
          </a:bodyPr>
          <a:lstStyle>
            <a:lvl1pPr marL="0" indent="0">
              <a:buNone/>
              <a:defRPr sz="8625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0287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smtClean="0"/>
              <a:t>0#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4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9670"/>
      </p:ext>
    </p:extLst>
  </p:cSld>
  <p:clrMapOvr>
    <a:masterClrMapping/>
  </p:clrMapOvr>
  <p:transition advClick="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0413"/>
      </p:ext>
    </p:extLst>
  </p:cSld>
  <p:clrMapOvr>
    <a:masterClrMapping/>
  </p:clrMapOvr>
  <p:transition advClick="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8833"/>
      </p:ext>
    </p:extLst>
  </p:cSld>
  <p:clrMapOvr>
    <a:masterClrMapping/>
  </p:clrMapOvr>
  <p:transition advClick="0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5543"/>
      </p:ext>
    </p:extLst>
  </p:cSld>
  <p:clrMapOvr>
    <a:masterClrMapping/>
  </p:clrMapOvr>
  <p:transition advClick="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4784"/>
      </p:ext>
    </p:extLst>
  </p:cSld>
  <p:clrMapOvr>
    <a:masterClrMapping/>
  </p:clrMapOvr>
  <p:transition advClick="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6899"/>
      </p:ext>
    </p:extLst>
  </p:cSld>
  <p:clrMapOvr>
    <a:masterClrMapping/>
  </p:clrMapOvr>
  <p:transition advClick="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715"/>
      </p:ext>
    </p:extLst>
  </p:cSld>
  <p:clrMapOvr>
    <a:masterClrMapping/>
  </p:clrMapOvr>
  <p:transition advClick="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4133"/>
      </p:ext>
    </p:extLst>
  </p:cSld>
  <p:clrMapOvr>
    <a:masterClrMapping/>
  </p:clrMapOvr>
  <p:transition advClick="0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B42F-72D6-47A4-B041-ACC313804A5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88B1-A7CF-4E3F-A9F3-D59A2704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ransition advClick="0">
    <p:cut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" Target="slide3.xml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49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7556500" h="10682475">
                <a:moveTo>
                  <a:pt x="0" y="0"/>
                </a:moveTo>
                <a:lnTo>
                  <a:pt x="7556500" y="0"/>
                </a:lnTo>
                <a:lnTo>
                  <a:pt x="7556500" y="10682475"/>
                </a:lnTo>
                <a:lnTo>
                  <a:pt x="0" y="10682475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249AB2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71711" y="1048357"/>
            <a:ext cx="4600575" cy="5514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499" y="3092800"/>
            <a:ext cx="4224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PROJECT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PROPOSAL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for</a:t>
            </a: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PREDICTIVE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AWARD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73965" y="4341375"/>
            <a:ext cx="2429934" cy="22415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</a:t>
            </a: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Lam </a:t>
            </a:r>
            <a:r>
              <a:rPr lang="en-US" sz="14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en-US" sz="1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Vu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4099" y="4882502"/>
            <a:ext cx="4495800" cy="22669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Huy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 Vu | Quan Le |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Phuc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 Nguyen | Son Tran | Tan Vu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57" y="171257"/>
            <a:ext cx="3729681" cy="6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98661"/>
      </p:ext>
    </p:extLst>
  </p:cSld>
  <p:clrMapOvr>
    <a:masterClrMapping/>
  </p:clrMapOvr>
  <p:transition advClick="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/>
          <p:cNvSpPr txBox="1">
            <a:spLocks/>
          </p:cNvSpPr>
          <p:nvPr/>
        </p:nvSpPr>
        <p:spPr>
          <a:xfrm>
            <a:off x="3293433" y="1307633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22A35"/>
                </a:solidFill>
              </a:rPr>
              <a:t> </a:t>
            </a:r>
            <a:r>
              <a:rPr lang="en-US" dirty="0" smtClean="0"/>
              <a:t>hank       </a:t>
            </a:r>
            <a:r>
              <a:rPr lang="en-US" dirty="0" err="1" smtClean="0"/>
              <a:t>ou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2561765" y="2592392"/>
            <a:ext cx="968870" cy="968870"/>
            <a:chOff x="1382807" y="174388"/>
            <a:chExt cx="3025589" cy="3025588"/>
          </a:xfrm>
        </p:grpSpPr>
        <p:sp>
          <p:nvSpPr>
            <p:cNvPr id="18" name="Rectangle 17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76861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63311" y="784634"/>
              <a:ext cx="1468794" cy="1928720"/>
            </a:xfrm>
            <a:custGeom>
              <a:avLst/>
              <a:gdLst/>
              <a:ahLst/>
              <a:cxnLst/>
              <a:rect l="l" t="t" r="r" b="b"/>
              <a:pathLst>
                <a:path w="1468794" h="1928720">
                  <a:moveTo>
                    <a:pt x="57861" y="0"/>
                  </a:moveTo>
                  <a:lnTo>
                    <a:pt x="1410932" y="0"/>
                  </a:lnTo>
                  <a:cubicBezTo>
                    <a:pt x="1419834" y="0"/>
                    <a:pt x="1427994" y="2720"/>
                    <a:pt x="1435412" y="8160"/>
                  </a:cubicBezTo>
                  <a:cubicBezTo>
                    <a:pt x="1442830" y="13600"/>
                    <a:pt x="1449012" y="22501"/>
                    <a:pt x="1453957" y="34865"/>
                  </a:cubicBezTo>
                  <a:cubicBezTo>
                    <a:pt x="1458903" y="47229"/>
                    <a:pt x="1462612" y="63796"/>
                    <a:pt x="1465085" y="84567"/>
                  </a:cubicBezTo>
                  <a:cubicBezTo>
                    <a:pt x="1467558" y="105338"/>
                    <a:pt x="1468794" y="130559"/>
                    <a:pt x="1468794" y="160232"/>
                  </a:cubicBezTo>
                  <a:cubicBezTo>
                    <a:pt x="1468794" y="188915"/>
                    <a:pt x="1467558" y="213395"/>
                    <a:pt x="1465085" y="233672"/>
                  </a:cubicBezTo>
                  <a:cubicBezTo>
                    <a:pt x="1462612" y="253948"/>
                    <a:pt x="1458903" y="270268"/>
                    <a:pt x="1453957" y="282631"/>
                  </a:cubicBezTo>
                  <a:cubicBezTo>
                    <a:pt x="1449012" y="294995"/>
                    <a:pt x="1442830" y="304144"/>
                    <a:pt x="1435412" y="310079"/>
                  </a:cubicBezTo>
                  <a:cubicBezTo>
                    <a:pt x="1427994" y="316013"/>
                    <a:pt x="1419834" y="318980"/>
                    <a:pt x="1410932" y="318980"/>
                  </a:cubicBezTo>
                  <a:lnTo>
                    <a:pt x="930236" y="318980"/>
                  </a:lnTo>
                  <a:lnTo>
                    <a:pt x="930236" y="1866407"/>
                  </a:lnTo>
                  <a:cubicBezTo>
                    <a:pt x="930236" y="1876298"/>
                    <a:pt x="927021" y="1885200"/>
                    <a:pt x="920592" y="1893112"/>
                  </a:cubicBezTo>
                  <a:cubicBezTo>
                    <a:pt x="914163" y="1901025"/>
                    <a:pt x="903531" y="1907454"/>
                    <a:pt x="888694" y="1912400"/>
                  </a:cubicBezTo>
                  <a:cubicBezTo>
                    <a:pt x="873858" y="1917345"/>
                    <a:pt x="853829" y="1921301"/>
                    <a:pt x="828607" y="1924269"/>
                  </a:cubicBezTo>
                  <a:cubicBezTo>
                    <a:pt x="803386" y="1927236"/>
                    <a:pt x="771982" y="1928720"/>
                    <a:pt x="734397" y="1928720"/>
                  </a:cubicBezTo>
                  <a:cubicBezTo>
                    <a:pt x="696811" y="1928720"/>
                    <a:pt x="665408" y="1927236"/>
                    <a:pt x="640186" y="1924269"/>
                  </a:cubicBezTo>
                  <a:cubicBezTo>
                    <a:pt x="614964" y="1921301"/>
                    <a:pt x="594935" y="1917345"/>
                    <a:pt x="580099" y="1912400"/>
                  </a:cubicBezTo>
                  <a:cubicBezTo>
                    <a:pt x="565263" y="1907454"/>
                    <a:pt x="554630" y="1901025"/>
                    <a:pt x="548201" y="1893112"/>
                  </a:cubicBezTo>
                  <a:cubicBezTo>
                    <a:pt x="541772" y="1885200"/>
                    <a:pt x="538558" y="1876298"/>
                    <a:pt x="538558" y="1866407"/>
                  </a:cubicBezTo>
                  <a:lnTo>
                    <a:pt x="538558" y="318980"/>
                  </a:lnTo>
                  <a:lnTo>
                    <a:pt x="57861" y="318980"/>
                  </a:lnTo>
                  <a:cubicBezTo>
                    <a:pt x="47970" y="318980"/>
                    <a:pt x="39563" y="316013"/>
                    <a:pt x="32640" y="310079"/>
                  </a:cubicBezTo>
                  <a:cubicBezTo>
                    <a:pt x="25716" y="304144"/>
                    <a:pt x="19781" y="294995"/>
                    <a:pt x="14836" y="282631"/>
                  </a:cubicBezTo>
                  <a:cubicBezTo>
                    <a:pt x="9891" y="270268"/>
                    <a:pt x="6181" y="253948"/>
                    <a:pt x="3709" y="233672"/>
                  </a:cubicBezTo>
                  <a:cubicBezTo>
                    <a:pt x="1236" y="213395"/>
                    <a:pt x="0" y="188915"/>
                    <a:pt x="0" y="160232"/>
                  </a:cubicBezTo>
                  <a:cubicBezTo>
                    <a:pt x="0" y="130559"/>
                    <a:pt x="1236" y="105338"/>
                    <a:pt x="3709" y="84567"/>
                  </a:cubicBezTo>
                  <a:cubicBezTo>
                    <a:pt x="6181" y="63796"/>
                    <a:pt x="9891" y="47229"/>
                    <a:pt x="14836" y="34865"/>
                  </a:cubicBezTo>
                  <a:cubicBezTo>
                    <a:pt x="19781" y="22501"/>
                    <a:pt x="25716" y="13600"/>
                    <a:pt x="32640" y="8160"/>
                  </a:cubicBezTo>
                  <a:cubicBezTo>
                    <a:pt x="39563" y="2720"/>
                    <a:pt x="47970" y="0"/>
                    <a:pt x="578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8867" y="802692"/>
              <a:ext cx="2209529" cy="2397284"/>
            </a:xfrm>
            <a:custGeom>
              <a:avLst/>
              <a:gdLst>
                <a:gd name="connsiteX0" fmla="*/ 0 w 2209529"/>
                <a:gd name="connsiteY0" fmla="*/ 293050 h 2397284"/>
                <a:gd name="connsiteX1" fmla="*/ 22306 w 2209529"/>
                <a:gd name="connsiteY1" fmla="*/ 300922 h 2397284"/>
                <a:gd name="connsiteX2" fmla="*/ 503003 w 2209529"/>
                <a:gd name="connsiteY2" fmla="*/ 300922 h 2397284"/>
                <a:gd name="connsiteX3" fmla="*/ 503003 w 2209529"/>
                <a:gd name="connsiteY3" fmla="*/ 729388 h 2397284"/>
                <a:gd name="connsiteX4" fmla="*/ 1406731 w 2209529"/>
                <a:gd name="connsiteY4" fmla="*/ 0 h 2397284"/>
                <a:gd name="connsiteX5" fmla="*/ 2209529 w 2209529"/>
                <a:gd name="connsiteY5" fmla="*/ 696401 h 2397284"/>
                <a:gd name="connsiteX6" fmla="*/ 2209529 w 2209529"/>
                <a:gd name="connsiteY6" fmla="*/ 2397284 h 2397284"/>
                <a:gd name="connsiteX7" fmla="*/ 1115822 w 2209529"/>
                <a:gd name="connsiteY7" fmla="*/ 2397284 h 2397284"/>
                <a:gd name="connsiteX8" fmla="*/ 516470 w 2209529"/>
                <a:gd name="connsiteY8" fmla="*/ 1877366 h 2397284"/>
                <a:gd name="connsiteX9" fmla="*/ 544544 w 2209529"/>
                <a:gd name="connsiteY9" fmla="*/ 1894342 h 2397284"/>
                <a:gd name="connsiteX10" fmla="*/ 604631 w 2209529"/>
                <a:gd name="connsiteY10" fmla="*/ 1906211 h 2397284"/>
                <a:gd name="connsiteX11" fmla="*/ 698842 w 2209529"/>
                <a:gd name="connsiteY11" fmla="*/ 1910662 h 2397284"/>
                <a:gd name="connsiteX12" fmla="*/ 793052 w 2209529"/>
                <a:gd name="connsiteY12" fmla="*/ 1906211 h 2397284"/>
                <a:gd name="connsiteX13" fmla="*/ 853139 w 2209529"/>
                <a:gd name="connsiteY13" fmla="*/ 1894342 h 2397284"/>
                <a:gd name="connsiteX14" fmla="*/ 885037 w 2209529"/>
                <a:gd name="connsiteY14" fmla="*/ 1875054 h 2397284"/>
                <a:gd name="connsiteX15" fmla="*/ 894681 w 2209529"/>
                <a:gd name="connsiteY15" fmla="*/ 1848349 h 2397284"/>
                <a:gd name="connsiteX16" fmla="*/ 894681 w 2209529"/>
                <a:gd name="connsiteY16" fmla="*/ 300922 h 2397284"/>
                <a:gd name="connsiteX17" fmla="*/ 1375377 w 2209529"/>
                <a:gd name="connsiteY17" fmla="*/ 300922 h 2397284"/>
                <a:gd name="connsiteX18" fmla="*/ 1399857 w 2209529"/>
                <a:gd name="connsiteY18" fmla="*/ 292021 h 2397284"/>
                <a:gd name="connsiteX19" fmla="*/ 1418402 w 2209529"/>
                <a:gd name="connsiteY19" fmla="*/ 264573 h 2397284"/>
                <a:gd name="connsiteX20" fmla="*/ 1429530 w 2209529"/>
                <a:gd name="connsiteY20" fmla="*/ 215614 h 2397284"/>
                <a:gd name="connsiteX21" fmla="*/ 1433239 w 2209529"/>
                <a:gd name="connsiteY21" fmla="*/ 142174 h 2397284"/>
                <a:gd name="connsiteX22" fmla="*/ 1429530 w 2209529"/>
                <a:gd name="connsiteY22" fmla="*/ 66509 h 2397284"/>
                <a:gd name="connsiteX23" fmla="*/ 1418402 w 2209529"/>
                <a:gd name="connsiteY23" fmla="*/ 16807 h 239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09529" h="2397284">
                  <a:moveTo>
                    <a:pt x="0" y="293050"/>
                  </a:moveTo>
                  <a:lnTo>
                    <a:pt x="22306" y="300922"/>
                  </a:lnTo>
                  <a:lnTo>
                    <a:pt x="503003" y="300922"/>
                  </a:lnTo>
                  <a:lnTo>
                    <a:pt x="503003" y="729388"/>
                  </a:lnTo>
                  <a:close/>
                  <a:moveTo>
                    <a:pt x="1406731" y="0"/>
                  </a:moveTo>
                  <a:lnTo>
                    <a:pt x="2209529" y="696401"/>
                  </a:lnTo>
                  <a:lnTo>
                    <a:pt x="2209529" y="2397284"/>
                  </a:lnTo>
                  <a:lnTo>
                    <a:pt x="1115822" y="2397284"/>
                  </a:lnTo>
                  <a:lnTo>
                    <a:pt x="516470" y="1877366"/>
                  </a:lnTo>
                  <a:lnTo>
                    <a:pt x="544544" y="1894342"/>
                  </a:lnTo>
                  <a:cubicBezTo>
                    <a:pt x="559380" y="1899287"/>
                    <a:pt x="579409" y="1903243"/>
                    <a:pt x="604631" y="1906211"/>
                  </a:cubicBezTo>
                  <a:cubicBezTo>
                    <a:pt x="629853" y="1909178"/>
                    <a:pt x="661256" y="1910662"/>
                    <a:pt x="698842" y="1910662"/>
                  </a:cubicBezTo>
                  <a:cubicBezTo>
                    <a:pt x="736427" y="1910662"/>
                    <a:pt x="767831" y="1909178"/>
                    <a:pt x="793052" y="1906211"/>
                  </a:cubicBezTo>
                  <a:cubicBezTo>
                    <a:pt x="818274" y="1903243"/>
                    <a:pt x="838303" y="1899287"/>
                    <a:pt x="853139" y="1894342"/>
                  </a:cubicBezTo>
                  <a:cubicBezTo>
                    <a:pt x="867976" y="1889396"/>
                    <a:pt x="878608" y="1882967"/>
                    <a:pt x="885037" y="1875054"/>
                  </a:cubicBezTo>
                  <a:cubicBezTo>
                    <a:pt x="891466" y="1867142"/>
                    <a:pt x="894681" y="1858240"/>
                    <a:pt x="894681" y="1848349"/>
                  </a:cubicBezTo>
                  <a:lnTo>
                    <a:pt x="894681" y="300922"/>
                  </a:lnTo>
                  <a:lnTo>
                    <a:pt x="1375377" y="300922"/>
                  </a:lnTo>
                  <a:cubicBezTo>
                    <a:pt x="1384279" y="300922"/>
                    <a:pt x="1392439" y="297955"/>
                    <a:pt x="1399857" y="292021"/>
                  </a:cubicBezTo>
                  <a:cubicBezTo>
                    <a:pt x="1407275" y="286086"/>
                    <a:pt x="1413457" y="276937"/>
                    <a:pt x="1418402" y="264573"/>
                  </a:cubicBezTo>
                  <a:cubicBezTo>
                    <a:pt x="1423348" y="252210"/>
                    <a:pt x="1427057" y="235890"/>
                    <a:pt x="1429530" y="215614"/>
                  </a:cubicBezTo>
                  <a:cubicBezTo>
                    <a:pt x="1432003" y="195337"/>
                    <a:pt x="1433239" y="170857"/>
                    <a:pt x="1433239" y="142174"/>
                  </a:cubicBezTo>
                  <a:cubicBezTo>
                    <a:pt x="1433239" y="112501"/>
                    <a:pt x="1432003" y="87280"/>
                    <a:pt x="1429530" y="66509"/>
                  </a:cubicBezTo>
                  <a:cubicBezTo>
                    <a:pt x="1427057" y="45738"/>
                    <a:pt x="1423348" y="29171"/>
                    <a:pt x="1418402" y="1680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endParaRPr lang="en-US" sz="1350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801603" y="2592392"/>
            <a:ext cx="968870" cy="968870"/>
            <a:chOff x="1382807" y="174388"/>
            <a:chExt cx="3025589" cy="3025588"/>
          </a:xfrm>
        </p:grpSpPr>
        <p:sp>
          <p:nvSpPr>
            <p:cNvPr id="22" name="Rectangle 21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A8006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0121" y="810818"/>
              <a:ext cx="1868275" cy="2389158"/>
            </a:xfrm>
            <a:custGeom>
              <a:avLst/>
              <a:gdLst>
                <a:gd name="connsiteX0" fmla="*/ 0 w 1868275"/>
                <a:gd name="connsiteY0" fmla="*/ 1718 h 2389158"/>
                <a:gd name="connsiteX1" fmla="*/ 506810 w 1868275"/>
                <a:gd name="connsiteY1" fmla="*/ 441359 h 2389158"/>
                <a:gd name="connsiteX2" fmla="*/ 476232 w 1868275"/>
                <a:gd name="connsiteY2" fmla="*/ 509406 h 2389158"/>
                <a:gd name="connsiteX3" fmla="*/ 418370 w 1868275"/>
                <a:gd name="connsiteY3" fmla="*/ 653319 h 2389158"/>
                <a:gd name="connsiteX4" fmla="*/ 360509 w 1868275"/>
                <a:gd name="connsiteY4" fmla="*/ 809100 h 2389158"/>
                <a:gd name="connsiteX5" fmla="*/ 357541 w 1868275"/>
                <a:gd name="connsiteY5" fmla="*/ 809100 h 2389158"/>
                <a:gd name="connsiteX6" fmla="*/ 295971 w 1868275"/>
                <a:gd name="connsiteY6" fmla="*/ 650351 h 2389158"/>
                <a:gd name="connsiteX7" fmla="*/ 234400 w 1868275"/>
                <a:gd name="connsiteY7" fmla="*/ 506439 h 2389158"/>
                <a:gd name="connsiteX8" fmla="*/ 20757 w 1868275"/>
                <a:gd name="connsiteY8" fmla="*/ 34645 h 2389158"/>
                <a:gd name="connsiteX9" fmla="*/ 1103694 w 1868275"/>
                <a:gd name="connsiteY9" fmla="*/ 0 h 2389158"/>
                <a:gd name="connsiteX10" fmla="*/ 1868275 w 1868275"/>
                <a:gd name="connsiteY10" fmla="*/ 663249 h 2389158"/>
                <a:gd name="connsiteX11" fmla="*/ 1868275 w 1868275"/>
                <a:gd name="connsiteY11" fmla="*/ 2389158 h 2389158"/>
                <a:gd name="connsiteX12" fmla="*/ 768108 w 1868275"/>
                <a:gd name="connsiteY12" fmla="*/ 2389158 h 2389158"/>
                <a:gd name="connsiteX13" fmla="*/ 176188 w 1868275"/>
                <a:gd name="connsiteY13" fmla="*/ 1875688 h 2389158"/>
                <a:gd name="connsiteX14" fmla="*/ 193600 w 1868275"/>
                <a:gd name="connsiteY14" fmla="*/ 1886216 h 2389158"/>
                <a:gd name="connsiteX15" fmla="*/ 253687 w 1868275"/>
                <a:gd name="connsiteY15" fmla="*/ 1898085 h 2389158"/>
                <a:gd name="connsiteX16" fmla="*/ 348639 w 1868275"/>
                <a:gd name="connsiteY16" fmla="*/ 1902536 h 2389158"/>
                <a:gd name="connsiteX17" fmla="*/ 442850 w 1868275"/>
                <a:gd name="connsiteY17" fmla="*/ 1898085 h 2389158"/>
                <a:gd name="connsiteX18" fmla="*/ 502937 w 1868275"/>
                <a:gd name="connsiteY18" fmla="*/ 1886216 h 2389158"/>
                <a:gd name="connsiteX19" fmla="*/ 534835 w 1868275"/>
                <a:gd name="connsiteY19" fmla="*/ 1866928 h 2389158"/>
                <a:gd name="connsiteX20" fmla="*/ 544479 w 1868275"/>
                <a:gd name="connsiteY20" fmla="*/ 1840223 h 2389158"/>
                <a:gd name="connsiteX21" fmla="*/ 544479 w 1868275"/>
                <a:gd name="connsiteY21" fmla="*/ 1165171 h 2389158"/>
                <a:gd name="connsiteX22" fmla="*/ 1069684 w 1868275"/>
                <a:gd name="connsiteY22" fmla="*/ 119212 h 2389158"/>
                <a:gd name="connsiteX23" fmla="*/ 1105291 w 1868275"/>
                <a:gd name="connsiteY23" fmla="*/ 34645 h 2389158"/>
                <a:gd name="connsiteX24" fmla="*/ 1107702 w 1868275"/>
                <a:gd name="connsiteY24" fmla="*/ 7383 h 238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8275" h="2389158">
                  <a:moveTo>
                    <a:pt x="0" y="1718"/>
                  </a:moveTo>
                  <a:lnTo>
                    <a:pt x="506810" y="441359"/>
                  </a:lnTo>
                  <a:lnTo>
                    <a:pt x="476232" y="509406"/>
                  </a:lnTo>
                  <a:cubicBezTo>
                    <a:pt x="457439" y="554904"/>
                    <a:pt x="438152" y="602875"/>
                    <a:pt x="418370" y="653319"/>
                  </a:cubicBezTo>
                  <a:cubicBezTo>
                    <a:pt x="398588" y="703762"/>
                    <a:pt x="379301" y="755689"/>
                    <a:pt x="360509" y="809100"/>
                  </a:cubicBezTo>
                  <a:lnTo>
                    <a:pt x="357541" y="809100"/>
                  </a:lnTo>
                  <a:cubicBezTo>
                    <a:pt x="336770" y="753711"/>
                    <a:pt x="316247" y="700795"/>
                    <a:pt x="295971" y="650351"/>
                  </a:cubicBezTo>
                  <a:cubicBezTo>
                    <a:pt x="275694" y="599908"/>
                    <a:pt x="255171" y="551937"/>
                    <a:pt x="234400" y="506439"/>
                  </a:cubicBezTo>
                  <a:lnTo>
                    <a:pt x="20757" y="34645"/>
                  </a:lnTo>
                  <a:close/>
                  <a:moveTo>
                    <a:pt x="1103694" y="0"/>
                  </a:moveTo>
                  <a:lnTo>
                    <a:pt x="1868275" y="663249"/>
                  </a:lnTo>
                  <a:lnTo>
                    <a:pt x="1868275" y="2389158"/>
                  </a:lnTo>
                  <a:lnTo>
                    <a:pt x="768108" y="2389158"/>
                  </a:lnTo>
                  <a:lnTo>
                    <a:pt x="176188" y="1875688"/>
                  </a:lnTo>
                  <a:lnTo>
                    <a:pt x="193600" y="1886216"/>
                  </a:lnTo>
                  <a:cubicBezTo>
                    <a:pt x="208931" y="1891161"/>
                    <a:pt x="228960" y="1895117"/>
                    <a:pt x="253687" y="1898085"/>
                  </a:cubicBezTo>
                  <a:cubicBezTo>
                    <a:pt x="278414" y="1901052"/>
                    <a:pt x="310065" y="1902536"/>
                    <a:pt x="348639" y="1902536"/>
                  </a:cubicBezTo>
                  <a:cubicBezTo>
                    <a:pt x="386225" y="1902536"/>
                    <a:pt x="417628" y="1901052"/>
                    <a:pt x="442850" y="1898085"/>
                  </a:cubicBezTo>
                  <a:cubicBezTo>
                    <a:pt x="468072" y="1895117"/>
                    <a:pt x="488101" y="1891161"/>
                    <a:pt x="502937" y="1886216"/>
                  </a:cubicBezTo>
                  <a:cubicBezTo>
                    <a:pt x="517773" y="1881270"/>
                    <a:pt x="528406" y="1874841"/>
                    <a:pt x="534835" y="1866928"/>
                  </a:cubicBezTo>
                  <a:cubicBezTo>
                    <a:pt x="541264" y="1859016"/>
                    <a:pt x="544479" y="1850114"/>
                    <a:pt x="544479" y="1840223"/>
                  </a:cubicBezTo>
                  <a:lnTo>
                    <a:pt x="544479" y="1165171"/>
                  </a:lnTo>
                  <a:lnTo>
                    <a:pt x="1069684" y="119212"/>
                  </a:lnTo>
                  <a:cubicBezTo>
                    <a:pt x="1087488" y="83604"/>
                    <a:pt x="1099357" y="55416"/>
                    <a:pt x="1105291" y="34645"/>
                  </a:cubicBezTo>
                  <a:cubicBezTo>
                    <a:pt x="1108259" y="24260"/>
                    <a:pt x="1109062" y="15172"/>
                    <a:pt x="1107702" y="738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endParaRPr lang="en-US" sz="1350" kern="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128726" y="775732"/>
              <a:ext cx="1519738" cy="1937622"/>
            </a:xfrm>
            <a:custGeom>
              <a:avLst/>
              <a:gdLst/>
              <a:ahLst/>
              <a:cxnLst/>
              <a:rect l="l" t="t" r="r" b="b"/>
              <a:pathLst>
                <a:path w="1519738" h="1937622">
                  <a:moveTo>
                    <a:pt x="202189" y="0"/>
                  </a:moveTo>
                  <a:cubicBezTo>
                    <a:pt x="247688" y="0"/>
                    <a:pt x="284036" y="989"/>
                    <a:pt x="311236" y="2967"/>
                  </a:cubicBezTo>
                  <a:cubicBezTo>
                    <a:pt x="338436" y="4946"/>
                    <a:pt x="359949" y="8655"/>
                    <a:pt x="375774" y="14095"/>
                  </a:cubicBezTo>
                  <a:cubicBezTo>
                    <a:pt x="391600" y="19534"/>
                    <a:pt x="403221" y="26705"/>
                    <a:pt x="410640" y="35607"/>
                  </a:cubicBezTo>
                  <a:cubicBezTo>
                    <a:pt x="418058" y="44509"/>
                    <a:pt x="425229" y="55883"/>
                    <a:pt x="432152" y="69731"/>
                  </a:cubicBezTo>
                  <a:lnTo>
                    <a:pt x="645795" y="541525"/>
                  </a:lnTo>
                  <a:cubicBezTo>
                    <a:pt x="666566" y="587023"/>
                    <a:pt x="687089" y="634994"/>
                    <a:pt x="707366" y="685437"/>
                  </a:cubicBezTo>
                  <a:cubicBezTo>
                    <a:pt x="727642" y="735881"/>
                    <a:pt x="748165" y="788797"/>
                    <a:pt x="768936" y="844186"/>
                  </a:cubicBezTo>
                  <a:lnTo>
                    <a:pt x="771904" y="844186"/>
                  </a:lnTo>
                  <a:cubicBezTo>
                    <a:pt x="790696" y="790775"/>
                    <a:pt x="809983" y="738848"/>
                    <a:pt x="829765" y="688405"/>
                  </a:cubicBezTo>
                  <a:cubicBezTo>
                    <a:pt x="849547" y="637961"/>
                    <a:pt x="868834" y="589990"/>
                    <a:pt x="887627" y="544492"/>
                  </a:cubicBezTo>
                  <a:lnTo>
                    <a:pt x="1098302" y="75665"/>
                  </a:lnTo>
                  <a:cubicBezTo>
                    <a:pt x="1103248" y="59840"/>
                    <a:pt x="1109430" y="47229"/>
                    <a:pt x="1116848" y="37833"/>
                  </a:cubicBezTo>
                  <a:cubicBezTo>
                    <a:pt x="1124266" y="28436"/>
                    <a:pt x="1135393" y="20771"/>
                    <a:pt x="1150229" y="14836"/>
                  </a:cubicBezTo>
                  <a:cubicBezTo>
                    <a:pt x="1165066" y="8902"/>
                    <a:pt x="1185342" y="4946"/>
                    <a:pt x="1211058" y="2967"/>
                  </a:cubicBezTo>
                  <a:cubicBezTo>
                    <a:pt x="1236774" y="989"/>
                    <a:pt x="1270898" y="0"/>
                    <a:pt x="1313429" y="0"/>
                  </a:cubicBezTo>
                  <a:cubicBezTo>
                    <a:pt x="1369807" y="0"/>
                    <a:pt x="1413574" y="1236"/>
                    <a:pt x="1444730" y="3709"/>
                  </a:cubicBezTo>
                  <a:cubicBezTo>
                    <a:pt x="1475886" y="6182"/>
                    <a:pt x="1497152" y="12611"/>
                    <a:pt x="1508526" y="22996"/>
                  </a:cubicBezTo>
                  <a:cubicBezTo>
                    <a:pt x="1519901" y="33382"/>
                    <a:pt x="1522621" y="48960"/>
                    <a:pt x="1516686" y="69731"/>
                  </a:cubicBezTo>
                  <a:cubicBezTo>
                    <a:pt x="1510752" y="90502"/>
                    <a:pt x="1498883" y="118690"/>
                    <a:pt x="1481079" y="154298"/>
                  </a:cubicBezTo>
                  <a:lnTo>
                    <a:pt x="955874" y="1200257"/>
                  </a:lnTo>
                  <a:lnTo>
                    <a:pt x="955874" y="1875309"/>
                  </a:lnTo>
                  <a:cubicBezTo>
                    <a:pt x="955874" y="1885200"/>
                    <a:pt x="952659" y="1894102"/>
                    <a:pt x="946230" y="1902014"/>
                  </a:cubicBezTo>
                  <a:cubicBezTo>
                    <a:pt x="939801" y="1909927"/>
                    <a:pt x="929168" y="1916356"/>
                    <a:pt x="914332" y="1921302"/>
                  </a:cubicBezTo>
                  <a:cubicBezTo>
                    <a:pt x="899496" y="1926247"/>
                    <a:pt x="879467" y="1930203"/>
                    <a:pt x="854245" y="1933171"/>
                  </a:cubicBezTo>
                  <a:cubicBezTo>
                    <a:pt x="829023" y="1936138"/>
                    <a:pt x="797620" y="1937622"/>
                    <a:pt x="760034" y="1937622"/>
                  </a:cubicBezTo>
                  <a:cubicBezTo>
                    <a:pt x="721460" y="1937622"/>
                    <a:pt x="689809" y="1936138"/>
                    <a:pt x="665082" y="1933171"/>
                  </a:cubicBezTo>
                  <a:cubicBezTo>
                    <a:pt x="640355" y="1930203"/>
                    <a:pt x="620326" y="1926247"/>
                    <a:pt x="604995" y="1921302"/>
                  </a:cubicBezTo>
                  <a:cubicBezTo>
                    <a:pt x="589664" y="1916356"/>
                    <a:pt x="579032" y="1909927"/>
                    <a:pt x="573097" y="1902014"/>
                  </a:cubicBezTo>
                  <a:cubicBezTo>
                    <a:pt x="567163" y="1894102"/>
                    <a:pt x="564195" y="1885200"/>
                    <a:pt x="564195" y="1875309"/>
                  </a:cubicBezTo>
                  <a:lnTo>
                    <a:pt x="564195" y="1200257"/>
                  </a:lnTo>
                  <a:lnTo>
                    <a:pt x="38990" y="154298"/>
                  </a:lnTo>
                  <a:cubicBezTo>
                    <a:pt x="20198" y="117701"/>
                    <a:pt x="8081" y="89265"/>
                    <a:pt x="2641" y="68989"/>
                  </a:cubicBezTo>
                  <a:cubicBezTo>
                    <a:pt x="-2799" y="48713"/>
                    <a:pt x="168" y="33382"/>
                    <a:pt x="11543" y="22996"/>
                  </a:cubicBezTo>
                  <a:cubicBezTo>
                    <a:pt x="22917" y="12611"/>
                    <a:pt x="43936" y="6182"/>
                    <a:pt x="74597" y="3709"/>
                  </a:cubicBezTo>
                  <a:cubicBezTo>
                    <a:pt x="105259" y="1236"/>
                    <a:pt x="147790" y="0"/>
                    <a:pt x="20218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C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7"/>
          <p:cNvSpPr>
            <a:spLocks/>
          </p:cNvSpPr>
          <p:nvPr/>
        </p:nvSpPr>
        <p:spPr bwMode="auto">
          <a:xfrm>
            <a:off x="3708386" y="1743701"/>
            <a:ext cx="1994609" cy="2030818"/>
          </a:xfrm>
          <a:prstGeom prst="ellipse">
            <a:avLst/>
          </a:prstGeom>
          <a:solidFill>
            <a:srgbClr val="4B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>
            <a:off x="3699919" y="1715333"/>
            <a:ext cx="2068886" cy="2076120"/>
          </a:xfrm>
          <a:custGeom>
            <a:avLst/>
            <a:gdLst>
              <a:gd name="T0" fmla="*/ 468 w 1072"/>
              <a:gd name="T1" fmla="*/ 14 h 1076"/>
              <a:gd name="T2" fmla="*/ 821 w 1072"/>
              <a:gd name="T3" fmla="*/ 100 h 1076"/>
              <a:gd name="T4" fmla="*/ 1048 w 1072"/>
              <a:gd name="T5" fmla="*/ 451 h 1076"/>
              <a:gd name="T6" fmla="*/ 953 w 1072"/>
              <a:gd name="T7" fmla="*/ 850 h 1076"/>
              <a:gd name="T8" fmla="*/ 582 w 1072"/>
              <a:gd name="T9" fmla="*/ 1061 h 1076"/>
              <a:gd name="T10" fmla="*/ 194 w 1072"/>
              <a:gd name="T11" fmla="*/ 943 h 1076"/>
              <a:gd name="T12" fmla="*/ 3 w 1072"/>
              <a:gd name="T13" fmla="*/ 543 h 1076"/>
              <a:gd name="T14" fmla="*/ 183 w 1072"/>
              <a:gd name="T15" fmla="*/ 140 h 1076"/>
              <a:gd name="T16" fmla="*/ 468 w 1072"/>
              <a:gd name="T17" fmla="*/ 14 h 1076"/>
              <a:gd name="T18" fmla="*/ 450 w 1072"/>
              <a:gd name="T19" fmla="*/ 52 h 1076"/>
              <a:gd name="T20" fmla="*/ 164 w 1072"/>
              <a:gd name="T21" fmla="*/ 209 h 1076"/>
              <a:gd name="T22" fmla="*/ 45 w 1072"/>
              <a:gd name="T23" fmla="*/ 624 h 1076"/>
              <a:gd name="T24" fmla="*/ 258 w 1072"/>
              <a:gd name="T25" fmla="*/ 948 h 1076"/>
              <a:gd name="T26" fmla="*/ 698 w 1072"/>
              <a:gd name="T27" fmla="*/ 999 h 1076"/>
              <a:gd name="T28" fmla="*/ 891 w 1072"/>
              <a:gd name="T29" fmla="*/ 870 h 1076"/>
              <a:gd name="T30" fmla="*/ 1020 w 1072"/>
              <a:gd name="T31" fmla="*/ 551 h 1076"/>
              <a:gd name="T32" fmla="*/ 874 w 1072"/>
              <a:gd name="T33" fmla="*/ 187 h 1076"/>
              <a:gd name="T34" fmla="*/ 450 w 1072"/>
              <a:gd name="T35" fmla="*/ 52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2" h="1076">
                <a:moveTo>
                  <a:pt x="468" y="14"/>
                </a:moveTo>
                <a:cubicBezTo>
                  <a:pt x="591" y="0"/>
                  <a:pt x="719" y="30"/>
                  <a:pt x="821" y="100"/>
                </a:cubicBezTo>
                <a:cubicBezTo>
                  <a:pt x="941" y="179"/>
                  <a:pt x="1026" y="309"/>
                  <a:pt x="1048" y="451"/>
                </a:cubicBezTo>
                <a:cubicBezTo>
                  <a:pt x="1072" y="589"/>
                  <a:pt x="1037" y="737"/>
                  <a:pt x="953" y="850"/>
                </a:cubicBezTo>
                <a:cubicBezTo>
                  <a:pt x="866" y="968"/>
                  <a:pt x="728" y="1047"/>
                  <a:pt x="582" y="1061"/>
                </a:cubicBezTo>
                <a:cubicBezTo>
                  <a:pt x="444" y="1076"/>
                  <a:pt x="301" y="1032"/>
                  <a:pt x="194" y="943"/>
                </a:cubicBezTo>
                <a:cubicBezTo>
                  <a:pt x="75" y="847"/>
                  <a:pt x="3" y="696"/>
                  <a:pt x="3" y="543"/>
                </a:cubicBezTo>
                <a:cubicBezTo>
                  <a:pt x="0" y="391"/>
                  <a:pt x="68" y="239"/>
                  <a:pt x="183" y="140"/>
                </a:cubicBezTo>
                <a:cubicBezTo>
                  <a:pt x="263" y="71"/>
                  <a:pt x="363" y="26"/>
                  <a:pt x="468" y="14"/>
                </a:cubicBezTo>
                <a:close/>
                <a:moveTo>
                  <a:pt x="450" y="52"/>
                </a:moveTo>
                <a:cubicBezTo>
                  <a:pt x="340" y="70"/>
                  <a:pt x="238" y="126"/>
                  <a:pt x="164" y="209"/>
                </a:cubicBezTo>
                <a:cubicBezTo>
                  <a:pt x="63" y="319"/>
                  <a:pt x="18" y="477"/>
                  <a:pt x="45" y="624"/>
                </a:cubicBezTo>
                <a:cubicBezTo>
                  <a:pt x="68" y="755"/>
                  <a:pt x="147" y="875"/>
                  <a:pt x="258" y="948"/>
                </a:cubicBezTo>
                <a:cubicBezTo>
                  <a:pt x="385" y="1033"/>
                  <a:pt x="554" y="1053"/>
                  <a:pt x="698" y="999"/>
                </a:cubicBezTo>
                <a:cubicBezTo>
                  <a:pt x="772" y="973"/>
                  <a:pt x="838" y="927"/>
                  <a:pt x="891" y="870"/>
                </a:cubicBezTo>
                <a:cubicBezTo>
                  <a:pt x="971" y="784"/>
                  <a:pt x="1018" y="668"/>
                  <a:pt x="1020" y="551"/>
                </a:cubicBezTo>
                <a:cubicBezTo>
                  <a:pt x="1025" y="416"/>
                  <a:pt x="970" y="281"/>
                  <a:pt x="874" y="187"/>
                </a:cubicBezTo>
                <a:cubicBezTo>
                  <a:pt x="765" y="78"/>
                  <a:pt x="602" y="26"/>
                  <a:pt x="450" y="52"/>
                </a:cubicBezTo>
                <a:close/>
              </a:path>
            </a:pathLst>
          </a:custGeom>
          <a:solidFill>
            <a:srgbClr val="FE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C:\Users\casio\Desktop\huy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57" y="1501078"/>
            <a:ext cx="1337037" cy="20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eform 7"/>
          <p:cNvSpPr>
            <a:spLocks/>
          </p:cNvSpPr>
          <p:nvPr/>
        </p:nvSpPr>
        <p:spPr bwMode="auto">
          <a:xfrm>
            <a:off x="461753" y="1750326"/>
            <a:ext cx="1994609" cy="2030818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0"/>
          <p:cNvSpPr>
            <a:spLocks noEditPoints="1"/>
          </p:cNvSpPr>
          <p:nvPr/>
        </p:nvSpPr>
        <p:spPr bwMode="auto">
          <a:xfrm>
            <a:off x="445666" y="1737198"/>
            <a:ext cx="2068886" cy="2076120"/>
          </a:xfrm>
          <a:custGeom>
            <a:avLst/>
            <a:gdLst>
              <a:gd name="T0" fmla="*/ 468 w 1072"/>
              <a:gd name="T1" fmla="*/ 14 h 1076"/>
              <a:gd name="T2" fmla="*/ 821 w 1072"/>
              <a:gd name="T3" fmla="*/ 100 h 1076"/>
              <a:gd name="T4" fmla="*/ 1048 w 1072"/>
              <a:gd name="T5" fmla="*/ 451 h 1076"/>
              <a:gd name="T6" fmla="*/ 953 w 1072"/>
              <a:gd name="T7" fmla="*/ 850 h 1076"/>
              <a:gd name="T8" fmla="*/ 582 w 1072"/>
              <a:gd name="T9" fmla="*/ 1061 h 1076"/>
              <a:gd name="T10" fmla="*/ 194 w 1072"/>
              <a:gd name="T11" fmla="*/ 943 h 1076"/>
              <a:gd name="T12" fmla="*/ 3 w 1072"/>
              <a:gd name="T13" fmla="*/ 543 h 1076"/>
              <a:gd name="T14" fmla="*/ 183 w 1072"/>
              <a:gd name="T15" fmla="*/ 140 h 1076"/>
              <a:gd name="T16" fmla="*/ 468 w 1072"/>
              <a:gd name="T17" fmla="*/ 14 h 1076"/>
              <a:gd name="T18" fmla="*/ 450 w 1072"/>
              <a:gd name="T19" fmla="*/ 52 h 1076"/>
              <a:gd name="T20" fmla="*/ 164 w 1072"/>
              <a:gd name="T21" fmla="*/ 209 h 1076"/>
              <a:gd name="T22" fmla="*/ 45 w 1072"/>
              <a:gd name="T23" fmla="*/ 624 h 1076"/>
              <a:gd name="T24" fmla="*/ 258 w 1072"/>
              <a:gd name="T25" fmla="*/ 948 h 1076"/>
              <a:gd name="T26" fmla="*/ 698 w 1072"/>
              <a:gd name="T27" fmla="*/ 999 h 1076"/>
              <a:gd name="T28" fmla="*/ 891 w 1072"/>
              <a:gd name="T29" fmla="*/ 870 h 1076"/>
              <a:gd name="T30" fmla="*/ 1020 w 1072"/>
              <a:gd name="T31" fmla="*/ 551 h 1076"/>
              <a:gd name="T32" fmla="*/ 874 w 1072"/>
              <a:gd name="T33" fmla="*/ 187 h 1076"/>
              <a:gd name="T34" fmla="*/ 450 w 1072"/>
              <a:gd name="T35" fmla="*/ 52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2" h="1076">
                <a:moveTo>
                  <a:pt x="468" y="14"/>
                </a:moveTo>
                <a:cubicBezTo>
                  <a:pt x="591" y="0"/>
                  <a:pt x="719" y="30"/>
                  <a:pt x="821" y="100"/>
                </a:cubicBezTo>
                <a:cubicBezTo>
                  <a:pt x="941" y="179"/>
                  <a:pt x="1026" y="309"/>
                  <a:pt x="1048" y="451"/>
                </a:cubicBezTo>
                <a:cubicBezTo>
                  <a:pt x="1072" y="589"/>
                  <a:pt x="1037" y="737"/>
                  <a:pt x="953" y="850"/>
                </a:cubicBezTo>
                <a:cubicBezTo>
                  <a:pt x="866" y="968"/>
                  <a:pt x="728" y="1047"/>
                  <a:pt x="582" y="1061"/>
                </a:cubicBezTo>
                <a:cubicBezTo>
                  <a:pt x="444" y="1076"/>
                  <a:pt x="301" y="1032"/>
                  <a:pt x="194" y="943"/>
                </a:cubicBezTo>
                <a:cubicBezTo>
                  <a:pt x="75" y="847"/>
                  <a:pt x="3" y="696"/>
                  <a:pt x="3" y="543"/>
                </a:cubicBezTo>
                <a:cubicBezTo>
                  <a:pt x="0" y="391"/>
                  <a:pt x="68" y="239"/>
                  <a:pt x="183" y="140"/>
                </a:cubicBezTo>
                <a:cubicBezTo>
                  <a:pt x="263" y="71"/>
                  <a:pt x="363" y="26"/>
                  <a:pt x="468" y="14"/>
                </a:cubicBezTo>
                <a:close/>
                <a:moveTo>
                  <a:pt x="450" y="52"/>
                </a:moveTo>
                <a:cubicBezTo>
                  <a:pt x="340" y="70"/>
                  <a:pt x="238" y="126"/>
                  <a:pt x="164" y="209"/>
                </a:cubicBezTo>
                <a:cubicBezTo>
                  <a:pt x="63" y="319"/>
                  <a:pt x="18" y="477"/>
                  <a:pt x="45" y="624"/>
                </a:cubicBezTo>
                <a:cubicBezTo>
                  <a:pt x="68" y="755"/>
                  <a:pt x="147" y="875"/>
                  <a:pt x="258" y="948"/>
                </a:cubicBezTo>
                <a:cubicBezTo>
                  <a:pt x="385" y="1033"/>
                  <a:pt x="554" y="1053"/>
                  <a:pt x="698" y="999"/>
                </a:cubicBezTo>
                <a:cubicBezTo>
                  <a:pt x="772" y="973"/>
                  <a:pt x="838" y="927"/>
                  <a:pt x="891" y="870"/>
                </a:cubicBezTo>
                <a:cubicBezTo>
                  <a:pt x="971" y="784"/>
                  <a:pt x="1018" y="668"/>
                  <a:pt x="1020" y="551"/>
                </a:cubicBezTo>
                <a:cubicBezTo>
                  <a:pt x="1025" y="416"/>
                  <a:pt x="970" y="281"/>
                  <a:pt x="874" y="187"/>
                </a:cubicBezTo>
                <a:cubicBezTo>
                  <a:pt x="765" y="78"/>
                  <a:pt x="602" y="26"/>
                  <a:pt x="450" y="52"/>
                </a:cubicBezTo>
                <a:close/>
              </a:path>
            </a:pathLst>
          </a:custGeom>
          <a:solidFill>
            <a:srgbClr val="FE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084346" y="4052852"/>
            <a:ext cx="1994609" cy="2030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0"/>
          <p:cNvSpPr>
            <a:spLocks noEditPoints="1"/>
          </p:cNvSpPr>
          <p:nvPr/>
        </p:nvSpPr>
        <p:spPr bwMode="auto">
          <a:xfrm>
            <a:off x="2075879" y="4024484"/>
            <a:ext cx="2068886" cy="2076120"/>
          </a:xfrm>
          <a:custGeom>
            <a:avLst/>
            <a:gdLst>
              <a:gd name="T0" fmla="*/ 468 w 1072"/>
              <a:gd name="T1" fmla="*/ 14 h 1076"/>
              <a:gd name="T2" fmla="*/ 821 w 1072"/>
              <a:gd name="T3" fmla="*/ 100 h 1076"/>
              <a:gd name="T4" fmla="*/ 1048 w 1072"/>
              <a:gd name="T5" fmla="*/ 451 h 1076"/>
              <a:gd name="T6" fmla="*/ 953 w 1072"/>
              <a:gd name="T7" fmla="*/ 850 h 1076"/>
              <a:gd name="T8" fmla="*/ 582 w 1072"/>
              <a:gd name="T9" fmla="*/ 1061 h 1076"/>
              <a:gd name="T10" fmla="*/ 194 w 1072"/>
              <a:gd name="T11" fmla="*/ 943 h 1076"/>
              <a:gd name="T12" fmla="*/ 3 w 1072"/>
              <a:gd name="T13" fmla="*/ 543 h 1076"/>
              <a:gd name="T14" fmla="*/ 183 w 1072"/>
              <a:gd name="T15" fmla="*/ 140 h 1076"/>
              <a:gd name="T16" fmla="*/ 468 w 1072"/>
              <a:gd name="T17" fmla="*/ 14 h 1076"/>
              <a:gd name="T18" fmla="*/ 450 w 1072"/>
              <a:gd name="T19" fmla="*/ 52 h 1076"/>
              <a:gd name="T20" fmla="*/ 164 w 1072"/>
              <a:gd name="T21" fmla="*/ 209 h 1076"/>
              <a:gd name="T22" fmla="*/ 45 w 1072"/>
              <a:gd name="T23" fmla="*/ 624 h 1076"/>
              <a:gd name="T24" fmla="*/ 258 w 1072"/>
              <a:gd name="T25" fmla="*/ 948 h 1076"/>
              <a:gd name="T26" fmla="*/ 698 w 1072"/>
              <a:gd name="T27" fmla="*/ 999 h 1076"/>
              <a:gd name="T28" fmla="*/ 891 w 1072"/>
              <a:gd name="T29" fmla="*/ 870 h 1076"/>
              <a:gd name="T30" fmla="*/ 1020 w 1072"/>
              <a:gd name="T31" fmla="*/ 551 h 1076"/>
              <a:gd name="T32" fmla="*/ 874 w 1072"/>
              <a:gd name="T33" fmla="*/ 187 h 1076"/>
              <a:gd name="T34" fmla="*/ 450 w 1072"/>
              <a:gd name="T35" fmla="*/ 52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2" h="1076">
                <a:moveTo>
                  <a:pt x="468" y="14"/>
                </a:moveTo>
                <a:cubicBezTo>
                  <a:pt x="591" y="0"/>
                  <a:pt x="719" y="30"/>
                  <a:pt x="821" y="100"/>
                </a:cubicBezTo>
                <a:cubicBezTo>
                  <a:pt x="941" y="179"/>
                  <a:pt x="1026" y="309"/>
                  <a:pt x="1048" y="451"/>
                </a:cubicBezTo>
                <a:cubicBezTo>
                  <a:pt x="1072" y="589"/>
                  <a:pt x="1037" y="737"/>
                  <a:pt x="953" y="850"/>
                </a:cubicBezTo>
                <a:cubicBezTo>
                  <a:pt x="866" y="968"/>
                  <a:pt x="728" y="1047"/>
                  <a:pt x="582" y="1061"/>
                </a:cubicBezTo>
                <a:cubicBezTo>
                  <a:pt x="444" y="1076"/>
                  <a:pt x="301" y="1032"/>
                  <a:pt x="194" y="943"/>
                </a:cubicBezTo>
                <a:cubicBezTo>
                  <a:pt x="75" y="847"/>
                  <a:pt x="3" y="696"/>
                  <a:pt x="3" y="543"/>
                </a:cubicBezTo>
                <a:cubicBezTo>
                  <a:pt x="0" y="391"/>
                  <a:pt x="68" y="239"/>
                  <a:pt x="183" y="140"/>
                </a:cubicBezTo>
                <a:cubicBezTo>
                  <a:pt x="263" y="71"/>
                  <a:pt x="363" y="26"/>
                  <a:pt x="468" y="14"/>
                </a:cubicBezTo>
                <a:close/>
                <a:moveTo>
                  <a:pt x="450" y="52"/>
                </a:moveTo>
                <a:cubicBezTo>
                  <a:pt x="340" y="70"/>
                  <a:pt x="238" y="126"/>
                  <a:pt x="164" y="209"/>
                </a:cubicBezTo>
                <a:cubicBezTo>
                  <a:pt x="63" y="319"/>
                  <a:pt x="18" y="477"/>
                  <a:pt x="45" y="624"/>
                </a:cubicBezTo>
                <a:cubicBezTo>
                  <a:pt x="68" y="755"/>
                  <a:pt x="147" y="875"/>
                  <a:pt x="258" y="948"/>
                </a:cubicBezTo>
                <a:cubicBezTo>
                  <a:pt x="385" y="1033"/>
                  <a:pt x="554" y="1053"/>
                  <a:pt x="698" y="999"/>
                </a:cubicBezTo>
                <a:cubicBezTo>
                  <a:pt x="772" y="973"/>
                  <a:pt x="838" y="927"/>
                  <a:pt x="891" y="870"/>
                </a:cubicBezTo>
                <a:cubicBezTo>
                  <a:pt x="971" y="784"/>
                  <a:pt x="1018" y="668"/>
                  <a:pt x="1020" y="551"/>
                </a:cubicBezTo>
                <a:cubicBezTo>
                  <a:pt x="1025" y="416"/>
                  <a:pt x="970" y="281"/>
                  <a:pt x="874" y="187"/>
                </a:cubicBezTo>
                <a:cubicBezTo>
                  <a:pt x="765" y="78"/>
                  <a:pt x="602" y="26"/>
                  <a:pt x="450" y="52"/>
                </a:cubicBezTo>
                <a:close/>
              </a:path>
            </a:pathLst>
          </a:custGeom>
          <a:solidFill>
            <a:srgbClr val="FE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5305056" y="4074595"/>
            <a:ext cx="1994609" cy="20308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0"/>
          <p:cNvSpPr>
            <a:spLocks noEditPoints="1"/>
          </p:cNvSpPr>
          <p:nvPr/>
        </p:nvSpPr>
        <p:spPr bwMode="auto">
          <a:xfrm>
            <a:off x="5296589" y="4046227"/>
            <a:ext cx="2068886" cy="2076120"/>
          </a:xfrm>
          <a:custGeom>
            <a:avLst/>
            <a:gdLst>
              <a:gd name="T0" fmla="*/ 468 w 1072"/>
              <a:gd name="T1" fmla="*/ 14 h 1076"/>
              <a:gd name="T2" fmla="*/ 821 w 1072"/>
              <a:gd name="T3" fmla="*/ 100 h 1076"/>
              <a:gd name="T4" fmla="*/ 1048 w 1072"/>
              <a:gd name="T5" fmla="*/ 451 h 1076"/>
              <a:gd name="T6" fmla="*/ 953 w 1072"/>
              <a:gd name="T7" fmla="*/ 850 h 1076"/>
              <a:gd name="T8" fmla="*/ 582 w 1072"/>
              <a:gd name="T9" fmla="*/ 1061 h 1076"/>
              <a:gd name="T10" fmla="*/ 194 w 1072"/>
              <a:gd name="T11" fmla="*/ 943 h 1076"/>
              <a:gd name="T12" fmla="*/ 3 w 1072"/>
              <a:gd name="T13" fmla="*/ 543 h 1076"/>
              <a:gd name="T14" fmla="*/ 183 w 1072"/>
              <a:gd name="T15" fmla="*/ 140 h 1076"/>
              <a:gd name="T16" fmla="*/ 468 w 1072"/>
              <a:gd name="T17" fmla="*/ 14 h 1076"/>
              <a:gd name="T18" fmla="*/ 450 w 1072"/>
              <a:gd name="T19" fmla="*/ 52 h 1076"/>
              <a:gd name="T20" fmla="*/ 164 w 1072"/>
              <a:gd name="T21" fmla="*/ 209 h 1076"/>
              <a:gd name="T22" fmla="*/ 45 w 1072"/>
              <a:gd name="T23" fmla="*/ 624 h 1076"/>
              <a:gd name="T24" fmla="*/ 258 w 1072"/>
              <a:gd name="T25" fmla="*/ 948 h 1076"/>
              <a:gd name="T26" fmla="*/ 698 w 1072"/>
              <a:gd name="T27" fmla="*/ 999 h 1076"/>
              <a:gd name="T28" fmla="*/ 891 w 1072"/>
              <a:gd name="T29" fmla="*/ 870 h 1076"/>
              <a:gd name="T30" fmla="*/ 1020 w 1072"/>
              <a:gd name="T31" fmla="*/ 551 h 1076"/>
              <a:gd name="T32" fmla="*/ 874 w 1072"/>
              <a:gd name="T33" fmla="*/ 187 h 1076"/>
              <a:gd name="T34" fmla="*/ 450 w 1072"/>
              <a:gd name="T35" fmla="*/ 52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2" h="1076">
                <a:moveTo>
                  <a:pt x="468" y="14"/>
                </a:moveTo>
                <a:cubicBezTo>
                  <a:pt x="591" y="0"/>
                  <a:pt x="719" y="30"/>
                  <a:pt x="821" y="100"/>
                </a:cubicBezTo>
                <a:cubicBezTo>
                  <a:pt x="941" y="179"/>
                  <a:pt x="1026" y="309"/>
                  <a:pt x="1048" y="451"/>
                </a:cubicBezTo>
                <a:cubicBezTo>
                  <a:pt x="1072" y="589"/>
                  <a:pt x="1037" y="737"/>
                  <a:pt x="953" y="850"/>
                </a:cubicBezTo>
                <a:cubicBezTo>
                  <a:pt x="866" y="968"/>
                  <a:pt x="728" y="1047"/>
                  <a:pt x="582" y="1061"/>
                </a:cubicBezTo>
                <a:cubicBezTo>
                  <a:pt x="444" y="1076"/>
                  <a:pt x="301" y="1032"/>
                  <a:pt x="194" y="943"/>
                </a:cubicBezTo>
                <a:cubicBezTo>
                  <a:pt x="75" y="847"/>
                  <a:pt x="3" y="696"/>
                  <a:pt x="3" y="543"/>
                </a:cubicBezTo>
                <a:cubicBezTo>
                  <a:pt x="0" y="391"/>
                  <a:pt x="68" y="239"/>
                  <a:pt x="183" y="140"/>
                </a:cubicBezTo>
                <a:cubicBezTo>
                  <a:pt x="263" y="71"/>
                  <a:pt x="363" y="26"/>
                  <a:pt x="468" y="14"/>
                </a:cubicBezTo>
                <a:close/>
                <a:moveTo>
                  <a:pt x="450" y="52"/>
                </a:moveTo>
                <a:cubicBezTo>
                  <a:pt x="340" y="70"/>
                  <a:pt x="238" y="126"/>
                  <a:pt x="164" y="209"/>
                </a:cubicBezTo>
                <a:cubicBezTo>
                  <a:pt x="63" y="319"/>
                  <a:pt x="18" y="477"/>
                  <a:pt x="45" y="624"/>
                </a:cubicBezTo>
                <a:cubicBezTo>
                  <a:pt x="68" y="755"/>
                  <a:pt x="147" y="875"/>
                  <a:pt x="258" y="948"/>
                </a:cubicBezTo>
                <a:cubicBezTo>
                  <a:pt x="385" y="1033"/>
                  <a:pt x="554" y="1053"/>
                  <a:pt x="698" y="999"/>
                </a:cubicBezTo>
                <a:cubicBezTo>
                  <a:pt x="772" y="973"/>
                  <a:pt x="838" y="927"/>
                  <a:pt x="891" y="870"/>
                </a:cubicBezTo>
                <a:cubicBezTo>
                  <a:pt x="971" y="784"/>
                  <a:pt x="1018" y="668"/>
                  <a:pt x="1020" y="551"/>
                </a:cubicBezTo>
                <a:cubicBezTo>
                  <a:pt x="1025" y="416"/>
                  <a:pt x="970" y="281"/>
                  <a:pt x="874" y="187"/>
                </a:cubicBezTo>
                <a:cubicBezTo>
                  <a:pt x="765" y="78"/>
                  <a:pt x="602" y="26"/>
                  <a:pt x="450" y="52"/>
                </a:cubicBezTo>
                <a:close/>
              </a:path>
            </a:pathLst>
          </a:custGeom>
          <a:solidFill>
            <a:srgbClr val="FE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6676525" y="1743701"/>
            <a:ext cx="1994609" cy="2030818"/>
          </a:xfrm>
          <a:prstGeom prst="ellipse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/>
          <p:cNvSpPr>
            <a:spLocks noEditPoints="1"/>
          </p:cNvSpPr>
          <p:nvPr/>
        </p:nvSpPr>
        <p:spPr bwMode="auto">
          <a:xfrm>
            <a:off x="6668058" y="1715333"/>
            <a:ext cx="2068886" cy="2076120"/>
          </a:xfrm>
          <a:custGeom>
            <a:avLst/>
            <a:gdLst>
              <a:gd name="T0" fmla="*/ 468 w 1072"/>
              <a:gd name="T1" fmla="*/ 14 h 1076"/>
              <a:gd name="T2" fmla="*/ 821 w 1072"/>
              <a:gd name="T3" fmla="*/ 100 h 1076"/>
              <a:gd name="T4" fmla="*/ 1048 w 1072"/>
              <a:gd name="T5" fmla="*/ 451 h 1076"/>
              <a:gd name="T6" fmla="*/ 953 w 1072"/>
              <a:gd name="T7" fmla="*/ 850 h 1076"/>
              <a:gd name="T8" fmla="*/ 582 w 1072"/>
              <a:gd name="T9" fmla="*/ 1061 h 1076"/>
              <a:gd name="T10" fmla="*/ 194 w 1072"/>
              <a:gd name="T11" fmla="*/ 943 h 1076"/>
              <a:gd name="T12" fmla="*/ 3 w 1072"/>
              <a:gd name="T13" fmla="*/ 543 h 1076"/>
              <a:gd name="T14" fmla="*/ 183 w 1072"/>
              <a:gd name="T15" fmla="*/ 140 h 1076"/>
              <a:gd name="T16" fmla="*/ 468 w 1072"/>
              <a:gd name="T17" fmla="*/ 14 h 1076"/>
              <a:gd name="T18" fmla="*/ 450 w 1072"/>
              <a:gd name="T19" fmla="*/ 52 h 1076"/>
              <a:gd name="T20" fmla="*/ 164 w 1072"/>
              <a:gd name="T21" fmla="*/ 209 h 1076"/>
              <a:gd name="T22" fmla="*/ 45 w 1072"/>
              <a:gd name="T23" fmla="*/ 624 h 1076"/>
              <a:gd name="T24" fmla="*/ 258 w 1072"/>
              <a:gd name="T25" fmla="*/ 948 h 1076"/>
              <a:gd name="T26" fmla="*/ 698 w 1072"/>
              <a:gd name="T27" fmla="*/ 999 h 1076"/>
              <a:gd name="T28" fmla="*/ 891 w 1072"/>
              <a:gd name="T29" fmla="*/ 870 h 1076"/>
              <a:gd name="T30" fmla="*/ 1020 w 1072"/>
              <a:gd name="T31" fmla="*/ 551 h 1076"/>
              <a:gd name="T32" fmla="*/ 874 w 1072"/>
              <a:gd name="T33" fmla="*/ 187 h 1076"/>
              <a:gd name="T34" fmla="*/ 450 w 1072"/>
              <a:gd name="T35" fmla="*/ 52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2" h="1076">
                <a:moveTo>
                  <a:pt x="468" y="14"/>
                </a:moveTo>
                <a:cubicBezTo>
                  <a:pt x="591" y="0"/>
                  <a:pt x="719" y="30"/>
                  <a:pt x="821" y="100"/>
                </a:cubicBezTo>
                <a:cubicBezTo>
                  <a:pt x="941" y="179"/>
                  <a:pt x="1026" y="309"/>
                  <a:pt x="1048" y="451"/>
                </a:cubicBezTo>
                <a:cubicBezTo>
                  <a:pt x="1072" y="589"/>
                  <a:pt x="1037" y="737"/>
                  <a:pt x="953" y="850"/>
                </a:cubicBezTo>
                <a:cubicBezTo>
                  <a:pt x="866" y="968"/>
                  <a:pt x="728" y="1047"/>
                  <a:pt x="582" y="1061"/>
                </a:cubicBezTo>
                <a:cubicBezTo>
                  <a:pt x="444" y="1076"/>
                  <a:pt x="301" y="1032"/>
                  <a:pt x="194" y="943"/>
                </a:cubicBezTo>
                <a:cubicBezTo>
                  <a:pt x="75" y="847"/>
                  <a:pt x="3" y="696"/>
                  <a:pt x="3" y="543"/>
                </a:cubicBezTo>
                <a:cubicBezTo>
                  <a:pt x="0" y="391"/>
                  <a:pt x="68" y="239"/>
                  <a:pt x="183" y="140"/>
                </a:cubicBezTo>
                <a:cubicBezTo>
                  <a:pt x="263" y="71"/>
                  <a:pt x="363" y="26"/>
                  <a:pt x="468" y="14"/>
                </a:cubicBezTo>
                <a:close/>
                <a:moveTo>
                  <a:pt x="450" y="52"/>
                </a:moveTo>
                <a:cubicBezTo>
                  <a:pt x="340" y="70"/>
                  <a:pt x="238" y="126"/>
                  <a:pt x="164" y="209"/>
                </a:cubicBezTo>
                <a:cubicBezTo>
                  <a:pt x="63" y="319"/>
                  <a:pt x="18" y="477"/>
                  <a:pt x="45" y="624"/>
                </a:cubicBezTo>
                <a:cubicBezTo>
                  <a:pt x="68" y="755"/>
                  <a:pt x="147" y="875"/>
                  <a:pt x="258" y="948"/>
                </a:cubicBezTo>
                <a:cubicBezTo>
                  <a:pt x="385" y="1033"/>
                  <a:pt x="554" y="1053"/>
                  <a:pt x="698" y="999"/>
                </a:cubicBezTo>
                <a:cubicBezTo>
                  <a:pt x="772" y="973"/>
                  <a:pt x="838" y="927"/>
                  <a:pt x="891" y="870"/>
                </a:cubicBezTo>
                <a:cubicBezTo>
                  <a:pt x="971" y="784"/>
                  <a:pt x="1018" y="668"/>
                  <a:pt x="1020" y="551"/>
                </a:cubicBezTo>
                <a:cubicBezTo>
                  <a:pt x="1025" y="416"/>
                  <a:pt x="970" y="281"/>
                  <a:pt x="874" y="187"/>
                </a:cubicBezTo>
                <a:cubicBezTo>
                  <a:pt x="765" y="78"/>
                  <a:pt x="602" y="26"/>
                  <a:pt x="450" y="52"/>
                </a:cubicBezTo>
                <a:close/>
              </a:path>
            </a:pathLst>
          </a:custGeom>
          <a:solidFill>
            <a:srgbClr val="FE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 descr="C:\Users\casio\Desktop\Son av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23" y="1514762"/>
            <a:ext cx="1168622" cy="201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casio\Desktop\phuc2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7061"/>
          <a:stretch/>
        </p:blipFill>
        <p:spPr bwMode="auto">
          <a:xfrm>
            <a:off x="753892" y="1344468"/>
            <a:ext cx="1640937" cy="21651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 descr="C:\Users\casio\Desktop\qua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71" y="3774519"/>
            <a:ext cx="1375032" cy="181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C:\Users\casio\Desktop\tan2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05" y="3819023"/>
            <a:ext cx="1124454" cy="208864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ectangle 36"/>
          <p:cNvSpPr/>
          <p:nvPr/>
        </p:nvSpPr>
        <p:spPr>
          <a:xfrm>
            <a:off x="387476" y="3804218"/>
            <a:ext cx="2019300" cy="43688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Nguyen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Thien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Phuc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Backend </a:t>
            </a:r>
            <a:r>
              <a:rPr lang="en-US" sz="14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46911" y="3794622"/>
            <a:ext cx="1470660" cy="43688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Nhat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4BB5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SCRUM</a:t>
            </a:r>
            <a:r>
              <a:rPr lang="en-US" sz="1400" b="1" dirty="0" smtClean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4BB5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spc="-3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18536" y="6119611"/>
            <a:ext cx="2019300" cy="77089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Minh Quan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Designer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1382" y="6127676"/>
            <a:ext cx="2019300" cy="70739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Duy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Tan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Developer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Tester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03446" y="3798078"/>
            <a:ext cx="1578132" cy="7391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 Long Son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Designer</a:t>
            </a:r>
            <a:endParaRPr lang="en-US" sz="1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Tester</a:t>
            </a:r>
            <a:r>
              <a:rPr lang="en-US" sz="1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580"/>
          <p:cNvSpPr txBox="1"/>
          <p:nvPr/>
        </p:nvSpPr>
        <p:spPr>
          <a:xfrm>
            <a:off x="306531" y="426744"/>
            <a:ext cx="2059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OUR TEAM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1368"/>
      </p:ext>
    </p:extLst>
  </p:cSld>
  <p:clrMapOvr>
    <a:masterClrMapping/>
  </p:clrMapOvr>
  <p:transition advClick="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 flipH="1">
            <a:off x="5710957" y="3711622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b="1" dirty="0">
                <a:solidFill>
                  <a:srgbClr val="FFC000"/>
                </a:solidFill>
                <a:latin typeface="Norwester" panose="00000506000000000000" pitchFamily="50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5346" y="2592529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b="1" dirty="0">
                <a:solidFill>
                  <a:srgbClr val="4472C4"/>
                </a:solidFill>
                <a:latin typeface="Norwester" panose="00000506000000000000" pitchFamily="50" charset="0"/>
              </a:rPr>
              <a:t>3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 flipH="1">
            <a:off x="5703813" y="1453123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b="1" dirty="0">
                <a:solidFill>
                  <a:srgbClr val="FF0000"/>
                </a:solidFill>
                <a:latin typeface="Norwester" panose="00000506000000000000" pitchFamily="50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3205194" y="316636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b="1" dirty="0">
                <a:solidFill>
                  <a:srgbClr val="70AD47"/>
                </a:solidFill>
                <a:latin typeface="Norwester" panose="00000506000000000000" pitchFamily="50" charset="0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193675" y="2040958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350" b="1" dirty="0">
                <a:solidFill>
                  <a:srgbClr val="7030A0"/>
                </a:solidFill>
                <a:latin typeface="Norwester" panose="00000506000000000000" pitchFamily="50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6064476" y="1427894"/>
            <a:ext cx="237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Soft and Professional Skill</a:t>
            </a:r>
            <a:endParaRPr lang="id-ID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4768019" y="1780887"/>
            <a:ext cx="3939246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lvl="1"/>
            <a:r>
              <a:rPr lang="en-US" sz="1400" dirty="0" smtClean="0">
                <a:latin typeface="+mj-lt"/>
              </a:rPr>
              <a:t>Leadership</a:t>
            </a:r>
            <a:r>
              <a:rPr lang="en-US" sz="1400" dirty="0">
                <a:latin typeface="+mj-lt"/>
              </a:rPr>
              <a:t> </a:t>
            </a:r>
            <a:endParaRPr lang="en-US" sz="1400" dirty="0" smtClean="0">
              <a:latin typeface="+mj-lt"/>
            </a:endParaRPr>
          </a:p>
          <a:p>
            <a:pPr marL="0" lvl="1"/>
            <a:r>
              <a:rPr lang="en-US" sz="1400" dirty="0" smtClean="0">
                <a:latin typeface="+mj-lt"/>
              </a:rPr>
              <a:t>Project management    Decision making	 </a:t>
            </a:r>
          </a:p>
          <a:p>
            <a:pPr marL="0" lvl="1"/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	         Teamwork </a:t>
            </a:r>
          </a:p>
          <a:p>
            <a:pPr marL="0" lvl="1"/>
            <a:r>
              <a:rPr lang="en-US" sz="1400" dirty="0" smtClean="0">
                <a:latin typeface="+mj-lt"/>
              </a:rPr>
              <a:t>Communication</a:t>
            </a:r>
          </a:p>
          <a:p>
            <a:pPr marL="0" lvl="1"/>
            <a:r>
              <a:rPr lang="en-US" sz="1400" dirty="0" smtClean="0">
                <a:latin typeface="+mj-lt"/>
              </a:rPr>
              <a:t>Documenting</a:t>
            </a:r>
            <a:endParaRPr lang="en-US" sz="1400" dirty="0">
              <a:latin typeface="+mj-lt"/>
            </a:endParaRPr>
          </a:p>
          <a:p>
            <a:r>
              <a:rPr lang="en-US" sz="700" dirty="0" smtClean="0">
                <a:solidFill>
                  <a:prstClr val="white">
                    <a:lumMod val="65000"/>
                  </a:prstClr>
                </a:solidFill>
                <a:latin typeface="+mj-lt"/>
              </a:rPr>
              <a:t>.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6064474" y="2588666"/>
            <a:ext cx="160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Technical Skill</a:t>
            </a:r>
            <a:endParaRPr lang="id-ID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4789283" y="2958220"/>
            <a:ext cx="442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latin typeface="+mj-lt"/>
              </a:rPr>
              <a:t>Programming: </a:t>
            </a:r>
            <a:r>
              <a:rPr lang="en-US" sz="1400" dirty="0">
                <a:latin typeface="+mj-lt"/>
              </a:rPr>
              <a:t>Microsoft Visual Studio, </a:t>
            </a:r>
            <a:r>
              <a:rPr lang="en-US" sz="1400" dirty="0" smtClean="0">
                <a:latin typeface="+mj-lt"/>
              </a:rPr>
              <a:t>MySQL</a:t>
            </a:r>
            <a:endParaRPr lang="en-US" sz="1400" dirty="0">
              <a:latin typeface="+mj-lt"/>
            </a:endParaRPr>
          </a:p>
          <a:p>
            <a:pPr marL="0" lvl="1"/>
            <a:r>
              <a:rPr lang="en-US" sz="1400" dirty="0">
                <a:latin typeface="+mj-lt"/>
              </a:rPr>
              <a:t>Documenting: Microsoft </a:t>
            </a:r>
            <a:r>
              <a:rPr lang="en-US" sz="1400" dirty="0" smtClean="0">
                <a:latin typeface="+mj-lt"/>
              </a:rPr>
              <a:t>Office</a:t>
            </a:r>
            <a:endParaRPr lang="en-US" sz="14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6064474" y="3708179"/>
            <a:ext cx="1144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UI Design</a:t>
            </a:r>
            <a:endParaRPr lang="id-ID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4933394" y="4069597"/>
            <a:ext cx="3016338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>
                <a:latin typeface="+mj-lt"/>
              </a:rPr>
              <a:t>Photoshop</a:t>
            </a:r>
          </a:p>
          <a:p>
            <a:pPr marL="0" lvl="1"/>
            <a:r>
              <a:rPr lang="en-US" sz="1400" dirty="0">
                <a:latin typeface="+mj-lt"/>
              </a:rPr>
              <a:t>Dreamweaver</a:t>
            </a:r>
          </a:p>
          <a:p>
            <a:pPr marL="0" lvl="1"/>
            <a:r>
              <a:rPr lang="en-US" sz="1400" dirty="0" err="1">
                <a:latin typeface="+mj-lt"/>
              </a:rPr>
              <a:t>Balsamiq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Mockups</a:t>
            </a:r>
            <a:endParaRPr lang="en-US" dirty="0"/>
          </a:p>
          <a:p>
            <a:r>
              <a:rPr lang="en-US" sz="675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sz="675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2029180" y="2032360"/>
            <a:ext cx="1128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Knowledge</a:t>
            </a:r>
            <a:endParaRPr lang="id-ID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flipH="1">
            <a:off x="2125231" y="2406389"/>
            <a:ext cx="192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>
                <a:latin typeface="+mj-lt"/>
              </a:rPr>
              <a:t>Web programming: Java, PHP, CSS, HTML</a:t>
            </a:r>
          </a:p>
        </p:txBody>
      </p:sp>
      <p:sp>
        <p:nvSpPr>
          <p:cNvPr id="95" name="TextBox 94"/>
          <p:cNvSpPr txBox="1"/>
          <p:nvPr/>
        </p:nvSpPr>
        <p:spPr>
          <a:xfrm flipH="1">
            <a:off x="2138830" y="3130631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</a:rPr>
              <a:t>Managing </a:t>
            </a:r>
            <a:endParaRPr lang="id-ID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</a:endParaRPr>
          </a:p>
          <a:p>
            <a:endParaRPr lang="id-ID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2123303" y="3519742"/>
            <a:ext cx="1863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j-lt"/>
              </a:rPr>
              <a:t>GitHub</a:t>
            </a:r>
            <a:endParaRPr lang="en-US" sz="1400" dirty="0" smtClean="0">
              <a:latin typeface="+mj-lt"/>
            </a:endParaRPr>
          </a:p>
          <a:p>
            <a:r>
              <a:rPr lang="en-US" sz="1400" dirty="0" err="1" smtClean="0">
                <a:latin typeface="+mj-lt"/>
              </a:rPr>
              <a:t>Trello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Microsoft Project</a:t>
            </a:r>
            <a:endParaRPr lang="en-US" sz="675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26" name="ghjh 3"/>
          <p:cNvSpPr>
            <a:spLocks noChangeArrowheads="1"/>
          </p:cNvSpPr>
          <p:nvPr/>
        </p:nvSpPr>
        <p:spPr bwMode="auto">
          <a:xfrm rot="5400000" flipH="1">
            <a:off x="2807578" y="5213628"/>
            <a:ext cx="516056" cy="458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 rot="5400000" flipH="1">
            <a:off x="3399346" y="4221368"/>
            <a:ext cx="404477" cy="1522263"/>
          </a:xfrm>
          <a:custGeom>
            <a:avLst/>
            <a:gdLst>
              <a:gd name="T0" fmla="*/ 203 w 203"/>
              <a:gd name="T1" fmla="*/ 0 h 764"/>
              <a:gd name="T2" fmla="*/ 0 w 203"/>
              <a:gd name="T3" fmla="*/ 536 h 764"/>
              <a:gd name="T4" fmla="*/ 0 w 203"/>
              <a:gd name="T5" fmla="*/ 764 h 764"/>
              <a:gd name="T6" fmla="*/ 203 w 203"/>
              <a:gd name="T7" fmla="*/ 35 h 764"/>
              <a:gd name="T8" fmla="*/ 203 w 203"/>
              <a:gd name="T9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764">
                <a:moveTo>
                  <a:pt x="203" y="0"/>
                </a:moveTo>
                <a:lnTo>
                  <a:pt x="0" y="536"/>
                </a:lnTo>
                <a:lnTo>
                  <a:pt x="0" y="764"/>
                </a:lnTo>
                <a:lnTo>
                  <a:pt x="203" y="35"/>
                </a:lnTo>
                <a:lnTo>
                  <a:pt x="2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41" name="Freeform 54"/>
          <p:cNvSpPr>
            <a:spLocks/>
          </p:cNvSpPr>
          <p:nvPr/>
        </p:nvSpPr>
        <p:spPr bwMode="auto">
          <a:xfrm rot="5400000" flipH="1">
            <a:off x="4044914" y="3266965"/>
            <a:ext cx="324777" cy="310829"/>
          </a:xfrm>
          <a:custGeom>
            <a:avLst/>
            <a:gdLst>
              <a:gd name="T0" fmla="*/ 69 w 69"/>
              <a:gd name="T1" fmla="*/ 64 h 66"/>
              <a:gd name="T2" fmla="*/ 1 w 69"/>
              <a:gd name="T3" fmla="*/ 0 h 66"/>
              <a:gd name="T4" fmla="*/ 0 w 69"/>
              <a:gd name="T5" fmla="*/ 0 h 66"/>
              <a:gd name="T6" fmla="*/ 0 w 69"/>
              <a:gd name="T7" fmla="*/ 15 h 66"/>
              <a:gd name="T8" fmla="*/ 1 w 69"/>
              <a:gd name="T9" fmla="*/ 15 h 66"/>
              <a:gd name="T10" fmla="*/ 53 w 69"/>
              <a:gd name="T11" fmla="*/ 64 h 66"/>
              <a:gd name="T12" fmla="*/ 53 w 69"/>
              <a:gd name="T13" fmla="*/ 66 h 66"/>
              <a:gd name="T14" fmla="*/ 69 w 69"/>
              <a:gd name="T15" fmla="*/ 66 h 66"/>
              <a:gd name="T16" fmla="*/ 69 w 69"/>
              <a:gd name="T17" fmla="*/ 6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6">
                <a:moveTo>
                  <a:pt x="69" y="64"/>
                </a:moveTo>
                <a:cubicBezTo>
                  <a:pt x="69" y="28"/>
                  <a:pt x="3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21" y="15"/>
                  <a:pt x="53" y="36"/>
                  <a:pt x="53" y="64"/>
                </a:cubicBezTo>
                <a:cubicBezTo>
                  <a:pt x="53" y="65"/>
                  <a:pt x="53" y="66"/>
                  <a:pt x="53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6"/>
                  <a:pt x="69" y="65"/>
                  <a:pt x="69" y="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 rot="5400000" flipH="1">
            <a:off x="3730102" y="4147646"/>
            <a:ext cx="1195494" cy="69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43" name="Freeform 56"/>
          <p:cNvSpPr>
            <a:spLocks noEditPoints="1"/>
          </p:cNvSpPr>
          <p:nvPr/>
        </p:nvSpPr>
        <p:spPr bwMode="auto">
          <a:xfrm rot="5400000" flipH="1">
            <a:off x="3371453" y="2843904"/>
            <a:ext cx="438348" cy="922523"/>
          </a:xfrm>
          <a:custGeom>
            <a:avLst/>
            <a:gdLst>
              <a:gd name="T0" fmla="*/ 55 w 93"/>
              <a:gd name="T1" fmla="*/ 103 h 195"/>
              <a:gd name="T2" fmla="*/ 56 w 93"/>
              <a:gd name="T3" fmla="*/ 0 h 195"/>
              <a:gd name="T4" fmla="*/ 40 w 93"/>
              <a:gd name="T5" fmla="*/ 0 h 195"/>
              <a:gd name="T6" fmla="*/ 39 w 93"/>
              <a:gd name="T7" fmla="*/ 102 h 195"/>
              <a:gd name="T8" fmla="*/ 0 w 93"/>
              <a:gd name="T9" fmla="*/ 148 h 195"/>
              <a:gd name="T10" fmla="*/ 47 w 93"/>
              <a:gd name="T11" fmla="*/ 195 h 195"/>
              <a:gd name="T12" fmla="*/ 93 w 93"/>
              <a:gd name="T13" fmla="*/ 148 h 195"/>
              <a:gd name="T14" fmla="*/ 55 w 93"/>
              <a:gd name="T15" fmla="*/ 103 h 195"/>
              <a:gd name="T16" fmla="*/ 47 w 93"/>
              <a:gd name="T17" fmla="*/ 176 h 195"/>
              <a:gd name="T18" fmla="*/ 19 w 93"/>
              <a:gd name="T19" fmla="*/ 148 h 195"/>
              <a:gd name="T20" fmla="*/ 47 w 93"/>
              <a:gd name="T21" fmla="*/ 121 h 195"/>
              <a:gd name="T22" fmla="*/ 74 w 93"/>
              <a:gd name="T23" fmla="*/ 148 h 195"/>
              <a:gd name="T24" fmla="*/ 47 w 93"/>
              <a:gd name="T25" fmla="*/ 17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95">
                <a:moveTo>
                  <a:pt x="55" y="103"/>
                </a:moveTo>
                <a:cubicBezTo>
                  <a:pt x="55" y="81"/>
                  <a:pt x="56" y="27"/>
                  <a:pt x="5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27"/>
                  <a:pt x="39" y="81"/>
                  <a:pt x="39" y="102"/>
                </a:cubicBezTo>
                <a:cubicBezTo>
                  <a:pt x="17" y="106"/>
                  <a:pt x="0" y="125"/>
                  <a:pt x="0" y="148"/>
                </a:cubicBezTo>
                <a:cubicBezTo>
                  <a:pt x="0" y="174"/>
                  <a:pt x="21" y="195"/>
                  <a:pt x="47" y="195"/>
                </a:cubicBezTo>
                <a:cubicBezTo>
                  <a:pt x="72" y="195"/>
                  <a:pt x="93" y="174"/>
                  <a:pt x="93" y="148"/>
                </a:cubicBezTo>
                <a:cubicBezTo>
                  <a:pt x="93" y="125"/>
                  <a:pt x="77" y="106"/>
                  <a:pt x="55" y="103"/>
                </a:cubicBezTo>
                <a:close/>
                <a:moveTo>
                  <a:pt x="47" y="176"/>
                </a:moveTo>
                <a:cubicBezTo>
                  <a:pt x="32" y="176"/>
                  <a:pt x="19" y="163"/>
                  <a:pt x="19" y="148"/>
                </a:cubicBezTo>
                <a:cubicBezTo>
                  <a:pt x="19" y="133"/>
                  <a:pt x="32" y="121"/>
                  <a:pt x="47" y="121"/>
                </a:cubicBezTo>
                <a:cubicBezTo>
                  <a:pt x="62" y="121"/>
                  <a:pt x="74" y="133"/>
                  <a:pt x="74" y="148"/>
                </a:cubicBezTo>
                <a:cubicBezTo>
                  <a:pt x="74" y="163"/>
                  <a:pt x="62" y="176"/>
                  <a:pt x="47" y="1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25" name="ghjh 2"/>
          <p:cNvSpPr>
            <a:spLocks noChangeArrowheads="1"/>
          </p:cNvSpPr>
          <p:nvPr/>
        </p:nvSpPr>
        <p:spPr bwMode="auto">
          <a:xfrm rot="5400000" flipH="1">
            <a:off x="3564141" y="5215671"/>
            <a:ext cx="524026" cy="4514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5400000" flipH="1">
            <a:off x="3850423" y="4534241"/>
            <a:ext cx="396506" cy="896514"/>
          </a:xfrm>
          <a:custGeom>
            <a:avLst/>
            <a:gdLst>
              <a:gd name="T0" fmla="*/ 199 w 199"/>
              <a:gd name="T1" fmla="*/ 0 h 443"/>
              <a:gd name="T2" fmla="*/ 0 w 199"/>
              <a:gd name="T3" fmla="*/ 218 h 443"/>
              <a:gd name="T4" fmla="*/ 0 w 199"/>
              <a:gd name="T5" fmla="*/ 443 h 443"/>
              <a:gd name="T6" fmla="*/ 199 w 199"/>
              <a:gd name="T7" fmla="*/ 35 h 443"/>
              <a:gd name="T8" fmla="*/ 199 w 199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43">
                <a:moveTo>
                  <a:pt x="199" y="0"/>
                </a:moveTo>
                <a:lnTo>
                  <a:pt x="0" y="218"/>
                </a:lnTo>
                <a:lnTo>
                  <a:pt x="0" y="443"/>
                </a:lnTo>
                <a:lnTo>
                  <a:pt x="199" y="35"/>
                </a:lnTo>
                <a:lnTo>
                  <a:pt x="199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7" name="Freeform 51"/>
          <p:cNvSpPr>
            <a:spLocks/>
          </p:cNvSpPr>
          <p:nvPr/>
        </p:nvSpPr>
        <p:spPr bwMode="auto">
          <a:xfrm rot="5400000" flipH="1">
            <a:off x="4171331" y="2087753"/>
            <a:ext cx="286919" cy="378573"/>
          </a:xfrm>
          <a:custGeom>
            <a:avLst/>
            <a:gdLst>
              <a:gd name="T0" fmla="*/ 61 w 61"/>
              <a:gd name="T1" fmla="*/ 78 h 80"/>
              <a:gd name="T2" fmla="*/ 4 w 61"/>
              <a:gd name="T3" fmla="*/ 1 h 80"/>
              <a:gd name="T4" fmla="*/ 0 w 61"/>
              <a:gd name="T5" fmla="*/ 0 h 80"/>
              <a:gd name="T6" fmla="*/ 0 w 61"/>
              <a:gd name="T7" fmla="*/ 16 h 80"/>
              <a:gd name="T8" fmla="*/ 3 w 61"/>
              <a:gd name="T9" fmla="*/ 16 h 80"/>
              <a:gd name="T10" fmla="*/ 46 w 61"/>
              <a:gd name="T11" fmla="*/ 78 h 80"/>
              <a:gd name="T12" fmla="*/ 46 w 61"/>
              <a:gd name="T13" fmla="*/ 80 h 80"/>
              <a:gd name="T14" fmla="*/ 61 w 61"/>
              <a:gd name="T15" fmla="*/ 80 h 80"/>
              <a:gd name="T16" fmla="*/ 61 w 61"/>
              <a:gd name="T17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80">
                <a:moveTo>
                  <a:pt x="61" y="78"/>
                </a:moveTo>
                <a:cubicBezTo>
                  <a:pt x="61" y="26"/>
                  <a:pt x="45" y="3"/>
                  <a:pt x="4" y="1"/>
                </a:cubicBezTo>
                <a:cubicBezTo>
                  <a:pt x="3" y="1"/>
                  <a:pt x="2" y="1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2" y="16"/>
                  <a:pt x="3" y="16"/>
                </a:cubicBezTo>
                <a:cubicBezTo>
                  <a:pt x="26" y="18"/>
                  <a:pt x="46" y="24"/>
                  <a:pt x="46" y="78"/>
                </a:cubicBezTo>
                <a:cubicBezTo>
                  <a:pt x="46" y="80"/>
                  <a:pt x="46" y="80"/>
                  <a:pt x="46" y="80"/>
                </a:cubicBezTo>
                <a:cubicBezTo>
                  <a:pt x="61" y="80"/>
                  <a:pt x="61" y="80"/>
                  <a:pt x="61" y="80"/>
                </a:cubicBezTo>
                <a:lnTo>
                  <a:pt x="61" y="78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/>
          </p:cNvSpPr>
          <p:nvPr/>
        </p:nvSpPr>
        <p:spPr bwMode="auto">
          <a:xfrm rot="5400000" flipH="1">
            <a:off x="3283317" y="3563488"/>
            <a:ext cx="2365087" cy="76433"/>
          </a:xfrm>
          <a:custGeom>
            <a:avLst/>
            <a:gdLst>
              <a:gd name="T0" fmla="*/ 0 w 501"/>
              <a:gd name="T1" fmla="*/ 2 h 17"/>
              <a:gd name="T2" fmla="*/ 0 w 501"/>
              <a:gd name="T3" fmla="*/ 17 h 17"/>
              <a:gd name="T4" fmla="*/ 501 w 501"/>
              <a:gd name="T5" fmla="*/ 17 h 17"/>
              <a:gd name="T6" fmla="*/ 501 w 501"/>
              <a:gd name="T7" fmla="*/ 1 h 17"/>
              <a:gd name="T8" fmla="*/ 0 w 501"/>
              <a:gd name="T9" fmla="*/ 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7">
                <a:moveTo>
                  <a:pt x="0" y="2"/>
                </a:moveTo>
                <a:cubicBezTo>
                  <a:pt x="0" y="17"/>
                  <a:pt x="0" y="17"/>
                  <a:pt x="0" y="17"/>
                </a:cubicBezTo>
                <a:cubicBezTo>
                  <a:pt x="4" y="17"/>
                  <a:pt x="447" y="15"/>
                  <a:pt x="501" y="17"/>
                </a:cubicBezTo>
                <a:cubicBezTo>
                  <a:pt x="501" y="1"/>
                  <a:pt x="501" y="1"/>
                  <a:pt x="501" y="1"/>
                </a:cubicBezTo>
                <a:cubicBezTo>
                  <a:pt x="443" y="0"/>
                  <a:pt x="18" y="2"/>
                  <a:pt x="0" y="2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 rot="5400000" flipH="1">
            <a:off x="3407212" y="1679637"/>
            <a:ext cx="438348" cy="998237"/>
          </a:xfrm>
          <a:custGeom>
            <a:avLst/>
            <a:gdLst>
              <a:gd name="T0" fmla="*/ 56 w 93"/>
              <a:gd name="T1" fmla="*/ 119 h 211"/>
              <a:gd name="T2" fmla="*/ 56 w 93"/>
              <a:gd name="T3" fmla="*/ 0 h 211"/>
              <a:gd name="T4" fmla="*/ 41 w 93"/>
              <a:gd name="T5" fmla="*/ 0 h 211"/>
              <a:gd name="T6" fmla="*/ 41 w 93"/>
              <a:gd name="T7" fmla="*/ 118 h 211"/>
              <a:gd name="T8" fmla="*/ 0 w 93"/>
              <a:gd name="T9" fmla="*/ 164 h 211"/>
              <a:gd name="T10" fmla="*/ 46 w 93"/>
              <a:gd name="T11" fmla="*/ 211 h 211"/>
              <a:gd name="T12" fmla="*/ 93 w 93"/>
              <a:gd name="T13" fmla="*/ 164 h 211"/>
              <a:gd name="T14" fmla="*/ 56 w 93"/>
              <a:gd name="T15" fmla="*/ 119 h 211"/>
              <a:gd name="T16" fmla="*/ 46 w 93"/>
              <a:gd name="T17" fmla="*/ 191 h 211"/>
              <a:gd name="T18" fmla="*/ 19 w 93"/>
              <a:gd name="T19" fmla="*/ 164 h 211"/>
              <a:gd name="T20" fmla="*/ 46 w 93"/>
              <a:gd name="T21" fmla="*/ 137 h 211"/>
              <a:gd name="T22" fmla="*/ 74 w 93"/>
              <a:gd name="T23" fmla="*/ 164 h 211"/>
              <a:gd name="T24" fmla="*/ 46 w 93"/>
              <a:gd name="T25" fmla="*/ 19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211">
                <a:moveTo>
                  <a:pt x="56" y="119"/>
                </a:moveTo>
                <a:cubicBezTo>
                  <a:pt x="56" y="0"/>
                  <a:pt x="56" y="0"/>
                  <a:pt x="56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18" y="121"/>
                  <a:pt x="0" y="141"/>
                  <a:pt x="0" y="164"/>
                </a:cubicBezTo>
                <a:cubicBezTo>
                  <a:pt x="0" y="190"/>
                  <a:pt x="21" y="211"/>
                  <a:pt x="46" y="211"/>
                </a:cubicBezTo>
                <a:cubicBezTo>
                  <a:pt x="72" y="211"/>
                  <a:pt x="93" y="190"/>
                  <a:pt x="93" y="164"/>
                </a:cubicBezTo>
                <a:cubicBezTo>
                  <a:pt x="93" y="142"/>
                  <a:pt x="77" y="123"/>
                  <a:pt x="56" y="119"/>
                </a:cubicBezTo>
                <a:close/>
                <a:moveTo>
                  <a:pt x="46" y="191"/>
                </a:moveTo>
                <a:cubicBezTo>
                  <a:pt x="31" y="191"/>
                  <a:pt x="19" y="179"/>
                  <a:pt x="19" y="164"/>
                </a:cubicBezTo>
                <a:cubicBezTo>
                  <a:pt x="19" y="149"/>
                  <a:pt x="31" y="137"/>
                  <a:pt x="46" y="137"/>
                </a:cubicBezTo>
                <a:cubicBezTo>
                  <a:pt x="61" y="137"/>
                  <a:pt x="74" y="149"/>
                  <a:pt x="74" y="164"/>
                </a:cubicBezTo>
                <a:cubicBezTo>
                  <a:pt x="74" y="179"/>
                  <a:pt x="61" y="191"/>
                  <a:pt x="46" y="191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 rot="5400000" flipH="1">
            <a:off x="4408545" y="4762328"/>
            <a:ext cx="386543" cy="450303"/>
          </a:xfrm>
          <a:custGeom>
            <a:avLst/>
            <a:gdLst>
              <a:gd name="T0" fmla="*/ 194 w 194"/>
              <a:gd name="T1" fmla="*/ 98 h 226"/>
              <a:gd name="T2" fmla="*/ 0 w 194"/>
              <a:gd name="T3" fmla="*/ 0 h 226"/>
              <a:gd name="T4" fmla="*/ 0 w 194"/>
              <a:gd name="T5" fmla="*/ 226 h 226"/>
              <a:gd name="T6" fmla="*/ 194 w 194"/>
              <a:gd name="T7" fmla="*/ 133 h 226"/>
              <a:gd name="T8" fmla="*/ 194 w 194"/>
              <a:gd name="T9" fmla="*/ 9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226">
                <a:moveTo>
                  <a:pt x="194" y="98"/>
                </a:moveTo>
                <a:lnTo>
                  <a:pt x="0" y="0"/>
                </a:lnTo>
                <a:lnTo>
                  <a:pt x="0" y="226"/>
                </a:lnTo>
                <a:lnTo>
                  <a:pt x="194" y="133"/>
                </a:lnTo>
                <a:lnTo>
                  <a:pt x="194" y="9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 rot="5400000" flipH="1">
            <a:off x="3149290" y="3311797"/>
            <a:ext cx="2895089" cy="697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5" name="Freeform 49"/>
          <p:cNvSpPr>
            <a:spLocks noEditPoints="1"/>
          </p:cNvSpPr>
          <p:nvPr/>
        </p:nvSpPr>
        <p:spPr bwMode="auto">
          <a:xfrm rot="5400000" flipH="1">
            <a:off x="5307157" y="1047674"/>
            <a:ext cx="438348" cy="1087900"/>
          </a:xfrm>
          <a:custGeom>
            <a:avLst/>
            <a:gdLst>
              <a:gd name="T0" fmla="*/ 54 w 93"/>
              <a:gd name="T1" fmla="*/ 92 h 230"/>
              <a:gd name="T2" fmla="*/ 93 w 93"/>
              <a:gd name="T3" fmla="*/ 47 h 230"/>
              <a:gd name="T4" fmla="*/ 47 w 93"/>
              <a:gd name="T5" fmla="*/ 0 h 230"/>
              <a:gd name="T6" fmla="*/ 0 w 93"/>
              <a:gd name="T7" fmla="*/ 47 h 230"/>
              <a:gd name="T8" fmla="*/ 39 w 93"/>
              <a:gd name="T9" fmla="*/ 92 h 230"/>
              <a:gd name="T10" fmla="*/ 39 w 93"/>
              <a:gd name="T11" fmla="*/ 230 h 230"/>
              <a:gd name="T12" fmla="*/ 54 w 93"/>
              <a:gd name="T13" fmla="*/ 230 h 230"/>
              <a:gd name="T14" fmla="*/ 54 w 93"/>
              <a:gd name="T15" fmla="*/ 92 h 230"/>
              <a:gd name="T16" fmla="*/ 19 w 93"/>
              <a:gd name="T17" fmla="*/ 47 h 230"/>
              <a:gd name="T18" fmla="*/ 47 w 93"/>
              <a:gd name="T19" fmla="*/ 19 h 230"/>
              <a:gd name="T20" fmla="*/ 74 w 93"/>
              <a:gd name="T21" fmla="*/ 47 h 230"/>
              <a:gd name="T22" fmla="*/ 47 w 93"/>
              <a:gd name="T23" fmla="*/ 74 h 230"/>
              <a:gd name="T24" fmla="*/ 19 w 93"/>
              <a:gd name="T25" fmla="*/ 4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230">
                <a:moveTo>
                  <a:pt x="54" y="92"/>
                </a:moveTo>
                <a:cubicBezTo>
                  <a:pt x="76" y="89"/>
                  <a:pt x="93" y="70"/>
                  <a:pt x="93" y="47"/>
                </a:cubicBezTo>
                <a:cubicBezTo>
                  <a:pt x="93" y="21"/>
                  <a:pt x="72" y="0"/>
                  <a:pt x="47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70"/>
                  <a:pt x="17" y="89"/>
                  <a:pt x="39" y="92"/>
                </a:cubicBezTo>
                <a:cubicBezTo>
                  <a:pt x="39" y="230"/>
                  <a:pt x="39" y="230"/>
                  <a:pt x="39" y="230"/>
                </a:cubicBezTo>
                <a:cubicBezTo>
                  <a:pt x="54" y="230"/>
                  <a:pt x="54" y="230"/>
                  <a:pt x="54" y="230"/>
                </a:cubicBezTo>
                <a:lnTo>
                  <a:pt x="54" y="92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7" y="19"/>
                </a:cubicBezTo>
                <a:cubicBezTo>
                  <a:pt x="62" y="19"/>
                  <a:pt x="74" y="32"/>
                  <a:pt x="74" y="47"/>
                </a:cubicBezTo>
                <a:cubicBezTo>
                  <a:pt x="74" y="62"/>
                  <a:pt x="62" y="74"/>
                  <a:pt x="47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6" name="Freeform 50"/>
          <p:cNvSpPr>
            <a:spLocks/>
          </p:cNvSpPr>
          <p:nvPr/>
        </p:nvSpPr>
        <p:spPr bwMode="auto">
          <a:xfrm rot="5400000" flipH="1">
            <a:off x="4600820" y="1517559"/>
            <a:ext cx="342708" cy="420415"/>
          </a:xfrm>
          <a:custGeom>
            <a:avLst/>
            <a:gdLst>
              <a:gd name="T0" fmla="*/ 58 w 73"/>
              <a:gd name="T1" fmla="*/ 0 h 89"/>
              <a:gd name="T2" fmla="*/ 58 w 73"/>
              <a:gd name="T3" fmla="*/ 1 h 89"/>
              <a:gd name="T4" fmla="*/ 1 w 73"/>
              <a:gd name="T5" fmla="*/ 74 h 89"/>
              <a:gd name="T6" fmla="*/ 0 w 73"/>
              <a:gd name="T7" fmla="*/ 74 h 89"/>
              <a:gd name="T8" fmla="*/ 0 w 73"/>
              <a:gd name="T9" fmla="*/ 89 h 89"/>
              <a:gd name="T10" fmla="*/ 1 w 73"/>
              <a:gd name="T11" fmla="*/ 89 h 89"/>
              <a:gd name="T12" fmla="*/ 58 w 73"/>
              <a:gd name="T13" fmla="*/ 60 h 89"/>
              <a:gd name="T14" fmla="*/ 73 w 73"/>
              <a:gd name="T15" fmla="*/ 1 h 89"/>
              <a:gd name="T16" fmla="*/ 73 w 73"/>
              <a:gd name="T17" fmla="*/ 0 h 89"/>
              <a:gd name="T18" fmla="*/ 58 w 73"/>
              <a:gd name="T1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89">
                <a:moveTo>
                  <a:pt x="58" y="0"/>
                </a:moveTo>
                <a:cubicBezTo>
                  <a:pt x="58" y="1"/>
                  <a:pt x="58" y="1"/>
                  <a:pt x="58" y="1"/>
                </a:cubicBezTo>
                <a:cubicBezTo>
                  <a:pt x="58" y="23"/>
                  <a:pt x="52" y="74"/>
                  <a:pt x="1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9"/>
                  <a:pt x="0" y="89"/>
                  <a:pt x="0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26" y="89"/>
                  <a:pt x="45" y="79"/>
                  <a:pt x="58" y="60"/>
                </a:cubicBezTo>
                <a:cubicBezTo>
                  <a:pt x="71" y="41"/>
                  <a:pt x="73" y="17"/>
                  <a:pt x="73" y="1"/>
                </a:cubicBezTo>
                <a:cubicBezTo>
                  <a:pt x="73" y="0"/>
                  <a:pt x="73" y="0"/>
                  <a:pt x="73" y="0"/>
                </a:cubicBezTo>
                <a:lnTo>
                  <a:pt x="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99" name="ghjh 1"/>
          <p:cNvSpPr>
            <a:spLocks noChangeAspect="1" noChangeArrowheads="1"/>
          </p:cNvSpPr>
          <p:nvPr/>
        </p:nvSpPr>
        <p:spPr bwMode="auto">
          <a:xfrm flipH="1">
            <a:off x="4376109" y="5179393"/>
            <a:ext cx="451139" cy="5322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 rot="5400000" flipH="1">
            <a:off x="5089274" y="5213025"/>
            <a:ext cx="520041" cy="454288"/>
          </a:xfrm>
          <a:prstGeom prst="rect">
            <a:avLst/>
          </a:prstGeom>
          <a:solidFill>
            <a:srgbClr val="3082BA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 rot="5400000" flipH="1">
            <a:off x="4940369" y="4540165"/>
            <a:ext cx="396506" cy="884666"/>
          </a:xfrm>
          <a:custGeom>
            <a:avLst/>
            <a:gdLst>
              <a:gd name="T0" fmla="*/ 199 w 199"/>
              <a:gd name="T1" fmla="*/ 408 h 444"/>
              <a:gd name="T2" fmla="*/ 0 w 199"/>
              <a:gd name="T3" fmla="*/ 0 h 444"/>
              <a:gd name="T4" fmla="*/ 0 w 199"/>
              <a:gd name="T5" fmla="*/ 228 h 444"/>
              <a:gd name="T6" fmla="*/ 199 w 199"/>
              <a:gd name="T7" fmla="*/ 444 h 444"/>
              <a:gd name="T8" fmla="*/ 199 w 199"/>
              <a:gd name="T9" fmla="*/ 40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44">
                <a:moveTo>
                  <a:pt x="199" y="408"/>
                </a:moveTo>
                <a:lnTo>
                  <a:pt x="0" y="0"/>
                </a:lnTo>
                <a:lnTo>
                  <a:pt x="0" y="228"/>
                </a:lnTo>
                <a:lnTo>
                  <a:pt x="199" y="444"/>
                </a:lnTo>
                <a:lnTo>
                  <a:pt x="199" y="4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 rot="5400000" flipH="1">
            <a:off x="3835533" y="3851762"/>
            <a:ext cx="1793242" cy="7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2" name="Freeform 46"/>
          <p:cNvSpPr>
            <a:spLocks/>
          </p:cNvSpPr>
          <p:nvPr/>
        </p:nvSpPr>
        <p:spPr bwMode="auto">
          <a:xfrm rot="5400000" flipH="1">
            <a:off x="4730504" y="2665233"/>
            <a:ext cx="292897" cy="358649"/>
          </a:xfrm>
          <a:custGeom>
            <a:avLst/>
            <a:gdLst>
              <a:gd name="T0" fmla="*/ 46 w 62"/>
              <a:gd name="T1" fmla="*/ 0 h 76"/>
              <a:gd name="T2" fmla="*/ 46 w 62"/>
              <a:gd name="T3" fmla="*/ 0 h 76"/>
              <a:gd name="T4" fmla="*/ 1 w 62"/>
              <a:gd name="T5" fmla="*/ 61 h 76"/>
              <a:gd name="T6" fmla="*/ 0 w 62"/>
              <a:gd name="T7" fmla="*/ 61 h 76"/>
              <a:gd name="T8" fmla="*/ 0 w 62"/>
              <a:gd name="T9" fmla="*/ 76 h 76"/>
              <a:gd name="T10" fmla="*/ 1 w 62"/>
              <a:gd name="T11" fmla="*/ 76 h 76"/>
              <a:gd name="T12" fmla="*/ 62 w 62"/>
              <a:gd name="T13" fmla="*/ 0 h 76"/>
              <a:gd name="T14" fmla="*/ 62 w 62"/>
              <a:gd name="T15" fmla="*/ 0 h 76"/>
              <a:gd name="T16" fmla="*/ 46 w 62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76">
                <a:moveTo>
                  <a:pt x="46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55"/>
                  <a:pt x="14" y="61"/>
                  <a:pt x="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6"/>
                  <a:pt x="0" y="76"/>
                  <a:pt x="0" y="76"/>
                </a:cubicBezTo>
                <a:cubicBezTo>
                  <a:pt x="1" y="76"/>
                  <a:pt x="1" y="76"/>
                  <a:pt x="1" y="76"/>
                </a:cubicBezTo>
                <a:cubicBezTo>
                  <a:pt x="38" y="76"/>
                  <a:pt x="62" y="47"/>
                  <a:pt x="62" y="0"/>
                </a:cubicBezTo>
                <a:cubicBezTo>
                  <a:pt x="62" y="0"/>
                  <a:pt x="62" y="0"/>
                  <a:pt x="62" y="0"/>
                </a:cubicBezTo>
                <a:lnTo>
                  <a:pt x="4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3" name="Freeform 47"/>
          <p:cNvSpPr>
            <a:spLocks noEditPoints="1"/>
          </p:cNvSpPr>
          <p:nvPr/>
        </p:nvSpPr>
        <p:spPr bwMode="auto">
          <a:xfrm rot="5400000" flipH="1">
            <a:off x="5343195" y="2227228"/>
            <a:ext cx="434363" cy="1008200"/>
          </a:xfrm>
          <a:custGeom>
            <a:avLst/>
            <a:gdLst>
              <a:gd name="T0" fmla="*/ 53 w 92"/>
              <a:gd name="T1" fmla="*/ 93 h 213"/>
              <a:gd name="T2" fmla="*/ 92 w 92"/>
              <a:gd name="T3" fmla="*/ 47 h 213"/>
              <a:gd name="T4" fmla="*/ 46 w 92"/>
              <a:gd name="T5" fmla="*/ 0 h 213"/>
              <a:gd name="T6" fmla="*/ 0 w 92"/>
              <a:gd name="T7" fmla="*/ 47 h 213"/>
              <a:gd name="T8" fmla="*/ 37 w 92"/>
              <a:gd name="T9" fmla="*/ 92 h 213"/>
              <a:gd name="T10" fmla="*/ 37 w 92"/>
              <a:gd name="T11" fmla="*/ 213 h 213"/>
              <a:gd name="T12" fmla="*/ 53 w 92"/>
              <a:gd name="T13" fmla="*/ 213 h 213"/>
              <a:gd name="T14" fmla="*/ 53 w 92"/>
              <a:gd name="T15" fmla="*/ 93 h 213"/>
              <a:gd name="T16" fmla="*/ 19 w 92"/>
              <a:gd name="T17" fmla="*/ 47 h 213"/>
              <a:gd name="T18" fmla="*/ 46 w 92"/>
              <a:gd name="T19" fmla="*/ 19 h 213"/>
              <a:gd name="T20" fmla="*/ 73 w 92"/>
              <a:gd name="T21" fmla="*/ 47 h 213"/>
              <a:gd name="T22" fmla="*/ 46 w 92"/>
              <a:gd name="T23" fmla="*/ 74 h 213"/>
              <a:gd name="T24" fmla="*/ 19 w 92"/>
              <a:gd name="T25" fmla="*/ 4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213">
                <a:moveTo>
                  <a:pt x="53" y="93"/>
                </a:moveTo>
                <a:cubicBezTo>
                  <a:pt x="75" y="89"/>
                  <a:pt x="92" y="70"/>
                  <a:pt x="92" y="47"/>
                </a:cubicBezTo>
                <a:cubicBezTo>
                  <a:pt x="92" y="21"/>
                  <a:pt x="72" y="0"/>
                  <a:pt x="46" y="0"/>
                </a:cubicBezTo>
                <a:cubicBezTo>
                  <a:pt x="20" y="0"/>
                  <a:pt x="0" y="21"/>
                  <a:pt x="0" y="47"/>
                </a:cubicBezTo>
                <a:cubicBezTo>
                  <a:pt x="0" y="69"/>
                  <a:pt x="16" y="88"/>
                  <a:pt x="37" y="92"/>
                </a:cubicBezTo>
                <a:cubicBezTo>
                  <a:pt x="37" y="213"/>
                  <a:pt x="37" y="213"/>
                  <a:pt x="37" y="213"/>
                </a:cubicBezTo>
                <a:cubicBezTo>
                  <a:pt x="53" y="213"/>
                  <a:pt x="53" y="213"/>
                  <a:pt x="53" y="213"/>
                </a:cubicBezTo>
                <a:lnTo>
                  <a:pt x="53" y="93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6" y="19"/>
                </a:cubicBezTo>
                <a:cubicBezTo>
                  <a:pt x="61" y="19"/>
                  <a:pt x="73" y="32"/>
                  <a:pt x="73" y="47"/>
                </a:cubicBezTo>
                <a:cubicBezTo>
                  <a:pt x="73" y="62"/>
                  <a:pt x="61" y="74"/>
                  <a:pt x="46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 rot="5400000" flipH="1">
            <a:off x="5866051" y="5213629"/>
            <a:ext cx="530003" cy="444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rot="5400000" flipH="1">
            <a:off x="5403793" y="4221369"/>
            <a:ext cx="382558" cy="1516285"/>
          </a:xfrm>
          <a:custGeom>
            <a:avLst/>
            <a:gdLst>
              <a:gd name="T0" fmla="*/ 192 w 192"/>
              <a:gd name="T1" fmla="*/ 724 h 761"/>
              <a:gd name="T2" fmla="*/ 0 w 192"/>
              <a:gd name="T3" fmla="*/ 0 h 761"/>
              <a:gd name="T4" fmla="*/ 0 w 192"/>
              <a:gd name="T5" fmla="*/ 223 h 761"/>
              <a:gd name="T6" fmla="*/ 192 w 192"/>
              <a:gd name="T7" fmla="*/ 761 h 761"/>
              <a:gd name="T8" fmla="*/ 192 w 192"/>
              <a:gd name="T9" fmla="*/ 724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761">
                <a:moveTo>
                  <a:pt x="192" y="724"/>
                </a:moveTo>
                <a:lnTo>
                  <a:pt x="0" y="0"/>
                </a:lnTo>
                <a:lnTo>
                  <a:pt x="0" y="223"/>
                </a:lnTo>
                <a:lnTo>
                  <a:pt x="192" y="761"/>
                </a:lnTo>
                <a:lnTo>
                  <a:pt x="192" y="7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 rot="5400000" flipH="1">
            <a:off x="4548018" y="4425599"/>
            <a:ext cx="651545" cy="73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28" name="Freeform 43"/>
          <p:cNvSpPr>
            <a:spLocks noEditPoints="1"/>
          </p:cNvSpPr>
          <p:nvPr/>
        </p:nvSpPr>
        <p:spPr bwMode="auto">
          <a:xfrm rot="5400000" flipH="1">
            <a:off x="5415748" y="3415064"/>
            <a:ext cx="438348" cy="870718"/>
          </a:xfrm>
          <a:custGeom>
            <a:avLst/>
            <a:gdLst>
              <a:gd name="T0" fmla="*/ 51 w 93"/>
              <a:gd name="T1" fmla="*/ 93 h 184"/>
              <a:gd name="T2" fmla="*/ 93 w 93"/>
              <a:gd name="T3" fmla="*/ 47 h 184"/>
              <a:gd name="T4" fmla="*/ 46 w 93"/>
              <a:gd name="T5" fmla="*/ 0 h 184"/>
              <a:gd name="T6" fmla="*/ 0 w 93"/>
              <a:gd name="T7" fmla="*/ 47 h 184"/>
              <a:gd name="T8" fmla="*/ 36 w 93"/>
              <a:gd name="T9" fmla="*/ 92 h 184"/>
              <a:gd name="T10" fmla="*/ 36 w 93"/>
              <a:gd name="T11" fmla="*/ 184 h 184"/>
              <a:gd name="T12" fmla="*/ 51 w 93"/>
              <a:gd name="T13" fmla="*/ 184 h 184"/>
              <a:gd name="T14" fmla="*/ 51 w 93"/>
              <a:gd name="T15" fmla="*/ 93 h 184"/>
              <a:gd name="T16" fmla="*/ 19 w 93"/>
              <a:gd name="T17" fmla="*/ 47 h 184"/>
              <a:gd name="T18" fmla="*/ 46 w 93"/>
              <a:gd name="T19" fmla="*/ 19 h 184"/>
              <a:gd name="T20" fmla="*/ 74 w 93"/>
              <a:gd name="T21" fmla="*/ 47 h 184"/>
              <a:gd name="T22" fmla="*/ 46 w 93"/>
              <a:gd name="T23" fmla="*/ 74 h 184"/>
              <a:gd name="T24" fmla="*/ 19 w 93"/>
              <a:gd name="T25" fmla="*/ 4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84">
                <a:moveTo>
                  <a:pt x="51" y="93"/>
                </a:moveTo>
                <a:cubicBezTo>
                  <a:pt x="75" y="90"/>
                  <a:pt x="93" y="71"/>
                  <a:pt x="93" y="47"/>
                </a:cubicBezTo>
                <a:cubicBezTo>
                  <a:pt x="93" y="21"/>
                  <a:pt x="72" y="0"/>
                  <a:pt x="46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69"/>
                  <a:pt x="15" y="87"/>
                  <a:pt x="36" y="92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51" y="184"/>
                  <a:pt x="51" y="184"/>
                  <a:pt x="51" y="184"/>
                </a:cubicBezTo>
                <a:lnTo>
                  <a:pt x="51" y="93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6" y="19"/>
                </a:cubicBezTo>
                <a:cubicBezTo>
                  <a:pt x="61" y="19"/>
                  <a:pt x="74" y="32"/>
                  <a:pt x="74" y="47"/>
                </a:cubicBezTo>
                <a:cubicBezTo>
                  <a:pt x="74" y="62"/>
                  <a:pt x="61" y="74"/>
                  <a:pt x="46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30" name="Freeform 44"/>
          <p:cNvSpPr>
            <a:spLocks/>
          </p:cNvSpPr>
          <p:nvPr/>
        </p:nvSpPr>
        <p:spPr bwMode="auto">
          <a:xfrm rot="5400000" flipH="1">
            <a:off x="4864824" y="3801949"/>
            <a:ext cx="306844" cy="362633"/>
          </a:xfrm>
          <a:custGeom>
            <a:avLst/>
            <a:gdLst>
              <a:gd name="T0" fmla="*/ 50 w 65"/>
              <a:gd name="T1" fmla="*/ 0 h 77"/>
              <a:gd name="T2" fmla="*/ 50 w 65"/>
              <a:gd name="T3" fmla="*/ 0 h 77"/>
              <a:gd name="T4" fmla="*/ 2 w 65"/>
              <a:gd name="T5" fmla="*/ 61 h 77"/>
              <a:gd name="T6" fmla="*/ 0 w 65"/>
              <a:gd name="T7" fmla="*/ 61 h 77"/>
              <a:gd name="T8" fmla="*/ 0 w 65"/>
              <a:gd name="T9" fmla="*/ 77 h 77"/>
              <a:gd name="T10" fmla="*/ 2 w 65"/>
              <a:gd name="T11" fmla="*/ 77 h 77"/>
              <a:gd name="T12" fmla="*/ 43 w 65"/>
              <a:gd name="T13" fmla="*/ 63 h 77"/>
              <a:gd name="T14" fmla="*/ 65 w 65"/>
              <a:gd name="T15" fmla="*/ 0 h 77"/>
              <a:gd name="T16" fmla="*/ 65 w 65"/>
              <a:gd name="T17" fmla="*/ 0 h 77"/>
              <a:gd name="T18" fmla="*/ 50 w 65"/>
              <a:gd name="T1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77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23"/>
                  <a:pt x="44" y="61"/>
                  <a:pt x="2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7"/>
                  <a:pt x="0" y="77"/>
                  <a:pt x="0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3" y="77"/>
                  <a:pt x="29" y="75"/>
                  <a:pt x="43" y="63"/>
                </a:cubicBezTo>
                <a:cubicBezTo>
                  <a:pt x="58" y="50"/>
                  <a:pt x="65" y="29"/>
                  <a:pt x="65" y="0"/>
                </a:cubicBezTo>
                <a:cubicBezTo>
                  <a:pt x="65" y="0"/>
                  <a:pt x="65" y="0"/>
                  <a:pt x="65" y="0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solidFill>
                <a:prstClr val="black"/>
              </a:solidFill>
            </a:endParaRPr>
          </a:p>
        </p:txBody>
      </p:sp>
      <p:sp>
        <p:nvSpPr>
          <p:cNvPr id="117" name="Freeform 204"/>
          <p:cNvSpPr>
            <a:spLocks noEditPoints="1"/>
          </p:cNvSpPr>
          <p:nvPr/>
        </p:nvSpPr>
        <p:spPr bwMode="auto">
          <a:xfrm>
            <a:off x="2967618" y="5215846"/>
            <a:ext cx="218888" cy="76946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18" name="Freeform 196"/>
          <p:cNvSpPr>
            <a:spLocks noEditPoints="1"/>
          </p:cNvSpPr>
          <p:nvPr/>
        </p:nvSpPr>
        <p:spPr bwMode="auto">
          <a:xfrm>
            <a:off x="3677491" y="5215847"/>
            <a:ext cx="298913" cy="81538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19" name="Freeform 200"/>
          <p:cNvSpPr>
            <a:spLocks noEditPoints="1"/>
          </p:cNvSpPr>
          <p:nvPr/>
        </p:nvSpPr>
        <p:spPr bwMode="auto">
          <a:xfrm>
            <a:off x="5988486" y="5215847"/>
            <a:ext cx="285133" cy="78835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20" name="Freeform 208"/>
          <p:cNvSpPr>
            <a:spLocks noEditPoints="1"/>
          </p:cNvSpPr>
          <p:nvPr/>
        </p:nvSpPr>
        <p:spPr bwMode="auto">
          <a:xfrm>
            <a:off x="5224292" y="5217127"/>
            <a:ext cx="253973" cy="826241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21" name="Freeform 192"/>
          <p:cNvSpPr>
            <a:spLocks noEditPoints="1"/>
          </p:cNvSpPr>
          <p:nvPr/>
        </p:nvSpPr>
        <p:spPr bwMode="auto">
          <a:xfrm>
            <a:off x="4407628" y="5210978"/>
            <a:ext cx="419340" cy="866932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49" name="TextBox 580"/>
          <p:cNvSpPr txBox="1"/>
          <p:nvPr/>
        </p:nvSpPr>
        <p:spPr>
          <a:xfrm>
            <a:off x="306531" y="426744"/>
            <a:ext cx="4254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SKILL AND KNOWLEDGE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51988"/>
      </p:ext>
    </p:extLst>
  </p:cSld>
  <p:clrMapOvr>
    <a:masterClrMapping/>
  </p:clrMapOvr>
  <p:transition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7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7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7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58" grpId="0"/>
      <p:bldP spid="59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26" grpId="0" animBg="1"/>
      <p:bldP spid="21" grpId="0" animBg="1"/>
      <p:bldP spid="41" grpId="0" animBg="1"/>
      <p:bldP spid="42" grpId="0" animBg="1"/>
      <p:bldP spid="43" grpId="0" animBg="1"/>
      <p:bldP spid="25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4" grpId="0" animBg="1"/>
      <p:bldP spid="35" grpId="0" animBg="1"/>
      <p:bldP spid="36" grpId="0" animBg="1"/>
      <p:bldP spid="99" grpId="0" animBg="1"/>
      <p:bldP spid="23" grpId="0" animBg="1"/>
      <p:bldP spid="18" grpId="0" animBg="1"/>
      <p:bldP spid="31" grpId="0" animBg="1"/>
      <p:bldP spid="32" grpId="0" animBg="1"/>
      <p:bldP spid="33" grpId="0" animBg="1"/>
      <p:bldP spid="22" grpId="0" animBg="1"/>
      <p:bldP spid="17" grpId="0" animBg="1"/>
      <p:bldP spid="27" grpId="0" animBg="1"/>
      <p:bldP spid="28" grpId="0" animBg="1"/>
      <p:bldP spid="30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109497"/>
              </p:ext>
            </p:extLst>
          </p:nvPr>
        </p:nvGraphicFramePr>
        <p:xfrm>
          <a:off x="430168" y="1826108"/>
          <a:ext cx="85919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580"/>
          <p:cNvSpPr txBox="1"/>
          <p:nvPr/>
        </p:nvSpPr>
        <p:spPr>
          <a:xfrm>
            <a:off x="273096" y="667850"/>
            <a:ext cx="4995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RATIONALE OF THE PROJECT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598" y="3510670"/>
            <a:ext cx="4042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Wastage on material and </a:t>
            </a:r>
            <a:r>
              <a:rPr lang="en-US" sz="1400" dirty="0" smtClean="0">
                <a:latin typeface="Calibri" panose="020F0502020204030204" pitchFamily="34" charset="0"/>
              </a:rPr>
              <a:t>efforts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Create unnecessary hassles with primitive managing method by documents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Data does not get updated constantly and usually getting delayed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Easily leading to human’s errors without uniform guidelines.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1458" y="3286518"/>
            <a:ext cx="4237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endParaRPr lang="en-US" sz="1400" dirty="0" smtClean="0">
              <a:latin typeface="Calibri" panose="020F050202020403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Setting a clear and concise system and guidelines across the whole </a:t>
            </a:r>
            <a:r>
              <a:rPr lang="en-US" sz="1400" dirty="0" smtClean="0">
                <a:latin typeface="Calibri" panose="020F0502020204030204" pitchFamily="34" charset="0"/>
              </a:rPr>
              <a:t>university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alibri" panose="020F0502020204030204" pitchFamily="34" charset="0"/>
              </a:rPr>
              <a:t>Saving </a:t>
            </a:r>
            <a:r>
              <a:rPr lang="en-US" sz="1400" dirty="0">
                <a:latin typeface="Calibri" panose="020F0502020204030204" pitchFamily="34" charset="0"/>
              </a:rPr>
              <a:t>on expense as well as storage space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Transparency within many different process of predictive award.</a:t>
            </a:r>
          </a:p>
          <a:p>
            <a:pPr marL="285750" lvl="1" indent="-285750" algn="l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</a:endParaRPr>
          </a:p>
          <a:p>
            <a:pPr marL="285750" lvl="1" indent="-285750" algn="l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17679"/>
      </p:ext>
    </p:extLst>
  </p:cSld>
  <p:clrMapOvr>
    <a:masterClrMapping/>
  </p:clrMapOvr>
  <p:transition advClick="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630" y="2744512"/>
            <a:ext cx="8001000" cy="2538302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01 – Being to manage faculty’s personal achievements for rewarding.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02 – Following an ascending priority: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03 – Freedom in coding language.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04 – Being able to function properly in both web and mobile interface.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05 – Form will be filled by checklist with different options.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06 – Account will be divided into different types: </a:t>
            </a:r>
            <a:r>
              <a:rPr lang="en-US" sz="1800" dirty="0" smtClean="0">
                <a:latin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        standard </a:t>
            </a:r>
            <a:r>
              <a:rPr lang="en-US" sz="1800" dirty="0">
                <a:latin typeface="Calibri" panose="020F0502020204030204" pitchFamily="34" charset="0"/>
              </a:rPr>
              <a:t>users, department head, mod, admin.</a:t>
            </a: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48" y="1707067"/>
            <a:ext cx="231482" cy="231482"/>
          </a:xfrm>
          <a:prstGeom prst="rect">
            <a:avLst/>
          </a:prstGeom>
        </p:spPr>
      </p:pic>
      <p:pic>
        <p:nvPicPr>
          <p:cNvPr id="11" name="Picture 10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48" y="2167785"/>
            <a:ext cx="231482" cy="231482"/>
          </a:xfrm>
          <a:prstGeom prst="rect">
            <a:avLst/>
          </a:prstGeom>
        </p:spPr>
      </p:pic>
      <p:pic>
        <p:nvPicPr>
          <p:cNvPr id="12" name="Picture 1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48" y="3458618"/>
            <a:ext cx="231482" cy="231482"/>
          </a:xfrm>
          <a:prstGeom prst="rect">
            <a:avLst/>
          </a:prstGeom>
        </p:spPr>
      </p:pic>
      <p:pic>
        <p:nvPicPr>
          <p:cNvPr id="13" name="Picture 12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98" y="3905342"/>
            <a:ext cx="231482" cy="231482"/>
          </a:xfrm>
          <a:prstGeom prst="rect">
            <a:avLst/>
          </a:prstGeom>
        </p:spPr>
      </p:pic>
      <p:pic>
        <p:nvPicPr>
          <p:cNvPr id="14" name="Picture 13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48" y="4348943"/>
            <a:ext cx="231482" cy="231482"/>
          </a:xfrm>
          <a:prstGeom prst="rect">
            <a:avLst/>
          </a:prstGeom>
        </p:spPr>
      </p:pic>
      <p:pic>
        <p:nvPicPr>
          <p:cNvPr id="15" name="Picture 14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48" y="4803046"/>
            <a:ext cx="231482" cy="231482"/>
          </a:xfrm>
          <a:prstGeom prst="rect">
            <a:avLst/>
          </a:prstGeom>
        </p:spPr>
      </p:pic>
      <p:sp>
        <p:nvSpPr>
          <p:cNvPr id="16" name="TextBox 580"/>
          <p:cNvSpPr txBox="1"/>
          <p:nvPr/>
        </p:nvSpPr>
        <p:spPr>
          <a:xfrm>
            <a:off x="323464" y="500483"/>
            <a:ext cx="419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CLIENT REQUIREMENTS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55998115"/>
              </p:ext>
            </p:extLst>
          </p:nvPr>
        </p:nvGraphicFramePr>
        <p:xfrm>
          <a:off x="1727062" y="2416500"/>
          <a:ext cx="4467811" cy="1052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078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2939902" y="3773930"/>
            <a:ext cx="2643206" cy="15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38454" y="2377600"/>
            <a:ext cx="33575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573" y="5133667"/>
            <a:ext cx="33575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443725" y="2160555"/>
            <a:ext cx="3787036" cy="919130"/>
            <a:chOff x="4629079" y="1313150"/>
            <a:chExt cx="3787036" cy="919130"/>
          </a:xfrm>
        </p:grpSpPr>
        <p:sp>
          <p:nvSpPr>
            <p:cNvPr id="12" name="Oval 11"/>
            <p:cNvSpPr/>
            <p:nvPr/>
          </p:nvSpPr>
          <p:spPr>
            <a:xfrm>
              <a:off x="6357950" y="1313150"/>
              <a:ext cx="368876" cy="3688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9079" y="1709060"/>
              <a:ext cx="37870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</a:rPr>
                <a:t>Research the most applicable type of webpage and interface for newly-designed P.A.S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10076" y="3504163"/>
            <a:ext cx="3787036" cy="1798343"/>
            <a:chOff x="4595430" y="2656757"/>
            <a:chExt cx="3787036" cy="1798343"/>
          </a:xfrm>
        </p:grpSpPr>
        <p:sp>
          <p:nvSpPr>
            <p:cNvPr id="14" name="Oval 13"/>
            <p:cNvSpPr/>
            <p:nvPr/>
          </p:nvSpPr>
          <p:spPr>
            <a:xfrm>
              <a:off x="6357950" y="4086224"/>
              <a:ext cx="368876" cy="3688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95430" y="2656757"/>
              <a:ext cx="3787036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</a:rPr>
                <a:t>Design two layer of controls for this new P.A.S </a:t>
              </a:r>
              <a:r>
                <a:rPr lang="en-US" sz="1400" dirty="0" smtClean="0">
                  <a:latin typeface="Calibri" panose="020F0502020204030204" pitchFamily="34" charset="0"/>
                </a:rPr>
                <a:t>webpage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Calibri" panose="020F0502020204030204" pitchFamily="34" charset="0"/>
                </a:rPr>
                <a:t>Internal </a:t>
              </a:r>
              <a:r>
                <a:rPr lang="en-US" sz="1400" dirty="0">
                  <a:latin typeface="Calibri" panose="020F0502020204030204" pitchFamily="34" charset="0"/>
                </a:rPr>
                <a:t>control: many accounts with different layered of </a:t>
              </a:r>
              <a:r>
                <a:rPr lang="en-US" sz="1400" dirty="0" smtClean="0">
                  <a:latin typeface="Calibri" panose="020F0502020204030204" pitchFamily="34" charset="0"/>
                </a:rPr>
                <a:t>priorities.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Calibri" panose="020F0502020204030204" pitchFamily="34" charset="0"/>
                </a:rPr>
                <a:t>External </a:t>
              </a:r>
              <a:r>
                <a:rPr lang="en-US" sz="1400" dirty="0">
                  <a:latin typeface="Calibri" panose="020F0502020204030204" pitchFamily="34" charset="0"/>
                </a:rPr>
                <a:t>control: personnel’s award can be checked and awarded in convenience and transparency.</a:t>
              </a:r>
            </a:p>
            <a:p>
              <a:pPr algn="r"/>
              <a:r>
                <a:rPr lang="ms-MY" sz="1200" dirty="0" smtClean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Open Sans Light" pitchFamily="34" charset="0"/>
                  <a:cs typeface="Open Sans Light" pitchFamily="34" charset="0"/>
                </a:rPr>
                <a:t>. 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04932" y="4108465"/>
            <a:ext cx="2955819" cy="1194040"/>
            <a:chOff x="1490285" y="3261060"/>
            <a:chExt cx="2955819" cy="1194040"/>
          </a:xfrm>
        </p:grpSpPr>
        <p:sp>
          <p:nvSpPr>
            <p:cNvPr id="13" name="Oval 12"/>
            <p:cNvSpPr/>
            <p:nvPr/>
          </p:nvSpPr>
          <p:spPr>
            <a:xfrm>
              <a:off x="2500298" y="4086224"/>
              <a:ext cx="368876" cy="3688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90285" y="3261060"/>
              <a:ext cx="29558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</a:rPr>
                <a:t>Generate a standalone and fully functional webpage for the new P.A.S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55709" y="2160555"/>
            <a:ext cx="2965490" cy="1144920"/>
            <a:chOff x="1441062" y="1313150"/>
            <a:chExt cx="2965490" cy="1144920"/>
          </a:xfrm>
        </p:grpSpPr>
        <p:sp>
          <p:nvSpPr>
            <p:cNvPr id="11" name="Oval 10"/>
            <p:cNvSpPr/>
            <p:nvPr/>
          </p:nvSpPr>
          <p:spPr>
            <a:xfrm>
              <a:off x="2500298" y="1313150"/>
              <a:ext cx="368876" cy="3688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41062" y="1719406"/>
              <a:ext cx="296549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Analyze </a:t>
              </a:r>
              <a:r>
                <a:rPr lang="en-US" sz="1400" dirty="0">
                  <a:latin typeface="Calibri" panose="020F0502020204030204" pitchFamily="34" charset="0"/>
                </a:rPr>
                <a:t>and understand weaknesses and strength of the currently existed Predictive Award </a:t>
              </a:r>
              <a:r>
                <a:rPr lang="en-US" sz="1400" dirty="0" smtClean="0">
                  <a:latin typeface="Calibri" panose="020F0502020204030204" pitchFamily="34" charset="0"/>
                </a:rPr>
                <a:t>System (P.A.S)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6" name="TextBox 580"/>
          <p:cNvSpPr txBox="1"/>
          <p:nvPr/>
        </p:nvSpPr>
        <p:spPr>
          <a:xfrm>
            <a:off x="273096" y="667850"/>
            <a:ext cx="4170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SCOPE OF THE PROJECT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 flipH="1">
            <a:off x="2352645" y="2210192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b="1" dirty="0">
                <a:solidFill>
                  <a:schemeClr val="bg1"/>
                </a:solidFill>
                <a:latin typeface="Norwester" panose="00000506000000000000" pitchFamily="50" charset="0"/>
              </a:rPr>
              <a:t>1</a:t>
            </a:r>
          </a:p>
        </p:txBody>
      </p:sp>
      <p:sp>
        <p:nvSpPr>
          <p:cNvPr id="52" name="TextBox 51"/>
          <p:cNvSpPr txBox="1">
            <a:spLocks noChangeAspect="1"/>
          </p:cNvSpPr>
          <p:nvPr/>
        </p:nvSpPr>
        <p:spPr>
          <a:xfrm flipH="1">
            <a:off x="6212603" y="2210450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Norwester" panose="00000506000000000000" pitchFamily="50" charset="0"/>
              </a:rPr>
              <a:t>2</a:t>
            </a:r>
            <a:endParaRPr lang="id-ID" sz="1350" b="1" dirty="0">
              <a:solidFill>
                <a:schemeClr val="bg1"/>
              </a:solidFill>
              <a:latin typeface="Norwester" panose="00000506000000000000" pitchFamily="50" charset="0"/>
            </a:endParaRPr>
          </a:p>
        </p:txBody>
      </p:sp>
      <p:sp>
        <p:nvSpPr>
          <p:cNvPr id="54" name="TextBox 53"/>
          <p:cNvSpPr txBox="1">
            <a:spLocks noChangeAspect="1"/>
          </p:cNvSpPr>
          <p:nvPr/>
        </p:nvSpPr>
        <p:spPr>
          <a:xfrm flipH="1">
            <a:off x="6192812" y="496802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Norwester" panose="00000506000000000000" pitchFamily="50" charset="0"/>
              </a:rPr>
              <a:t>4</a:t>
            </a:r>
            <a:endParaRPr lang="id-ID" sz="1350" b="1" dirty="0">
              <a:solidFill>
                <a:schemeClr val="bg1"/>
              </a:solidFill>
              <a:latin typeface="Norwester" panose="00000506000000000000" pitchFamily="50" charset="0"/>
            </a:endParaRPr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 flipH="1">
            <a:off x="2352393" y="498362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Norwester" panose="00000506000000000000" pitchFamily="50" charset="0"/>
              </a:rPr>
              <a:t>3</a:t>
            </a:r>
            <a:endParaRPr lang="id-ID" sz="1350" b="1" dirty="0">
              <a:solidFill>
                <a:schemeClr val="bg1"/>
              </a:solidFill>
              <a:latin typeface="Norwester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45033"/>
      </p:ext>
    </p:extLst>
  </p:cSld>
  <p:clrMapOvr>
    <a:masterClrMapping/>
  </p:clrMapOvr>
  <p:transition advClick="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005691" y="5013631"/>
            <a:ext cx="915623" cy="1202317"/>
          </a:xfrm>
          <a:prstGeom prst="cube">
            <a:avLst/>
          </a:prstGeom>
          <a:solidFill>
            <a:srgbClr val="C7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7">
              <a:solidFill>
                <a:prstClr val="white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2216886" y="5239103"/>
            <a:ext cx="2192923" cy="976845"/>
          </a:xfrm>
          <a:prstGeom prst="parallelogram">
            <a:avLst>
              <a:gd name="adj" fmla="val 0"/>
            </a:avLst>
          </a:prstGeom>
          <a:solidFill>
            <a:srgbClr val="C7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7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 flipH="1">
            <a:off x="4241743" y="4041910"/>
            <a:ext cx="915623" cy="1202317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7">
              <a:solidFill>
                <a:prstClr val="white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4007951" y="3070189"/>
            <a:ext cx="913364" cy="1199348"/>
          </a:xfrm>
          <a:prstGeom prst="cube">
            <a:avLst/>
          </a:prstGeom>
          <a:solidFill>
            <a:srgbClr val="76C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7">
              <a:solidFill>
                <a:prstClr val="white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 flipH="1">
            <a:off x="4249601" y="2095500"/>
            <a:ext cx="919108" cy="1206891"/>
          </a:xfrm>
          <a:prstGeom prst="cub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7">
              <a:solidFill>
                <a:prstClr val="white"/>
              </a:solidFill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4585457" y="2321829"/>
            <a:ext cx="2368328" cy="980562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7">
              <a:solidFill>
                <a:prstClr val="white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2216886" y="3295104"/>
            <a:ext cx="2360714" cy="974434"/>
          </a:xfrm>
          <a:prstGeom prst="parallelogram">
            <a:avLst>
              <a:gd name="adj" fmla="val 0"/>
            </a:avLst>
          </a:prstGeom>
          <a:solidFill>
            <a:srgbClr val="76C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7" dirty="0">
              <a:solidFill>
                <a:prstClr val="white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4645862" y="4267381"/>
            <a:ext cx="2300311" cy="976845"/>
          </a:xfrm>
          <a:prstGeom prst="parallelogram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7">
              <a:solidFill>
                <a:prstClr val="white"/>
              </a:solidFill>
            </a:endParaRPr>
          </a:p>
        </p:txBody>
      </p:sp>
      <p:sp>
        <p:nvSpPr>
          <p:cNvPr id="18" name="TextBox 1136"/>
          <p:cNvSpPr txBox="1"/>
          <p:nvPr/>
        </p:nvSpPr>
        <p:spPr>
          <a:xfrm>
            <a:off x="4032736" y="2357295"/>
            <a:ext cx="2913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No fixed positions and roles, everything is depending largely on nature of work at the particular time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interval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580"/>
          <p:cNvSpPr txBox="1"/>
          <p:nvPr/>
        </p:nvSpPr>
        <p:spPr>
          <a:xfrm>
            <a:off x="273096" y="667850"/>
            <a:ext cx="4550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METHODOLOGY (SCRUM)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20" name="TextBox 580"/>
          <p:cNvSpPr txBox="1"/>
          <p:nvPr/>
        </p:nvSpPr>
        <p:spPr>
          <a:xfrm>
            <a:off x="2394794" y="1403119"/>
            <a:ext cx="413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Why are we choosing SCRUM ?</a:t>
            </a:r>
          </a:p>
        </p:txBody>
      </p:sp>
      <p:sp>
        <p:nvSpPr>
          <p:cNvPr id="21" name="TextBox 1136"/>
          <p:cNvSpPr txBox="1"/>
          <p:nvPr/>
        </p:nvSpPr>
        <p:spPr>
          <a:xfrm>
            <a:off x="1786117" y="3530318"/>
            <a:ext cx="2913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Providing more flexibility not only for team but also to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clients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1136"/>
          <p:cNvSpPr txBox="1"/>
          <p:nvPr/>
        </p:nvSpPr>
        <p:spPr>
          <a:xfrm>
            <a:off x="4032736" y="4447329"/>
            <a:ext cx="2913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Clear-divided sprint will help condensing work into neat and easy-to-define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cubes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1136"/>
          <p:cNvSpPr txBox="1"/>
          <p:nvPr/>
        </p:nvSpPr>
        <p:spPr>
          <a:xfrm>
            <a:off x="1795718" y="5414476"/>
            <a:ext cx="2913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Easier to constantly adapting with new changes or requirements from clients side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51103"/>
      </p:ext>
    </p:extLst>
  </p:cSld>
  <p:clrMapOvr>
    <a:masterClrMapping/>
  </p:clrMapOvr>
  <p:transition advClick="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80"/>
          <p:cNvSpPr txBox="1"/>
          <p:nvPr/>
        </p:nvSpPr>
        <p:spPr>
          <a:xfrm>
            <a:off x="273096" y="667850"/>
            <a:ext cx="523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IDENTIFYING COST INCURRED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53990"/>
              </p:ext>
            </p:extLst>
          </p:nvPr>
        </p:nvGraphicFramePr>
        <p:xfrm>
          <a:off x="1122007" y="2095500"/>
          <a:ext cx="7107593" cy="3457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700"/>
                <a:gridCol w="2040293"/>
                <a:gridCol w="1742190"/>
                <a:gridCol w="1915410"/>
              </a:tblGrid>
              <a:tr h="620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Initiating Phase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Executing Phase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Closing Phase</a:t>
                      </a:r>
                      <a:endParaRPr lang="en-US" dirty="0"/>
                    </a:p>
                  </a:txBody>
                  <a:tcPr anchor="ctr"/>
                </a:tc>
              </a:tr>
              <a:tr h="54443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Vu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</a:tr>
              <a:tr h="5444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Quan 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</a:tr>
              <a:tr h="54443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Phuc</a:t>
                      </a:r>
                      <a:r>
                        <a:rPr lang="en-US" dirty="0" smtClean="0"/>
                        <a:t> Nguyen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</a:tr>
              <a:tr h="5444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Tan</a:t>
                      </a:r>
                      <a:r>
                        <a:rPr lang="en-US" baseline="0" dirty="0" smtClean="0"/>
                        <a:t> Vu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</a:tr>
              <a:tr h="5444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Son</a:t>
                      </a:r>
                      <a:r>
                        <a:rPr lang="en-US" baseline="0" dirty="0" smtClean="0"/>
                        <a:t> Tran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 </a:t>
                      </a:r>
                      <a:r>
                        <a:rPr lang="en-US" sz="1600" dirty="0" err="1" smtClean="0"/>
                        <a:t>hrs</a:t>
                      </a:r>
                      <a:r>
                        <a:rPr lang="en-US" sz="1600" dirty="0" smtClean="0"/>
                        <a:t>/ week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Picture 9" descr="C:\Users\casio\Desktop\huy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99" y="2755708"/>
            <a:ext cx="338602" cy="5117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40"/>
          <p:cNvSpPr>
            <a:spLocks noEditPoints="1"/>
          </p:cNvSpPr>
          <p:nvPr/>
        </p:nvSpPr>
        <p:spPr bwMode="auto">
          <a:xfrm>
            <a:off x="445666" y="1737198"/>
            <a:ext cx="523941" cy="525773"/>
          </a:xfrm>
          <a:custGeom>
            <a:avLst/>
            <a:gdLst>
              <a:gd name="T0" fmla="*/ 468 w 1072"/>
              <a:gd name="T1" fmla="*/ 14 h 1076"/>
              <a:gd name="T2" fmla="*/ 821 w 1072"/>
              <a:gd name="T3" fmla="*/ 100 h 1076"/>
              <a:gd name="T4" fmla="*/ 1048 w 1072"/>
              <a:gd name="T5" fmla="*/ 451 h 1076"/>
              <a:gd name="T6" fmla="*/ 953 w 1072"/>
              <a:gd name="T7" fmla="*/ 850 h 1076"/>
              <a:gd name="T8" fmla="*/ 582 w 1072"/>
              <a:gd name="T9" fmla="*/ 1061 h 1076"/>
              <a:gd name="T10" fmla="*/ 194 w 1072"/>
              <a:gd name="T11" fmla="*/ 943 h 1076"/>
              <a:gd name="T12" fmla="*/ 3 w 1072"/>
              <a:gd name="T13" fmla="*/ 543 h 1076"/>
              <a:gd name="T14" fmla="*/ 183 w 1072"/>
              <a:gd name="T15" fmla="*/ 140 h 1076"/>
              <a:gd name="T16" fmla="*/ 468 w 1072"/>
              <a:gd name="T17" fmla="*/ 14 h 1076"/>
              <a:gd name="T18" fmla="*/ 450 w 1072"/>
              <a:gd name="T19" fmla="*/ 52 h 1076"/>
              <a:gd name="T20" fmla="*/ 164 w 1072"/>
              <a:gd name="T21" fmla="*/ 209 h 1076"/>
              <a:gd name="T22" fmla="*/ 45 w 1072"/>
              <a:gd name="T23" fmla="*/ 624 h 1076"/>
              <a:gd name="T24" fmla="*/ 258 w 1072"/>
              <a:gd name="T25" fmla="*/ 948 h 1076"/>
              <a:gd name="T26" fmla="*/ 698 w 1072"/>
              <a:gd name="T27" fmla="*/ 999 h 1076"/>
              <a:gd name="T28" fmla="*/ 891 w 1072"/>
              <a:gd name="T29" fmla="*/ 870 h 1076"/>
              <a:gd name="T30" fmla="*/ 1020 w 1072"/>
              <a:gd name="T31" fmla="*/ 551 h 1076"/>
              <a:gd name="T32" fmla="*/ 874 w 1072"/>
              <a:gd name="T33" fmla="*/ 187 h 1076"/>
              <a:gd name="T34" fmla="*/ 450 w 1072"/>
              <a:gd name="T35" fmla="*/ 52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2" h="1076">
                <a:moveTo>
                  <a:pt x="468" y="14"/>
                </a:moveTo>
                <a:cubicBezTo>
                  <a:pt x="591" y="0"/>
                  <a:pt x="719" y="30"/>
                  <a:pt x="821" y="100"/>
                </a:cubicBezTo>
                <a:cubicBezTo>
                  <a:pt x="941" y="179"/>
                  <a:pt x="1026" y="309"/>
                  <a:pt x="1048" y="451"/>
                </a:cubicBezTo>
                <a:cubicBezTo>
                  <a:pt x="1072" y="589"/>
                  <a:pt x="1037" y="737"/>
                  <a:pt x="953" y="850"/>
                </a:cubicBezTo>
                <a:cubicBezTo>
                  <a:pt x="866" y="968"/>
                  <a:pt x="728" y="1047"/>
                  <a:pt x="582" y="1061"/>
                </a:cubicBezTo>
                <a:cubicBezTo>
                  <a:pt x="444" y="1076"/>
                  <a:pt x="301" y="1032"/>
                  <a:pt x="194" y="943"/>
                </a:cubicBezTo>
                <a:cubicBezTo>
                  <a:pt x="75" y="847"/>
                  <a:pt x="3" y="696"/>
                  <a:pt x="3" y="543"/>
                </a:cubicBezTo>
                <a:cubicBezTo>
                  <a:pt x="0" y="391"/>
                  <a:pt x="68" y="239"/>
                  <a:pt x="183" y="140"/>
                </a:cubicBezTo>
                <a:cubicBezTo>
                  <a:pt x="263" y="71"/>
                  <a:pt x="363" y="26"/>
                  <a:pt x="468" y="14"/>
                </a:cubicBezTo>
                <a:close/>
                <a:moveTo>
                  <a:pt x="450" y="52"/>
                </a:moveTo>
                <a:cubicBezTo>
                  <a:pt x="340" y="70"/>
                  <a:pt x="238" y="126"/>
                  <a:pt x="164" y="209"/>
                </a:cubicBezTo>
                <a:cubicBezTo>
                  <a:pt x="63" y="319"/>
                  <a:pt x="18" y="477"/>
                  <a:pt x="45" y="624"/>
                </a:cubicBezTo>
                <a:cubicBezTo>
                  <a:pt x="68" y="755"/>
                  <a:pt x="147" y="875"/>
                  <a:pt x="258" y="948"/>
                </a:cubicBezTo>
                <a:cubicBezTo>
                  <a:pt x="385" y="1033"/>
                  <a:pt x="554" y="1053"/>
                  <a:pt x="698" y="999"/>
                </a:cubicBezTo>
                <a:cubicBezTo>
                  <a:pt x="772" y="973"/>
                  <a:pt x="838" y="927"/>
                  <a:pt x="891" y="870"/>
                </a:cubicBezTo>
                <a:cubicBezTo>
                  <a:pt x="971" y="784"/>
                  <a:pt x="1018" y="668"/>
                  <a:pt x="1020" y="551"/>
                </a:cubicBezTo>
                <a:cubicBezTo>
                  <a:pt x="1025" y="416"/>
                  <a:pt x="970" y="281"/>
                  <a:pt x="874" y="187"/>
                </a:cubicBezTo>
                <a:cubicBezTo>
                  <a:pt x="765" y="78"/>
                  <a:pt x="602" y="26"/>
                  <a:pt x="450" y="52"/>
                </a:cubicBezTo>
                <a:close/>
              </a:path>
            </a:pathLst>
          </a:custGeom>
          <a:solidFill>
            <a:srgbClr val="FE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 descr="C:\Users\casio\Desktop\Son av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85" y="5026034"/>
            <a:ext cx="295951" cy="50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casio\Desktop\phuc2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7061"/>
          <a:stretch/>
        </p:blipFill>
        <p:spPr bwMode="auto">
          <a:xfrm>
            <a:off x="2119375" y="3841526"/>
            <a:ext cx="459075" cy="588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:\Users\casio\Desktop\qua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60" y="3336844"/>
            <a:ext cx="337101" cy="45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C:\Users\casio\Desktop\tan2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60" y="4455261"/>
            <a:ext cx="284766" cy="528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29523"/>
      </p:ext>
    </p:extLst>
  </p:cSld>
  <p:clrMapOvr>
    <a:masterClrMapping/>
  </p:clrMapOvr>
  <p:transition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0"/>
          <p:cNvSpPr txBox="1"/>
          <p:nvPr/>
        </p:nvSpPr>
        <p:spPr>
          <a:xfrm>
            <a:off x="306531" y="426744"/>
            <a:ext cx="5564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PROJECT MANAGEMENT PLANS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1381125" y="4837672"/>
            <a:ext cx="6381750" cy="440690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1355407" y="4047173"/>
            <a:ext cx="295910" cy="295910"/>
            <a:chOff x="0" y="0"/>
            <a:chExt cx="696726" cy="696726"/>
          </a:xfrm>
        </p:grpSpPr>
        <p:sp>
          <p:nvSpPr>
            <p:cNvPr id="127" name="Oval 126"/>
            <p:cNvSpPr/>
            <p:nvPr/>
          </p:nvSpPr>
          <p:spPr>
            <a:xfrm>
              <a:off x="0" y="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E5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 rot="5400000">
              <a:off x="237942" y="214342"/>
              <a:ext cx="279448" cy="240904"/>
            </a:xfrm>
            <a:prstGeom prst="triangle">
              <a:avLst/>
            </a:prstGeom>
            <a:solidFill>
              <a:srgbClr val="0E5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1650682" y="4212273"/>
            <a:ext cx="583946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490142" y="4047808"/>
            <a:ext cx="309880" cy="309880"/>
            <a:chOff x="0" y="0"/>
            <a:chExt cx="696726" cy="696726"/>
          </a:xfrm>
        </p:grpSpPr>
        <p:sp>
          <p:nvSpPr>
            <p:cNvPr id="125" name="Oval 124"/>
            <p:cNvSpPr/>
            <p:nvPr/>
          </p:nvSpPr>
          <p:spPr>
            <a:xfrm>
              <a:off x="0" y="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44260" y="242684"/>
              <a:ext cx="238120" cy="23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2142172" y="4154488"/>
            <a:ext cx="111125" cy="1111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2834322" y="4160838"/>
            <a:ext cx="111125" cy="111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204017" y="4161473"/>
            <a:ext cx="111125" cy="111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519487" y="4156393"/>
            <a:ext cx="111125" cy="111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567362" y="4162743"/>
            <a:ext cx="111125" cy="111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880292" y="4162743"/>
            <a:ext cx="111125" cy="111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248082" y="4157663"/>
            <a:ext cx="111125" cy="111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916737" y="4164648"/>
            <a:ext cx="111125" cy="1111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105" name="Straight Connector 104"/>
          <p:cNvCxnSpPr>
            <a:endCxn id="97" idx="0"/>
          </p:cNvCxnSpPr>
          <p:nvPr/>
        </p:nvCxnSpPr>
        <p:spPr>
          <a:xfrm>
            <a:off x="2195561" y="3326447"/>
            <a:ext cx="2174" cy="828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 flipV="1">
            <a:off x="961072" y="3506153"/>
            <a:ext cx="1082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905510" y="2494579"/>
            <a:ext cx="1196976" cy="3873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proposal, requirements, interview</a:t>
            </a:r>
            <a:endParaRPr lang="en-US" sz="9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(A1)</a:t>
            </a:r>
            <a:endParaRPr lang="en-US" sz="9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er30</a:t>
            </a:r>
            <a:r>
              <a:rPr lang="en-US" sz="9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900" spc="-3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2016</a:t>
            </a:r>
            <a:endParaRPr lang="en-US" sz="9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639251" y="2890837"/>
            <a:ext cx="1121094" cy="43561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Database, Web Template and UI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(A2)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2885518" y="3740467"/>
            <a:ext cx="4367" cy="4276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382043" y="3290191"/>
            <a:ext cx="1023620" cy="34296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Python and code basic features 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(A3)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1" name="Straight Connector 110"/>
          <p:cNvCxnSpPr>
            <a:stCxn id="118" idx="2"/>
            <a:endCxn id="100" idx="0"/>
          </p:cNvCxnSpPr>
          <p:nvPr/>
        </p:nvCxnSpPr>
        <p:spPr>
          <a:xfrm flipH="1">
            <a:off x="3575050" y="2818448"/>
            <a:ext cx="3492" cy="1337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9" idx="2"/>
          </p:cNvCxnSpPr>
          <p:nvPr/>
        </p:nvCxnSpPr>
        <p:spPr>
          <a:xfrm flipH="1">
            <a:off x="4250372" y="3195003"/>
            <a:ext cx="4631" cy="9531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02" idx="0"/>
          </p:cNvCxnSpPr>
          <p:nvPr/>
        </p:nvCxnSpPr>
        <p:spPr>
          <a:xfrm>
            <a:off x="4935855" y="3597592"/>
            <a:ext cx="0" cy="5651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H="1">
            <a:off x="5044122" y="3589338"/>
            <a:ext cx="11391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22" idx="2"/>
            <a:endCxn id="103" idx="0"/>
          </p:cNvCxnSpPr>
          <p:nvPr/>
        </p:nvCxnSpPr>
        <p:spPr>
          <a:xfrm>
            <a:off x="6302506" y="3397569"/>
            <a:ext cx="1139" cy="7600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H="1" flipV="1">
            <a:off x="6368732" y="3556318"/>
            <a:ext cx="1200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7360602" y="3770948"/>
            <a:ext cx="5372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835592" y="2540953"/>
            <a:ext cx="1485900" cy="27749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 review, edit and fix </a:t>
            </a:r>
            <a:r>
              <a:rPr lang="en-US" sz="900" b="1" dirty="0" smtClean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bugs</a:t>
            </a:r>
            <a:endParaRPr lang="en-US" sz="12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(A7)</a:t>
            </a:r>
            <a:endParaRPr lang="en-US" sz="12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88701" y="2809558"/>
            <a:ext cx="1332603" cy="38544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and </a:t>
            </a:r>
            <a:r>
              <a:rPr lang="en-US" sz="900" b="1" dirty="0" smtClean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(A5)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374382" y="3157774"/>
            <a:ext cx="1114162" cy="3873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on January work, touching up for perfection </a:t>
            </a:r>
            <a:r>
              <a:rPr lang="en-US" sz="9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(A5)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59032" y="2575400"/>
            <a:ext cx="1303020" cy="44958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Deployment, checking prototype and optimize for mobile </a:t>
            </a:r>
            <a:r>
              <a:rPr lang="en-US" sz="900" b="1" dirty="0" smtClean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usage </a:t>
            </a:r>
            <a:r>
              <a:rPr lang="en-US" sz="9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(A6)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749738" y="3114359"/>
            <a:ext cx="1105535" cy="28321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and Debugging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(A7)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360476" y="2624138"/>
            <a:ext cx="1239437" cy="3873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review and confirm product with client </a:t>
            </a:r>
            <a:r>
              <a:rPr lang="en-US" sz="9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(A8)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55801" y="3189923"/>
            <a:ext cx="1164591" cy="27368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04C0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Finish and Presentation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9AB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(A9)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7144" y="4364990"/>
            <a:ext cx="6971031" cy="32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6000"/>
              </a:lnSpc>
              <a:spcAft>
                <a:spcPts val="1580"/>
              </a:spcAft>
              <a:tabLst>
                <a:tab pos="3657600" algn="l"/>
                <a:tab pos="4572000" algn="l"/>
                <a:tab pos="5486400" algn="l"/>
              </a:tabLs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          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           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             Dec          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       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Feb            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      </a:t>
            </a: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Apr          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          June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Custom 13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</TotalTime>
  <Words>566</Words>
  <Application>Microsoft Office PowerPoint</Application>
  <PresentationFormat>On-screen Show (4:3)</PresentationFormat>
  <Paragraphs>149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Norwester</vt:lpstr>
      <vt:lpstr>Open Sans Light</vt:lpstr>
      <vt:lpstr>Segoe UI Light</vt:lpstr>
      <vt:lpstr>Signika Negative</vt:lpstr>
      <vt:lpstr>Wingdings</vt:lpstr>
      <vt:lpstr>Office Theme</vt:lpstr>
      <vt:lpstr>TITLES</vt:lpstr>
      <vt:lpstr>PowerPoint Presentation</vt:lpstr>
      <vt:lpstr>PowerPoint Presentation</vt:lpstr>
      <vt:lpstr>PowerPoint Presentation</vt:lpstr>
      <vt:lpstr>PowerPoint Presentation</vt:lpstr>
      <vt:lpstr>01 – Being to manage faculty’s personal achievements for rewarding.  02 – Following an ascending priority:      03 – Freedom in coding language.  04 – Being able to function properly in both web and mobile interface.  05 – Form will be filled by checklist with different options.  06 – Account will be divided into different types:           standard users, department head, mod, admin.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Nguyen To Quoc Thai</Manager>
  <Company>Nguyen To Quoc Thai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Nguyen To Quoc Thai</dc:title>
  <dc:subject>Nguyen To Quoc Thai</dc:subject>
  <dc:creator>MINH QUAN</dc:creator>
  <cp:keywords>Nguyen To Quoc Thai</cp:keywords>
  <dc:description>Nguyen To Quoc Thai</dc:description>
  <cp:lastModifiedBy>Peter Nguyen</cp:lastModifiedBy>
  <cp:revision>154</cp:revision>
  <dcterms:created xsi:type="dcterms:W3CDTF">2015-06-20T01:10:00Z</dcterms:created>
  <dcterms:modified xsi:type="dcterms:W3CDTF">2016-10-05T07:33:56Z</dcterms:modified>
  <cp:category>Nguyen To Quoc Thai</cp:category>
</cp:coreProperties>
</file>