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437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313891" y="156987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5711527" y="156987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>
            <a:off x="1606375" y="1873200"/>
            <a:ext cx="63740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7019527" y="1868670"/>
            <a:ext cx="294364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46562B88-4ED2-9BC1-52FA-4175F0C2FAC2}"/>
              </a:ext>
            </a:extLst>
          </p:cNvPr>
          <p:cNvSpPr/>
          <p:nvPr/>
        </p:nvSpPr>
        <p:spPr>
          <a:xfrm>
            <a:off x="4045027" y="158257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AMI or container image scanning</a:t>
            </a:r>
          </a:p>
        </p:txBody>
      </p:sp>
      <p:cxnSp>
        <p:nvCxnSpPr>
          <p:cNvPr id="13" name="Google Shape;59;p13">
            <a:extLst>
              <a:ext uri="{FF2B5EF4-FFF2-40B4-BE49-F238E27FC236}">
                <a16:creationId xmlns:a16="http://schemas.microsoft.com/office/drawing/2014/main" id="{7B40F749-1174-4BF5-1980-189BE730511B}"/>
              </a:ext>
            </a:extLst>
          </p:cNvPr>
          <p:cNvCxnSpPr>
            <a:cxnSpLocks/>
            <a:stCxn id="54" idx="3"/>
            <a:endCxn id="12" idx="1"/>
          </p:cNvCxnSpPr>
          <p:nvPr/>
        </p:nvCxnSpPr>
        <p:spPr>
          <a:xfrm>
            <a:off x="3551775" y="1873200"/>
            <a:ext cx="493252" cy="81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59;p13">
            <a:extLst>
              <a:ext uri="{FF2B5EF4-FFF2-40B4-BE49-F238E27FC236}">
                <a16:creationId xmlns:a16="http://schemas.microsoft.com/office/drawing/2014/main" id="{F445EA2E-64C7-7BB7-8D9B-23D789459071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 flipV="1">
            <a:off x="5353027" y="1868670"/>
            <a:ext cx="35850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58;p13">
            <a:extLst>
              <a:ext uri="{FF2B5EF4-FFF2-40B4-BE49-F238E27FC236}">
                <a16:creationId xmlns:a16="http://schemas.microsoft.com/office/drawing/2014/main" id="{A7F3197E-DE26-01F2-C1A1-578B1FA8E7DD}"/>
              </a:ext>
            </a:extLst>
          </p:cNvPr>
          <p:cNvSpPr/>
          <p:nvPr/>
        </p:nvSpPr>
        <p:spPr>
          <a:xfrm>
            <a:off x="4045027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20" name="Google Shape;59;p13">
            <a:extLst>
              <a:ext uri="{FF2B5EF4-FFF2-40B4-BE49-F238E27FC236}">
                <a16:creationId xmlns:a16="http://schemas.microsoft.com/office/drawing/2014/main" id="{8EA940EF-05F6-3A6C-532A-AFA8BF44DA1B}"/>
              </a:ext>
            </a:extLst>
          </p:cNvPr>
          <p:cNvCxnSpPr>
            <a:cxnSpLocks/>
            <a:stCxn id="58" idx="3"/>
            <a:endCxn id="19" idx="1"/>
          </p:cNvCxnSpPr>
          <p:nvPr/>
        </p:nvCxnSpPr>
        <p:spPr>
          <a:xfrm>
            <a:off x="1606375" y="2971100"/>
            <a:ext cx="2438652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59;p13">
            <a:extLst>
              <a:ext uri="{FF2B5EF4-FFF2-40B4-BE49-F238E27FC236}">
                <a16:creationId xmlns:a16="http://schemas.microsoft.com/office/drawing/2014/main" id="{258A03BF-6750-A758-BE54-C7DAE651F100}"/>
              </a:ext>
            </a:extLst>
          </p:cNvPr>
          <p:cNvCxnSpPr>
            <a:cxnSpLocks/>
            <a:stCxn id="19" idx="3"/>
            <a:endCxn id="56" idx="2"/>
          </p:cNvCxnSpPr>
          <p:nvPr/>
        </p:nvCxnSpPr>
        <p:spPr>
          <a:xfrm flipV="1">
            <a:off x="5353027" y="2167470"/>
            <a:ext cx="1012500" cy="8036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5;p13">
            <a:extLst>
              <a:ext uri="{FF2B5EF4-FFF2-40B4-BE49-F238E27FC236}">
                <a16:creationId xmlns:a16="http://schemas.microsoft.com/office/drawing/2014/main" id="{1100E066-DE04-F9BD-46B4-00DAF9CABF9E}"/>
              </a:ext>
            </a:extLst>
          </p:cNvPr>
          <p:cNvSpPr/>
          <p:nvPr/>
        </p:nvSpPr>
        <p:spPr>
          <a:xfrm>
            <a:off x="7313891" y="268500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Post-deployment compliance scanning</a:t>
            </a:r>
          </a:p>
        </p:txBody>
      </p:sp>
      <p:cxnSp>
        <p:nvCxnSpPr>
          <p:cNvPr id="27" name="Google Shape;62;p13">
            <a:extLst>
              <a:ext uri="{FF2B5EF4-FFF2-40B4-BE49-F238E27FC236}">
                <a16:creationId xmlns:a16="http://schemas.microsoft.com/office/drawing/2014/main" id="{760287DD-62B8-F531-4948-09403BD6041E}"/>
              </a:ext>
            </a:extLst>
          </p:cNvPr>
          <p:cNvCxnSpPr>
            <a:cxnSpLocks/>
            <a:stCxn id="55" idx="2"/>
            <a:endCxn id="26" idx="0"/>
          </p:cNvCxnSpPr>
          <p:nvPr/>
        </p:nvCxnSpPr>
        <p:spPr>
          <a:xfrm rot="5400000">
            <a:off x="7888376" y="2426235"/>
            <a:ext cx="51753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Phuoc Dinh Thien</cp:lastModifiedBy>
  <cp:revision>1</cp:revision>
  <dcterms:modified xsi:type="dcterms:W3CDTF">2023-12-02T17:17:54Z</dcterms:modified>
</cp:coreProperties>
</file>