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6" r:id="rId15"/>
    <p:sldId id="270" r:id="rId16"/>
    <p:sldId id="271" r:id="rId17"/>
    <p:sldId id="273" r:id="rId18"/>
    <p:sldId id="277" r:id="rId19"/>
    <p:sldId id="278" r:id="rId20"/>
    <p:sldId id="27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78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06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1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1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5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5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FDF1-B728-4262-8075-EE500A25F1C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FADA5A-48E1-4773-94AA-9A97F230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976" y="2404531"/>
            <a:ext cx="7766936" cy="16463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BỆNH ÁN NGOẠI NHI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47</a:t>
            </a:r>
          </a:p>
        </p:txBody>
      </p:sp>
    </p:spTree>
    <p:extLst>
      <p:ext uri="{BB962C8B-B14F-4D97-AF65-F5344CB8AC3E}">
        <p14:creationId xmlns:p14="http://schemas.microsoft.com/office/powerpoint/2010/main" val="208461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sẹo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chướng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trú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sờ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Gan,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sờ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chạm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Chạm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(-)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Rốn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lồi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đỏ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đáy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rốn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1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639"/>
            <a:ext cx="8434589" cy="60401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chi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duỗi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Cổ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TK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trú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bệnh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5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Qua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thăm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khỏi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sốt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ói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tiểu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sờ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Chạm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(-)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SA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9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mạn</a:t>
            </a:r>
            <a:endParaRPr lang="en-US" dirty="0"/>
          </a:p>
          <a:p>
            <a:r>
              <a:rPr lang="en-US" dirty="0"/>
              <a:t>SA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(T) </a:t>
            </a:r>
          </a:p>
        </p:txBody>
      </p:sp>
    </p:spTree>
    <p:extLst>
      <p:ext uri="{BB962C8B-B14F-4D97-AF65-F5344CB8AC3E}">
        <p14:creationId xmlns:p14="http://schemas.microsoft.com/office/powerpoint/2010/main" val="241125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2FE6-B50A-4A3D-BB10-90AF2F5E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504E-4FEE-4334-AB6E-9C31F17A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(T)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CLS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SA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niệu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UIV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VCUG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Chụp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CTM, TPTNT,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creatinine</a:t>
            </a:r>
          </a:p>
        </p:txBody>
      </p:sp>
    </p:spTree>
    <p:extLst>
      <p:ext uri="{BB962C8B-B14F-4D97-AF65-F5344CB8AC3E}">
        <p14:creationId xmlns:p14="http://schemas.microsoft.com/office/powerpoint/2010/main" val="77336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D7BE-0926-4FC0-9830-DD9EB4BD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SIÊU ÂM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A8D2A-3C9A-4158-A85A-140B78DA3A5F}"/>
              </a:ext>
            </a:extLst>
          </p:cNvPr>
          <p:cNvSpPr txBox="1"/>
          <p:nvPr/>
        </p:nvSpPr>
        <p:spPr>
          <a:xfrm>
            <a:off x="677334" y="1403927"/>
            <a:ext cx="83835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Gan: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bờ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dày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dãn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(-),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lồng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(-),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cocard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(-)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(P): d=75x33 mm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ứ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(T): d=165x70mm, ứ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III-IV,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mỏng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d=3mm,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=70mm,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sỏi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Khoang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5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F795-0B98-413D-9FDE-1C02E587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SIÊU ÂM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1A043-A415-420A-9F74-0A1EBB3E5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49" y="1438005"/>
            <a:ext cx="6413860" cy="4810395"/>
          </a:xfrm>
        </p:spPr>
      </p:pic>
    </p:spTree>
    <p:extLst>
      <p:ext uri="{BB962C8B-B14F-4D97-AF65-F5344CB8AC3E}">
        <p14:creationId xmlns:p14="http://schemas.microsoft.com/office/powerpoint/2010/main" val="258981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Huy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Nam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: 20/08/2015 ( 5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)	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tộc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Địa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: Long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Khánh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giờ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14h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09/12/2020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: 19h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13/12/2020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4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94CB-B5E7-4DA0-A6AE-208CA036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TPTNT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Nitrite (-), Leukocyte (-),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đạm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niệu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(-)</a:t>
            </a:r>
            <a:b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Ure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Creatinine: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9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508167"/>
            <a:ext cx="8573544" cy="45331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3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712200" cy="56345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nay,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quanh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rốn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ngột,từng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3-5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cường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nhẹ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sốt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tiểu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rát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buốt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khuôn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địa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-&gt;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BV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tỉnh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Niêm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hồng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Chi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ấm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ngoại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Tim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trướng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trú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sờ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100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phút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30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phút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Nhiệt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37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nặng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20 kg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110 cm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7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958" y="1270000"/>
            <a:ext cx="10515600" cy="534473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(38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PARA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2002.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nặng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 kg,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khóc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ngay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+ SA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ở BV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uống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thuốc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gì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sốt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nhiễm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trùng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chích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ngừa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mũi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chủng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ngừa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tiêm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mũi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TCMR</a:t>
            </a: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dưỡng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bú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dặm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cơm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dưỡng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2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733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lứa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tỉnh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96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phút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phút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Nhiệt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hồng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chi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ấm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nặng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20kg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110 cm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nặng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WHO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4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9757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cổ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thấp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chảy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mủ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chảy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tai.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Họng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đỏ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mũi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phập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phồng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Lồng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sẹo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rút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lõm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rale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 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mỏm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khoang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đòn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(T) 1cm,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nảy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(-),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Harzer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(-),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ổ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đập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96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T1-T2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thổi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499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1090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BỆNH ÁN NGOẠI NHI </vt:lpstr>
      <vt:lpstr>Hành chính: </vt:lpstr>
      <vt:lpstr>Lý do nhập viện: </vt:lpstr>
      <vt:lpstr>Bệnh sử: </vt:lpstr>
      <vt:lpstr>PowerPoint Presentation</vt:lpstr>
      <vt:lpstr>Tiền căn: </vt:lpstr>
      <vt:lpstr>Tiền căn</vt:lpstr>
      <vt:lpstr>Tổng trạng: </vt:lpstr>
      <vt:lpstr>PowerPoint Presentation</vt:lpstr>
      <vt:lpstr>4. Bụng: </vt:lpstr>
      <vt:lpstr>PowerPoint Presentation</vt:lpstr>
      <vt:lpstr>Tóm tắt bệnh án: </vt:lpstr>
      <vt:lpstr>Đặt vấn đề</vt:lpstr>
      <vt:lpstr>BIỆN LUẬN</vt:lpstr>
      <vt:lpstr>Chẩn đoán sơ bộ</vt:lpstr>
      <vt:lpstr>Chẩn đoán phân biệt</vt:lpstr>
      <vt:lpstr>CLS</vt:lpstr>
      <vt:lpstr>SIÊU ÂM</vt:lpstr>
      <vt:lpstr>SIÊU ÂM</vt:lpstr>
      <vt:lpstr>TPTNT Nitrite (-), Leukocyte (-), đạm niệu (-)   Sinh hóa Ure, Creatinine: trong giới hạn bình thường</vt:lpstr>
      <vt:lpstr>Điều trị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NGOẠI NHI</dc:title>
  <dc:creator>Windows</dc:creator>
  <cp:lastModifiedBy>Lê Gia Quốc Bảo</cp:lastModifiedBy>
  <cp:revision>16</cp:revision>
  <dcterms:created xsi:type="dcterms:W3CDTF">2019-11-21T13:21:31Z</dcterms:created>
  <dcterms:modified xsi:type="dcterms:W3CDTF">2020-12-13T13:47:10Z</dcterms:modified>
</cp:coreProperties>
</file>