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5"/>
  </p:notesMasterIdLst>
  <p:sldIdLst>
    <p:sldId id="274" r:id="rId2"/>
    <p:sldId id="301" r:id="rId3"/>
    <p:sldId id="290" r:id="rId4"/>
    <p:sldId id="289" r:id="rId5"/>
    <p:sldId id="291" r:id="rId6"/>
    <p:sldId id="295" r:id="rId7"/>
    <p:sldId id="280" r:id="rId8"/>
    <p:sldId id="304" r:id="rId9"/>
    <p:sldId id="300" r:id="rId10"/>
    <p:sldId id="308" r:id="rId11"/>
    <p:sldId id="305" r:id="rId12"/>
    <p:sldId id="306" r:id="rId13"/>
    <p:sldId id="30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2BA4B-AF99-4E27-8E07-255B1BEF9D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DDAB59-3A03-4AF9-807D-8A372160B2D5}">
      <dgm:prSet/>
      <dgm:spPr/>
      <dgm:t>
        <a:bodyPr/>
        <a:lstStyle/>
        <a:p>
          <a:r>
            <a:rPr lang="en-US"/>
            <a:t>Tiếp cận 1 tr</a:t>
          </a:r>
          <a:r>
            <a:rPr lang="vi-VN"/>
            <a:t>ư</a:t>
          </a:r>
          <a:r>
            <a:rPr lang="en-US"/>
            <a:t>ờng hợp khối ở cổ</a:t>
          </a:r>
        </a:p>
      </dgm:t>
    </dgm:pt>
    <dgm:pt modelId="{ECD1351C-8FFD-4264-8EDD-EB769BC9D7CC}" type="parTrans" cxnId="{F2F0F766-3858-40C3-9117-40D7FAFF0132}">
      <dgm:prSet/>
      <dgm:spPr/>
      <dgm:t>
        <a:bodyPr/>
        <a:lstStyle/>
        <a:p>
          <a:endParaRPr lang="en-US"/>
        </a:p>
      </dgm:t>
    </dgm:pt>
    <dgm:pt modelId="{EE29E5D2-A52B-48AD-B776-A28F734DAF42}" type="sibTrans" cxnId="{F2F0F766-3858-40C3-9117-40D7FAFF0132}">
      <dgm:prSet/>
      <dgm:spPr/>
      <dgm:t>
        <a:bodyPr/>
        <a:lstStyle/>
        <a:p>
          <a:endParaRPr lang="en-US"/>
        </a:p>
      </dgm:t>
    </dgm:pt>
    <dgm:pt modelId="{774BC82F-CEC0-4709-BDF3-A980C77D67E7}">
      <dgm:prSet/>
      <dgm:spPr/>
      <dgm:t>
        <a:bodyPr/>
        <a:lstStyle/>
        <a:p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+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cận</a:t>
          </a:r>
          <a:r>
            <a:rPr lang="en-US" dirty="0"/>
            <a:t> </a:t>
          </a:r>
          <a:r>
            <a:rPr lang="en-US" dirty="0" err="1"/>
            <a:t>lâm</a:t>
          </a:r>
          <a:r>
            <a:rPr lang="en-US" dirty="0"/>
            <a:t> </a:t>
          </a:r>
          <a:r>
            <a:rPr lang="en-US" dirty="0" err="1"/>
            <a:t>sàng</a:t>
          </a:r>
          <a:r>
            <a:rPr lang="en-US" dirty="0"/>
            <a:t>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endParaRPr lang="en-US" dirty="0"/>
        </a:p>
      </dgm:t>
    </dgm:pt>
    <dgm:pt modelId="{ED0075FB-E6DE-4712-ABB5-811D16CF31A5}" type="parTrans" cxnId="{3B593492-9166-40B5-9D0A-D47D96D473F2}">
      <dgm:prSet/>
      <dgm:spPr/>
      <dgm:t>
        <a:bodyPr/>
        <a:lstStyle/>
        <a:p>
          <a:endParaRPr lang="en-US"/>
        </a:p>
      </dgm:t>
    </dgm:pt>
    <dgm:pt modelId="{9361ED7C-753C-4A88-BA81-984D213AB3D8}" type="sibTrans" cxnId="{3B593492-9166-40B5-9D0A-D47D96D473F2}">
      <dgm:prSet/>
      <dgm:spPr/>
      <dgm:t>
        <a:bodyPr/>
        <a:lstStyle/>
        <a:p>
          <a:endParaRPr lang="en-US"/>
        </a:p>
      </dgm:t>
    </dgm:pt>
    <dgm:pt modelId="{0DFD5455-C63A-4012-8F97-7260423D7A8B}">
      <dgm:prSet/>
      <dgm:spPr/>
      <dgm:t>
        <a:bodyPr/>
        <a:lstStyle/>
        <a:p>
          <a:r>
            <a:rPr lang="en-US" dirty="0"/>
            <a:t>H</a:t>
          </a:r>
          <a:r>
            <a:rPr lang="vi-VN" dirty="0"/>
            <a:t>ư</a:t>
          </a:r>
          <a:r>
            <a:rPr lang="en-US" dirty="0" err="1"/>
            <a:t>ớng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trị</a:t>
          </a:r>
          <a:endParaRPr lang="en-US" dirty="0"/>
        </a:p>
      </dgm:t>
    </dgm:pt>
    <dgm:pt modelId="{9FD17588-5D6F-446C-81C6-73251FA73A65}" type="parTrans" cxnId="{C2A00AB9-AA88-4CEB-9AC8-1B2C8B01919D}">
      <dgm:prSet/>
      <dgm:spPr/>
      <dgm:t>
        <a:bodyPr/>
        <a:lstStyle/>
        <a:p>
          <a:endParaRPr lang="en-US"/>
        </a:p>
      </dgm:t>
    </dgm:pt>
    <dgm:pt modelId="{F71A6148-0B47-4521-B531-8CCE954819F1}" type="sibTrans" cxnId="{C2A00AB9-AA88-4CEB-9AC8-1B2C8B01919D}">
      <dgm:prSet/>
      <dgm:spPr/>
      <dgm:t>
        <a:bodyPr/>
        <a:lstStyle/>
        <a:p>
          <a:endParaRPr lang="en-US"/>
        </a:p>
      </dgm:t>
    </dgm:pt>
    <dgm:pt modelId="{5888C8DA-467F-4964-B795-6805D0C0D781}" type="pres">
      <dgm:prSet presAssocID="{C6B2BA4B-AF99-4E27-8E07-255B1BEF9D68}" presName="linear" presStyleCnt="0">
        <dgm:presLayoutVars>
          <dgm:animLvl val="lvl"/>
          <dgm:resizeHandles val="exact"/>
        </dgm:presLayoutVars>
      </dgm:prSet>
      <dgm:spPr/>
    </dgm:pt>
    <dgm:pt modelId="{5EF2CC8F-BB47-493E-BE45-3C7A9E1BAC48}" type="pres">
      <dgm:prSet presAssocID="{78DDAB59-3A03-4AF9-807D-8A372160B2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53C9D6-5F64-4B9E-9DDA-743A1E80BCC0}" type="pres">
      <dgm:prSet presAssocID="{EE29E5D2-A52B-48AD-B776-A28F734DAF42}" presName="spacer" presStyleCnt="0"/>
      <dgm:spPr/>
    </dgm:pt>
    <dgm:pt modelId="{34C0DDB9-0DC6-466B-8D04-1340303013E1}" type="pres">
      <dgm:prSet presAssocID="{774BC82F-CEC0-4709-BDF3-A980C77D67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5A078-CD24-44AE-9EC7-C764632C8751}" type="pres">
      <dgm:prSet presAssocID="{9361ED7C-753C-4A88-BA81-984D213AB3D8}" presName="spacer" presStyleCnt="0"/>
      <dgm:spPr/>
    </dgm:pt>
    <dgm:pt modelId="{D526634B-7E41-4392-B49F-F8B0C552E634}" type="pres">
      <dgm:prSet presAssocID="{0DFD5455-C63A-4012-8F97-7260423D7A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F0F766-3858-40C3-9117-40D7FAFF0132}" srcId="{C6B2BA4B-AF99-4E27-8E07-255B1BEF9D68}" destId="{78DDAB59-3A03-4AF9-807D-8A372160B2D5}" srcOrd="0" destOrd="0" parTransId="{ECD1351C-8FFD-4264-8EDD-EB769BC9D7CC}" sibTransId="{EE29E5D2-A52B-48AD-B776-A28F734DAF42}"/>
    <dgm:cxn modelId="{DE3B6E81-7069-414E-969B-579BE416BD35}" type="presOf" srcId="{78DDAB59-3A03-4AF9-807D-8A372160B2D5}" destId="{5EF2CC8F-BB47-493E-BE45-3C7A9E1BAC48}" srcOrd="0" destOrd="0" presId="urn:microsoft.com/office/officeart/2005/8/layout/vList2"/>
    <dgm:cxn modelId="{3B593492-9166-40B5-9D0A-D47D96D473F2}" srcId="{C6B2BA4B-AF99-4E27-8E07-255B1BEF9D68}" destId="{774BC82F-CEC0-4709-BDF3-A980C77D67E7}" srcOrd="1" destOrd="0" parTransId="{ED0075FB-E6DE-4712-ABB5-811D16CF31A5}" sibTransId="{9361ED7C-753C-4A88-BA81-984D213AB3D8}"/>
    <dgm:cxn modelId="{42047898-E9E3-491B-A40E-44390C71B188}" type="presOf" srcId="{C6B2BA4B-AF99-4E27-8E07-255B1BEF9D68}" destId="{5888C8DA-467F-4964-B795-6805D0C0D781}" srcOrd="0" destOrd="0" presId="urn:microsoft.com/office/officeart/2005/8/layout/vList2"/>
    <dgm:cxn modelId="{74381E9F-9B68-46BC-8D73-442C28E4FFDD}" type="presOf" srcId="{774BC82F-CEC0-4709-BDF3-A980C77D67E7}" destId="{34C0DDB9-0DC6-466B-8D04-1340303013E1}" srcOrd="0" destOrd="0" presId="urn:microsoft.com/office/officeart/2005/8/layout/vList2"/>
    <dgm:cxn modelId="{C2A00AB9-AA88-4CEB-9AC8-1B2C8B01919D}" srcId="{C6B2BA4B-AF99-4E27-8E07-255B1BEF9D68}" destId="{0DFD5455-C63A-4012-8F97-7260423D7A8B}" srcOrd="2" destOrd="0" parTransId="{9FD17588-5D6F-446C-81C6-73251FA73A65}" sibTransId="{F71A6148-0B47-4521-B531-8CCE954819F1}"/>
    <dgm:cxn modelId="{B39C83E3-8660-4939-BFCF-FE7C003864AA}" type="presOf" srcId="{0DFD5455-C63A-4012-8F97-7260423D7A8B}" destId="{D526634B-7E41-4392-B49F-F8B0C552E634}" srcOrd="0" destOrd="0" presId="urn:microsoft.com/office/officeart/2005/8/layout/vList2"/>
    <dgm:cxn modelId="{406C8C7B-4C69-46B7-897C-745957C68BC8}" type="presParOf" srcId="{5888C8DA-467F-4964-B795-6805D0C0D781}" destId="{5EF2CC8F-BB47-493E-BE45-3C7A9E1BAC48}" srcOrd="0" destOrd="0" presId="urn:microsoft.com/office/officeart/2005/8/layout/vList2"/>
    <dgm:cxn modelId="{B9C5A87A-0416-4308-AD8E-49E1316C24D7}" type="presParOf" srcId="{5888C8DA-467F-4964-B795-6805D0C0D781}" destId="{A253C9D6-5F64-4B9E-9DDA-743A1E80BCC0}" srcOrd="1" destOrd="0" presId="urn:microsoft.com/office/officeart/2005/8/layout/vList2"/>
    <dgm:cxn modelId="{4535F84F-DECC-44C5-90CE-9930CF9B4A63}" type="presParOf" srcId="{5888C8DA-467F-4964-B795-6805D0C0D781}" destId="{34C0DDB9-0DC6-466B-8D04-1340303013E1}" srcOrd="2" destOrd="0" presId="urn:microsoft.com/office/officeart/2005/8/layout/vList2"/>
    <dgm:cxn modelId="{D7C4EEE3-7DE2-4B6D-8DA5-E845362CA21E}" type="presParOf" srcId="{5888C8DA-467F-4964-B795-6805D0C0D781}" destId="{D965A078-CD24-44AE-9EC7-C764632C8751}" srcOrd="3" destOrd="0" presId="urn:microsoft.com/office/officeart/2005/8/layout/vList2"/>
    <dgm:cxn modelId="{862C4120-AD37-4867-A37E-CF52EF0D1718}" type="presParOf" srcId="{5888C8DA-467F-4964-B795-6805D0C0D781}" destId="{D526634B-7E41-4392-B49F-F8B0C552E6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30DA4-154A-4139-B9DA-1FEB93E2E8D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E6055B-71E8-43AD-8CFA-06DD359BA99E}">
      <dgm:prSet/>
      <dgm:spPr/>
      <dgm:t>
        <a:bodyPr/>
        <a:lstStyle/>
        <a:p>
          <a:r>
            <a:rPr lang="en-US" dirty="0" err="1"/>
            <a:t>Bệnh</a:t>
          </a:r>
          <a:r>
            <a:rPr lang="en-US" dirty="0"/>
            <a:t> </a:t>
          </a:r>
          <a:r>
            <a:rPr lang="en-US" dirty="0" err="1"/>
            <a:t>nhi</a:t>
          </a:r>
          <a:r>
            <a:rPr lang="en-US" dirty="0"/>
            <a:t> </a:t>
          </a:r>
          <a:r>
            <a:rPr lang="en-US" dirty="0" err="1"/>
            <a:t>nữ</a:t>
          </a:r>
          <a:r>
            <a:rPr lang="en-US" dirty="0"/>
            <a:t>, 4 </a:t>
          </a:r>
          <a:r>
            <a:rPr lang="en-US" dirty="0" err="1"/>
            <a:t>tuổi</a:t>
          </a:r>
          <a:r>
            <a:rPr lang="en-US" dirty="0"/>
            <a:t>, </a:t>
          </a:r>
          <a:r>
            <a:rPr lang="en-US" dirty="0" err="1"/>
            <a:t>khám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phòng</a:t>
          </a:r>
          <a:r>
            <a:rPr lang="en-US" dirty="0"/>
            <a:t> </a:t>
          </a:r>
          <a:r>
            <a:rPr lang="en-US" dirty="0" err="1"/>
            <a:t>khám</a:t>
          </a:r>
          <a:r>
            <a:rPr lang="en-US" dirty="0"/>
            <a:t> </a:t>
          </a:r>
          <a:r>
            <a:rPr lang="en-US" dirty="0" err="1"/>
            <a:t>vì</a:t>
          </a:r>
          <a:r>
            <a:rPr lang="en-US" dirty="0"/>
            <a:t> </a:t>
          </a:r>
          <a:r>
            <a:rPr lang="en-US" dirty="0" err="1"/>
            <a:t>khối</a:t>
          </a:r>
          <a:r>
            <a:rPr lang="en-US" dirty="0"/>
            <a:t> ở </a:t>
          </a:r>
          <a:r>
            <a:rPr lang="en-US" dirty="0" err="1"/>
            <a:t>cổ</a:t>
          </a:r>
          <a:endParaRPr lang="en-US" dirty="0"/>
        </a:p>
      </dgm:t>
    </dgm:pt>
    <dgm:pt modelId="{D1FAB516-6F5B-4F7D-8745-707FCE8BAEE2}" type="parTrans" cxnId="{1568254A-6753-4EA5-AA7A-0D61E738EDF3}">
      <dgm:prSet/>
      <dgm:spPr/>
      <dgm:t>
        <a:bodyPr/>
        <a:lstStyle/>
        <a:p>
          <a:endParaRPr lang="en-US"/>
        </a:p>
      </dgm:t>
    </dgm:pt>
    <dgm:pt modelId="{701766F6-EB74-4D4D-A0B3-5DFF3B99DA7F}" type="sibTrans" cxnId="{1568254A-6753-4EA5-AA7A-0D61E738EDF3}">
      <dgm:prSet/>
      <dgm:spPr/>
      <dgm:t>
        <a:bodyPr/>
        <a:lstStyle/>
        <a:p>
          <a:endParaRPr lang="en-US"/>
        </a:p>
      </dgm:t>
    </dgm:pt>
    <dgm:pt modelId="{4C79AD38-98BF-48B9-8A91-CC4763A77972}">
      <dgm:prSet/>
      <dgm:spPr/>
      <dgm:t>
        <a:bodyPr/>
        <a:lstStyle/>
        <a:p>
          <a:r>
            <a:rPr lang="en-US" b="1" i="1"/>
            <a:t>1. Bệnh sử cần khai thác những gì?</a:t>
          </a:r>
          <a:endParaRPr lang="en-US"/>
        </a:p>
      </dgm:t>
    </dgm:pt>
    <dgm:pt modelId="{173B2D57-A689-482F-99C4-496DC91A4AF5}" type="parTrans" cxnId="{E44C4026-2D17-4B86-B357-A21751869133}">
      <dgm:prSet/>
      <dgm:spPr/>
      <dgm:t>
        <a:bodyPr/>
        <a:lstStyle/>
        <a:p>
          <a:endParaRPr lang="en-US"/>
        </a:p>
      </dgm:t>
    </dgm:pt>
    <dgm:pt modelId="{FCF343AD-A829-43AE-AC72-AF135F0218F3}" type="sibTrans" cxnId="{E44C4026-2D17-4B86-B357-A21751869133}">
      <dgm:prSet/>
      <dgm:spPr/>
      <dgm:t>
        <a:bodyPr/>
        <a:lstStyle/>
        <a:p>
          <a:endParaRPr lang="en-US"/>
        </a:p>
      </dgm:t>
    </dgm:pt>
    <dgm:pt modelId="{8B207418-740C-426F-BBE4-E66E82B03735}" type="pres">
      <dgm:prSet presAssocID="{9E130DA4-154A-4139-B9DA-1FEB93E2E8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A558CC-B14F-44E4-A9D2-39B761AE1C75}" type="pres">
      <dgm:prSet presAssocID="{E0E6055B-71E8-43AD-8CFA-06DD359BA99E}" presName="hierRoot1" presStyleCnt="0"/>
      <dgm:spPr/>
    </dgm:pt>
    <dgm:pt modelId="{C0053547-8141-4347-A0D2-C9942372298D}" type="pres">
      <dgm:prSet presAssocID="{E0E6055B-71E8-43AD-8CFA-06DD359BA99E}" presName="composite" presStyleCnt="0"/>
      <dgm:spPr/>
    </dgm:pt>
    <dgm:pt modelId="{8AD43DFB-3CB7-420D-89A4-144BB04A88A4}" type="pres">
      <dgm:prSet presAssocID="{E0E6055B-71E8-43AD-8CFA-06DD359BA99E}" presName="background" presStyleLbl="node0" presStyleIdx="0" presStyleCnt="2"/>
      <dgm:spPr/>
    </dgm:pt>
    <dgm:pt modelId="{5CF05CA2-35C5-4945-9142-2C8198F6F1AC}" type="pres">
      <dgm:prSet presAssocID="{E0E6055B-71E8-43AD-8CFA-06DD359BA99E}" presName="text" presStyleLbl="fgAcc0" presStyleIdx="0" presStyleCnt="2">
        <dgm:presLayoutVars>
          <dgm:chPref val="3"/>
        </dgm:presLayoutVars>
      </dgm:prSet>
      <dgm:spPr/>
    </dgm:pt>
    <dgm:pt modelId="{E15C4DC7-1085-4797-B957-E4EE4D2B4F95}" type="pres">
      <dgm:prSet presAssocID="{E0E6055B-71E8-43AD-8CFA-06DD359BA99E}" presName="hierChild2" presStyleCnt="0"/>
      <dgm:spPr/>
    </dgm:pt>
    <dgm:pt modelId="{159A2449-AD55-4B75-B086-62FD60902E65}" type="pres">
      <dgm:prSet presAssocID="{4C79AD38-98BF-48B9-8A91-CC4763A77972}" presName="hierRoot1" presStyleCnt="0"/>
      <dgm:spPr/>
    </dgm:pt>
    <dgm:pt modelId="{977C2CD2-7E79-483C-BF62-1A9A84A364B7}" type="pres">
      <dgm:prSet presAssocID="{4C79AD38-98BF-48B9-8A91-CC4763A77972}" presName="composite" presStyleCnt="0"/>
      <dgm:spPr/>
    </dgm:pt>
    <dgm:pt modelId="{6A8A20DA-ADB3-4E66-B06C-EEB566B1C9FA}" type="pres">
      <dgm:prSet presAssocID="{4C79AD38-98BF-48B9-8A91-CC4763A77972}" presName="background" presStyleLbl="node0" presStyleIdx="1" presStyleCnt="2"/>
      <dgm:spPr/>
    </dgm:pt>
    <dgm:pt modelId="{56A023D0-CB37-49E5-A8E3-8AF6E1AA3298}" type="pres">
      <dgm:prSet presAssocID="{4C79AD38-98BF-48B9-8A91-CC4763A77972}" presName="text" presStyleLbl="fgAcc0" presStyleIdx="1" presStyleCnt="2">
        <dgm:presLayoutVars>
          <dgm:chPref val="3"/>
        </dgm:presLayoutVars>
      </dgm:prSet>
      <dgm:spPr/>
    </dgm:pt>
    <dgm:pt modelId="{6954C0BA-28D7-4325-9EE0-D33D5CCEEBCE}" type="pres">
      <dgm:prSet presAssocID="{4C79AD38-98BF-48B9-8A91-CC4763A77972}" presName="hierChild2" presStyleCnt="0"/>
      <dgm:spPr/>
    </dgm:pt>
  </dgm:ptLst>
  <dgm:cxnLst>
    <dgm:cxn modelId="{310D560E-CC53-434E-B3E2-A8D9778572F0}" type="presOf" srcId="{9E130DA4-154A-4139-B9DA-1FEB93E2E8D0}" destId="{8B207418-740C-426F-BBE4-E66E82B03735}" srcOrd="0" destOrd="0" presId="urn:microsoft.com/office/officeart/2005/8/layout/hierarchy1"/>
    <dgm:cxn modelId="{778B3E17-2957-4C0A-BC2B-445DE8FA1F3A}" type="presOf" srcId="{E0E6055B-71E8-43AD-8CFA-06DD359BA99E}" destId="{5CF05CA2-35C5-4945-9142-2C8198F6F1AC}" srcOrd="0" destOrd="0" presId="urn:microsoft.com/office/officeart/2005/8/layout/hierarchy1"/>
    <dgm:cxn modelId="{E44C4026-2D17-4B86-B357-A21751869133}" srcId="{9E130DA4-154A-4139-B9DA-1FEB93E2E8D0}" destId="{4C79AD38-98BF-48B9-8A91-CC4763A77972}" srcOrd="1" destOrd="0" parTransId="{173B2D57-A689-482F-99C4-496DC91A4AF5}" sibTransId="{FCF343AD-A829-43AE-AC72-AF135F0218F3}"/>
    <dgm:cxn modelId="{1568254A-6753-4EA5-AA7A-0D61E738EDF3}" srcId="{9E130DA4-154A-4139-B9DA-1FEB93E2E8D0}" destId="{E0E6055B-71E8-43AD-8CFA-06DD359BA99E}" srcOrd="0" destOrd="0" parTransId="{D1FAB516-6F5B-4F7D-8745-707FCE8BAEE2}" sibTransId="{701766F6-EB74-4D4D-A0B3-5DFF3B99DA7F}"/>
    <dgm:cxn modelId="{285FE94D-077A-4A1A-82FF-040F8314B0D2}" type="presOf" srcId="{4C79AD38-98BF-48B9-8A91-CC4763A77972}" destId="{56A023D0-CB37-49E5-A8E3-8AF6E1AA3298}" srcOrd="0" destOrd="0" presId="urn:microsoft.com/office/officeart/2005/8/layout/hierarchy1"/>
    <dgm:cxn modelId="{9983D82C-03C1-4AF4-B623-8B385ED2710C}" type="presParOf" srcId="{8B207418-740C-426F-BBE4-E66E82B03735}" destId="{83A558CC-B14F-44E4-A9D2-39B761AE1C75}" srcOrd="0" destOrd="0" presId="urn:microsoft.com/office/officeart/2005/8/layout/hierarchy1"/>
    <dgm:cxn modelId="{F31CD28C-6381-48B9-AF3A-8A0F9BDA3891}" type="presParOf" srcId="{83A558CC-B14F-44E4-A9D2-39B761AE1C75}" destId="{C0053547-8141-4347-A0D2-C9942372298D}" srcOrd="0" destOrd="0" presId="urn:microsoft.com/office/officeart/2005/8/layout/hierarchy1"/>
    <dgm:cxn modelId="{B900A706-494E-4B7C-BC0D-2B48AC338FA9}" type="presParOf" srcId="{C0053547-8141-4347-A0D2-C9942372298D}" destId="{8AD43DFB-3CB7-420D-89A4-144BB04A88A4}" srcOrd="0" destOrd="0" presId="urn:microsoft.com/office/officeart/2005/8/layout/hierarchy1"/>
    <dgm:cxn modelId="{05531123-4238-417A-8D88-A9CEFA06FF85}" type="presParOf" srcId="{C0053547-8141-4347-A0D2-C9942372298D}" destId="{5CF05CA2-35C5-4945-9142-2C8198F6F1AC}" srcOrd="1" destOrd="0" presId="urn:microsoft.com/office/officeart/2005/8/layout/hierarchy1"/>
    <dgm:cxn modelId="{3AB8495B-55BA-44D0-8430-94ED9B0F9A0F}" type="presParOf" srcId="{83A558CC-B14F-44E4-A9D2-39B761AE1C75}" destId="{E15C4DC7-1085-4797-B957-E4EE4D2B4F95}" srcOrd="1" destOrd="0" presId="urn:microsoft.com/office/officeart/2005/8/layout/hierarchy1"/>
    <dgm:cxn modelId="{F71E2CF0-3084-4416-A689-794B12CA3E0C}" type="presParOf" srcId="{8B207418-740C-426F-BBE4-E66E82B03735}" destId="{159A2449-AD55-4B75-B086-62FD60902E65}" srcOrd="1" destOrd="0" presId="urn:microsoft.com/office/officeart/2005/8/layout/hierarchy1"/>
    <dgm:cxn modelId="{DBC43459-6F61-47B9-A7D0-D8E37D337D2A}" type="presParOf" srcId="{159A2449-AD55-4B75-B086-62FD60902E65}" destId="{977C2CD2-7E79-483C-BF62-1A9A84A364B7}" srcOrd="0" destOrd="0" presId="urn:microsoft.com/office/officeart/2005/8/layout/hierarchy1"/>
    <dgm:cxn modelId="{77520FB8-2F88-428E-B80F-695CF51B467B}" type="presParOf" srcId="{977C2CD2-7E79-483C-BF62-1A9A84A364B7}" destId="{6A8A20DA-ADB3-4E66-B06C-EEB566B1C9FA}" srcOrd="0" destOrd="0" presId="urn:microsoft.com/office/officeart/2005/8/layout/hierarchy1"/>
    <dgm:cxn modelId="{B4CD677F-B241-45F2-992B-AA2A0F13D973}" type="presParOf" srcId="{977C2CD2-7E79-483C-BF62-1A9A84A364B7}" destId="{56A023D0-CB37-49E5-A8E3-8AF6E1AA3298}" srcOrd="1" destOrd="0" presId="urn:microsoft.com/office/officeart/2005/8/layout/hierarchy1"/>
    <dgm:cxn modelId="{AFEF1F43-4057-4DAE-9603-40A0D74C4F55}" type="presParOf" srcId="{159A2449-AD55-4B75-B086-62FD60902E65}" destId="{6954C0BA-28D7-4325-9EE0-D33D5CCEEB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AB211-BAEB-4A11-98C8-43B79322CB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9C5BE8-0BF7-454D-A16B-AFE98F1E04B5}">
      <dgm:prSet/>
      <dgm:spPr/>
      <dgm:t>
        <a:bodyPr/>
        <a:lstStyle/>
        <a:p>
          <a:r>
            <a:rPr lang="en-US" b="1" i="1" dirty="0"/>
            <a:t>3</a:t>
          </a:r>
          <a:r>
            <a:rPr lang="vi-VN" b="1" i="1" dirty="0"/>
            <a:t>. Chẩn đoán?</a:t>
          </a:r>
          <a:endParaRPr lang="en-US" dirty="0"/>
        </a:p>
      </dgm:t>
    </dgm:pt>
    <dgm:pt modelId="{275A2595-6828-4EE6-AB50-04030631E42E}" type="parTrans" cxnId="{F6B53C5A-3F88-41C3-B7F3-62D149C54D56}">
      <dgm:prSet/>
      <dgm:spPr/>
      <dgm:t>
        <a:bodyPr/>
        <a:lstStyle/>
        <a:p>
          <a:endParaRPr lang="en-US"/>
        </a:p>
      </dgm:t>
    </dgm:pt>
    <dgm:pt modelId="{EA656C72-8134-41E0-B0C5-9C7B70A14B7E}" type="sibTrans" cxnId="{F6B53C5A-3F88-41C3-B7F3-62D149C54D56}">
      <dgm:prSet/>
      <dgm:spPr/>
      <dgm:t>
        <a:bodyPr/>
        <a:lstStyle/>
        <a:p>
          <a:endParaRPr lang="en-US"/>
        </a:p>
      </dgm:t>
    </dgm:pt>
    <dgm:pt modelId="{23072779-5838-47BD-9E47-D489B76285B5}" type="pres">
      <dgm:prSet presAssocID="{088AB211-BAEB-4A11-98C8-43B79322CBDD}" presName="linear" presStyleCnt="0">
        <dgm:presLayoutVars>
          <dgm:animLvl val="lvl"/>
          <dgm:resizeHandles val="exact"/>
        </dgm:presLayoutVars>
      </dgm:prSet>
      <dgm:spPr/>
    </dgm:pt>
    <dgm:pt modelId="{3EE4EA87-6CFA-4A19-A1F1-0FB8E81CD708}" type="pres">
      <dgm:prSet presAssocID="{BE9C5BE8-0BF7-454D-A16B-AFE98F1E04B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5B5620-78A0-4FF9-A33D-D5BFA101F9E1}" type="presOf" srcId="{088AB211-BAEB-4A11-98C8-43B79322CBDD}" destId="{23072779-5838-47BD-9E47-D489B76285B5}" srcOrd="0" destOrd="0" presId="urn:microsoft.com/office/officeart/2005/8/layout/vList2"/>
    <dgm:cxn modelId="{933BCF64-103A-40DC-83A1-E7616CF6B832}" type="presOf" srcId="{BE9C5BE8-0BF7-454D-A16B-AFE98F1E04B5}" destId="{3EE4EA87-6CFA-4A19-A1F1-0FB8E81CD708}" srcOrd="0" destOrd="0" presId="urn:microsoft.com/office/officeart/2005/8/layout/vList2"/>
    <dgm:cxn modelId="{F6B53C5A-3F88-41C3-B7F3-62D149C54D56}" srcId="{088AB211-BAEB-4A11-98C8-43B79322CBDD}" destId="{BE9C5BE8-0BF7-454D-A16B-AFE98F1E04B5}" srcOrd="0" destOrd="0" parTransId="{275A2595-6828-4EE6-AB50-04030631E42E}" sibTransId="{EA656C72-8134-41E0-B0C5-9C7B70A14B7E}"/>
    <dgm:cxn modelId="{708BA5E0-4CAD-419B-8E05-580675A82E27}" type="presParOf" srcId="{23072779-5838-47BD-9E47-D489B76285B5}" destId="{3EE4EA87-6CFA-4A19-A1F1-0FB8E81CD7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8AB211-BAEB-4A11-98C8-43B79322CB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9C5BE8-0BF7-454D-A16B-AFE98F1E04B5}">
      <dgm:prSet/>
      <dgm:spPr/>
      <dgm:t>
        <a:bodyPr/>
        <a:lstStyle/>
        <a:p>
          <a:r>
            <a:rPr lang="en-US" b="1" i="1" dirty="0"/>
            <a:t>4</a:t>
          </a:r>
          <a:r>
            <a:rPr lang="vi-VN" b="1" i="1" dirty="0"/>
            <a:t>. Chẩn đoán</a:t>
          </a:r>
          <a:r>
            <a:rPr lang="en-US" b="1" i="1" dirty="0"/>
            <a:t> </a:t>
          </a:r>
          <a:r>
            <a:rPr lang="en-US" b="1" i="1" dirty="0" err="1"/>
            <a:t>phân</a:t>
          </a:r>
          <a:r>
            <a:rPr lang="en-US" b="1" i="1" dirty="0"/>
            <a:t> </a:t>
          </a:r>
          <a:r>
            <a:rPr lang="en-US" b="1" i="1" dirty="0" err="1"/>
            <a:t>biệt</a:t>
          </a:r>
          <a:r>
            <a:rPr lang="vi-VN" b="1" i="1" dirty="0"/>
            <a:t>?</a:t>
          </a:r>
          <a:endParaRPr lang="en-US" dirty="0"/>
        </a:p>
      </dgm:t>
    </dgm:pt>
    <dgm:pt modelId="{275A2595-6828-4EE6-AB50-04030631E42E}" type="parTrans" cxnId="{F6B53C5A-3F88-41C3-B7F3-62D149C54D56}">
      <dgm:prSet/>
      <dgm:spPr/>
      <dgm:t>
        <a:bodyPr/>
        <a:lstStyle/>
        <a:p>
          <a:endParaRPr lang="en-US"/>
        </a:p>
      </dgm:t>
    </dgm:pt>
    <dgm:pt modelId="{EA656C72-8134-41E0-B0C5-9C7B70A14B7E}" type="sibTrans" cxnId="{F6B53C5A-3F88-41C3-B7F3-62D149C54D56}">
      <dgm:prSet/>
      <dgm:spPr/>
      <dgm:t>
        <a:bodyPr/>
        <a:lstStyle/>
        <a:p>
          <a:endParaRPr lang="en-US"/>
        </a:p>
      </dgm:t>
    </dgm:pt>
    <dgm:pt modelId="{23072779-5838-47BD-9E47-D489B76285B5}" type="pres">
      <dgm:prSet presAssocID="{088AB211-BAEB-4A11-98C8-43B79322CBDD}" presName="linear" presStyleCnt="0">
        <dgm:presLayoutVars>
          <dgm:animLvl val="lvl"/>
          <dgm:resizeHandles val="exact"/>
        </dgm:presLayoutVars>
      </dgm:prSet>
      <dgm:spPr/>
    </dgm:pt>
    <dgm:pt modelId="{3EE4EA87-6CFA-4A19-A1F1-0FB8E81CD708}" type="pres">
      <dgm:prSet presAssocID="{BE9C5BE8-0BF7-454D-A16B-AFE98F1E04B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5B5620-78A0-4FF9-A33D-D5BFA101F9E1}" type="presOf" srcId="{088AB211-BAEB-4A11-98C8-43B79322CBDD}" destId="{23072779-5838-47BD-9E47-D489B76285B5}" srcOrd="0" destOrd="0" presId="urn:microsoft.com/office/officeart/2005/8/layout/vList2"/>
    <dgm:cxn modelId="{933BCF64-103A-40DC-83A1-E7616CF6B832}" type="presOf" srcId="{BE9C5BE8-0BF7-454D-A16B-AFE98F1E04B5}" destId="{3EE4EA87-6CFA-4A19-A1F1-0FB8E81CD708}" srcOrd="0" destOrd="0" presId="urn:microsoft.com/office/officeart/2005/8/layout/vList2"/>
    <dgm:cxn modelId="{F6B53C5A-3F88-41C3-B7F3-62D149C54D56}" srcId="{088AB211-BAEB-4A11-98C8-43B79322CBDD}" destId="{BE9C5BE8-0BF7-454D-A16B-AFE98F1E04B5}" srcOrd="0" destOrd="0" parTransId="{275A2595-6828-4EE6-AB50-04030631E42E}" sibTransId="{EA656C72-8134-41E0-B0C5-9C7B70A14B7E}"/>
    <dgm:cxn modelId="{708BA5E0-4CAD-419B-8E05-580675A82E27}" type="presParOf" srcId="{23072779-5838-47BD-9E47-D489B76285B5}" destId="{3EE4EA87-6CFA-4A19-A1F1-0FB8E81CD7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8AB211-BAEB-4A11-98C8-43B79322CB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9C5BE8-0BF7-454D-A16B-AFE98F1E04B5}">
      <dgm:prSet custT="1"/>
      <dgm:spPr/>
      <dgm:t>
        <a:bodyPr/>
        <a:lstStyle/>
        <a:p>
          <a:r>
            <a:rPr lang="en-US" sz="6000" b="1" i="1" dirty="0"/>
            <a:t>5</a:t>
          </a:r>
          <a:r>
            <a:rPr lang="vi-VN" sz="6000" b="1" i="1" dirty="0"/>
            <a:t>. </a:t>
          </a:r>
          <a:r>
            <a:rPr lang="en-US" sz="6000" b="1" i="1" dirty="0" err="1"/>
            <a:t>Cận</a:t>
          </a:r>
          <a:r>
            <a:rPr lang="en-US" sz="6000" b="1" i="1" dirty="0"/>
            <a:t> </a:t>
          </a:r>
          <a:r>
            <a:rPr lang="en-US" sz="6000" b="1" i="1" dirty="0" err="1"/>
            <a:t>lâm</a:t>
          </a:r>
          <a:r>
            <a:rPr lang="en-US" sz="6000" b="1" i="1" dirty="0"/>
            <a:t> </a:t>
          </a:r>
          <a:r>
            <a:rPr lang="en-US" sz="6000" b="1" i="1" dirty="0" err="1"/>
            <a:t>sàng</a:t>
          </a:r>
          <a:r>
            <a:rPr lang="vi-VN" sz="6000" b="1" i="1" dirty="0"/>
            <a:t>?</a:t>
          </a:r>
          <a:endParaRPr lang="en-US" sz="6000" dirty="0"/>
        </a:p>
      </dgm:t>
    </dgm:pt>
    <dgm:pt modelId="{275A2595-6828-4EE6-AB50-04030631E42E}" type="parTrans" cxnId="{F6B53C5A-3F88-41C3-B7F3-62D149C54D56}">
      <dgm:prSet/>
      <dgm:spPr/>
      <dgm:t>
        <a:bodyPr/>
        <a:lstStyle/>
        <a:p>
          <a:endParaRPr lang="en-US"/>
        </a:p>
      </dgm:t>
    </dgm:pt>
    <dgm:pt modelId="{EA656C72-8134-41E0-B0C5-9C7B70A14B7E}" type="sibTrans" cxnId="{F6B53C5A-3F88-41C3-B7F3-62D149C54D56}">
      <dgm:prSet/>
      <dgm:spPr/>
      <dgm:t>
        <a:bodyPr/>
        <a:lstStyle/>
        <a:p>
          <a:endParaRPr lang="en-US"/>
        </a:p>
      </dgm:t>
    </dgm:pt>
    <dgm:pt modelId="{23072779-5838-47BD-9E47-D489B76285B5}" type="pres">
      <dgm:prSet presAssocID="{088AB211-BAEB-4A11-98C8-43B79322CBDD}" presName="linear" presStyleCnt="0">
        <dgm:presLayoutVars>
          <dgm:animLvl val="lvl"/>
          <dgm:resizeHandles val="exact"/>
        </dgm:presLayoutVars>
      </dgm:prSet>
      <dgm:spPr/>
    </dgm:pt>
    <dgm:pt modelId="{3EE4EA87-6CFA-4A19-A1F1-0FB8E81CD708}" type="pres">
      <dgm:prSet presAssocID="{BE9C5BE8-0BF7-454D-A16B-AFE98F1E04B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5B5620-78A0-4FF9-A33D-D5BFA101F9E1}" type="presOf" srcId="{088AB211-BAEB-4A11-98C8-43B79322CBDD}" destId="{23072779-5838-47BD-9E47-D489B76285B5}" srcOrd="0" destOrd="0" presId="urn:microsoft.com/office/officeart/2005/8/layout/vList2"/>
    <dgm:cxn modelId="{933BCF64-103A-40DC-83A1-E7616CF6B832}" type="presOf" srcId="{BE9C5BE8-0BF7-454D-A16B-AFE98F1E04B5}" destId="{3EE4EA87-6CFA-4A19-A1F1-0FB8E81CD708}" srcOrd="0" destOrd="0" presId="urn:microsoft.com/office/officeart/2005/8/layout/vList2"/>
    <dgm:cxn modelId="{F6B53C5A-3F88-41C3-B7F3-62D149C54D56}" srcId="{088AB211-BAEB-4A11-98C8-43B79322CBDD}" destId="{BE9C5BE8-0BF7-454D-A16B-AFE98F1E04B5}" srcOrd="0" destOrd="0" parTransId="{275A2595-6828-4EE6-AB50-04030631E42E}" sibTransId="{EA656C72-8134-41E0-B0C5-9C7B70A14B7E}"/>
    <dgm:cxn modelId="{708BA5E0-4CAD-419B-8E05-580675A82E27}" type="presParOf" srcId="{23072779-5838-47BD-9E47-D489B76285B5}" destId="{3EE4EA87-6CFA-4A19-A1F1-0FB8E81CD7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2CC8F-BB47-493E-BE45-3C7A9E1BAC48}">
      <dsp:nvSpPr>
        <dsp:cNvPr id="0" name=""/>
        <dsp:cNvSpPr/>
      </dsp:nvSpPr>
      <dsp:spPr>
        <a:xfrm>
          <a:off x="0" y="813293"/>
          <a:ext cx="3943350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Tiếp cận 1 tr</a:t>
          </a:r>
          <a:r>
            <a:rPr lang="vi-VN" sz="3100" kern="1200"/>
            <a:t>ư</a:t>
          </a:r>
          <a:r>
            <a:rPr lang="en-US" sz="3100" kern="1200"/>
            <a:t>ờng hợp khối ở cổ</a:t>
          </a:r>
        </a:p>
      </dsp:txBody>
      <dsp:txXfrm>
        <a:off x="60199" y="873492"/>
        <a:ext cx="3822952" cy="1112781"/>
      </dsp:txXfrm>
    </dsp:sp>
    <dsp:sp modelId="{34C0DDB9-0DC6-466B-8D04-1340303013E1}">
      <dsp:nvSpPr>
        <dsp:cNvPr id="0" name=""/>
        <dsp:cNvSpPr/>
      </dsp:nvSpPr>
      <dsp:spPr>
        <a:xfrm>
          <a:off x="0" y="2135754"/>
          <a:ext cx="3943350" cy="12331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Chỉ</a:t>
          </a:r>
          <a:r>
            <a:rPr lang="en-US" sz="3100" kern="1200" dirty="0"/>
            <a:t> </a:t>
          </a:r>
          <a:r>
            <a:rPr lang="en-US" sz="3100" kern="1200" dirty="0" err="1"/>
            <a:t>định</a:t>
          </a:r>
          <a:r>
            <a:rPr lang="en-US" sz="3100" kern="1200" dirty="0"/>
            <a:t> + </a:t>
          </a:r>
          <a:r>
            <a:rPr lang="en-US" sz="3100" kern="1200" dirty="0" err="1"/>
            <a:t>phân</a:t>
          </a:r>
          <a:r>
            <a:rPr lang="en-US" sz="3100" kern="1200" dirty="0"/>
            <a:t> </a:t>
          </a:r>
          <a:r>
            <a:rPr lang="en-US" sz="3100" kern="1200" dirty="0" err="1"/>
            <a:t>tích</a:t>
          </a:r>
          <a:r>
            <a:rPr lang="en-US" sz="3100" kern="1200" dirty="0"/>
            <a:t> </a:t>
          </a:r>
          <a:r>
            <a:rPr lang="en-US" sz="3100" kern="1200" dirty="0" err="1"/>
            <a:t>cận</a:t>
          </a:r>
          <a:r>
            <a:rPr lang="en-US" sz="3100" kern="1200" dirty="0"/>
            <a:t> </a:t>
          </a:r>
          <a:r>
            <a:rPr lang="en-US" sz="3100" kern="1200" dirty="0" err="1"/>
            <a:t>lâm</a:t>
          </a:r>
          <a:r>
            <a:rPr lang="en-US" sz="3100" kern="1200" dirty="0"/>
            <a:t> </a:t>
          </a:r>
          <a:r>
            <a:rPr lang="en-US" sz="3100" kern="1200" dirty="0" err="1"/>
            <a:t>sàng</a:t>
          </a:r>
          <a:r>
            <a:rPr lang="en-US" sz="3100" kern="1200" dirty="0"/>
            <a:t> </a:t>
          </a:r>
          <a:r>
            <a:rPr lang="en-US" sz="3100" kern="1200" dirty="0" err="1"/>
            <a:t>phù</a:t>
          </a:r>
          <a:r>
            <a:rPr lang="en-US" sz="3100" kern="1200" dirty="0"/>
            <a:t> </a:t>
          </a:r>
          <a:r>
            <a:rPr lang="en-US" sz="3100" kern="1200" dirty="0" err="1"/>
            <a:t>hợp</a:t>
          </a:r>
          <a:endParaRPr lang="en-US" sz="3100" kern="1200" dirty="0"/>
        </a:p>
      </dsp:txBody>
      <dsp:txXfrm>
        <a:off x="60199" y="2195953"/>
        <a:ext cx="3822952" cy="1112781"/>
      </dsp:txXfrm>
    </dsp:sp>
    <dsp:sp modelId="{D526634B-7E41-4392-B49F-F8B0C552E634}">
      <dsp:nvSpPr>
        <dsp:cNvPr id="0" name=""/>
        <dsp:cNvSpPr/>
      </dsp:nvSpPr>
      <dsp:spPr>
        <a:xfrm>
          <a:off x="0" y="3458214"/>
          <a:ext cx="3943350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</a:t>
          </a:r>
          <a:r>
            <a:rPr lang="vi-VN" sz="3100" kern="1200" dirty="0"/>
            <a:t>ư</a:t>
          </a:r>
          <a:r>
            <a:rPr lang="en-US" sz="3100" kern="1200" dirty="0" err="1"/>
            <a:t>ớng</a:t>
          </a:r>
          <a:r>
            <a:rPr lang="en-US" sz="3100" kern="1200" dirty="0"/>
            <a:t> </a:t>
          </a:r>
          <a:r>
            <a:rPr lang="en-US" sz="3100" kern="1200" dirty="0" err="1"/>
            <a:t>điều</a:t>
          </a:r>
          <a:r>
            <a:rPr lang="en-US" sz="3100" kern="1200" dirty="0"/>
            <a:t> </a:t>
          </a:r>
          <a:r>
            <a:rPr lang="en-US" sz="3100" kern="1200" dirty="0" err="1"/>
            <a:t>trị</a:t>
          </a:r>
          <a:endParaRPr lang="en-US" sz="3100" kern="1200" dirty="0"/>
        </a:p>
      </dsp:txBody>
      <dsp:txXfrm>
        <a:off x="60199" y="3518413"/>
        <a:ext cx="3822952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43DFB-3CB7-420D-89A4-144BB04A88A4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5CA2-35C5-4945-9142-2C8198F6F1AC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Bệnh</a:t>
          </a:r>
          <a:r>
            <a:rPr lang="en-US" sz="3100" kern="1200" dirty="0"/>
            <a:t> </a:t>
          </a:r>
          <a:r>
            <a:rPr lang="en-US" sz="3100" kern="1200" dirty="0" err="1"/>
            <a:t>nhi</a:t>
          </a:r>
          <a:r>
            <a:rPr lang="en-US" sz="3100" kern="1200" dirty="0"/>
            <a:t> </a:t>
          </a:r>
          <a:r>
            <a:rPr lang="en-US" sz="3100" kern="1200" dirty="0" err="1"/>
            <a:t>nữ</a:t>
          </a:r>
          <a:r>
            <a:rPr lang="en-US" sz="3100" kern="1200" dirty="0"/>
            <a:t>, 4 </a:t>
          </a:r>
          <a:r>
            <a:rPr lang="en-US" sz="3100" kern="1200" dirty="0" err="1"/>
            <a:t>tuổi</a:t>
          </a:r>
          <a:r>
            <a:rPr lang="en-US" sz="3100" kern="1200" dirty="0"/>
            <a:t>, </a:t>
          </a:r>
          <a:r>
            <a:rPr lang="en-US" sz="3100" kern="1200" dirty="0" err="1"/>
            <a:t>khám</a:t>
          </a:r>
          <a:r>
            <a:rPr lang="en-US" sz="3100" kern="1200" dirty="0"/>
            <a:t> </a:t>
          </a:r>
          <a:r>
            <a:rPr lang="en-US" sz="3100" kern="1200" dirty="0" err="1"/>
            <a:t>tại</a:t>
          </a:r>
          <a:r>
            <a:rPr lang="en-US" sz="3100" kern="1200" dirty="0"/>
            <a:t> </a:t>
          </a:r>
          <a:r>
            <a:rPr lang="en-US" sz="3100" kern="1200" dirty="0" err="1"/>
            <a:t>phòng</a:t>
          </a:r>
          <a:r>
            <a:rPr lang="en-US" sz="3100" kern="1200" dirty="0"/>
            <a:t> </a:t>
          </a:r>
          <a:r>
            <a:rPr lang="en-US" sz="3100" kern="1200" dirty="0" err="1"/>
            <a:t>khám</a:t>
          </a:r>
          <a:r>
            <a:rPr lang="en-US" sz="3100" kern="1200" dirty="0"/>
            <a:t> </a:t>
          </a:r>
          <a:r>
            <a:rPr lang="en-US" sz="3100" kern="1200" dirty="0" err="1"/>
            <a:t>vì</a:t>
          </a:r>
          <a:r>
            <a:rPr lang="en-US" sz="3100" kern="1200" dirty="0"/>
            <a:t> </a:t>
          </a:r>
          <a:r>
            <a:rPr lang="en-US" sz="3100" kern="1200" dirty="0" err="1"/>
            <a:t>khối</a:t>
          </a:r>
          <a:r>
            <a:rPr lang="en-US" sz="3100" kern="1200" dirty="0"/>
            <a:t> ở </a:t>
          </a:r>
          <a:r>
            <a:rPr lang="en-US" sz="3100" kern="1200" dirty="0" err="1"/>
            <a:t>cổ</a:t>
          </a:r>
          <a:endParaRPr lang="en-US" sz="3100" kern="1200" dirty="0"/>
        </a:p>
      </dsp:txBody>
      <dsp:txXfrm>
        <a:off x="433546" y="784100"/>
        <a:ext cx="3211056" cy="1993740"/>
      </dsp:txXfrm>
    </dsp:sp>
    <dsp:sp modelId="{6A8A20DA-ADB3-4E66-B06C-EEB566B1C9FA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023D0-CB37-49E5-A8E3-8AF6E1AA3298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1" kern="1200"/>
            <a:t>1. Bệnh sử cần khai thác những gì?</a:t>
          </a:r>
          <a:endParaRPr lang="en-US" sz="3100" kern="1200"/>
        </a:p>
      </dsp:txBody>
      <dsp:txXfrm>
        <a:off x="4509795" y="784100"/>
        <a:ext cx="3211056" cy="1993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4EA87-6CFA-4A19-A1F1-0FB8E81CD708}">
      <dsp:nvSpPr>
        <dsp:cNvPr id="0" name=""/>
        <dsp:cNvSpPr/>
      </dsp:nvSpPr>
      <dsp:spPr>
        <a:xfrm>
          <a:off x="0" y="1459493"/>
          <a:ext cx="3943350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1" kern="1200" dirty="0"/>
            <a:t>3</a:t>
          </a:r>
          <a:r>
            <a:rPr lang="vi-VN" sz="6500" b="1" i="1" kern="1200" dirty="0"/>
            <a:t>. Chẩn đoán?</a:t>
          </a:r>
          <a:endParaRPr lang="en-US" sz="6500" kern="1200" dirty="0"/>
        </a:p>
      </dsp:txBody>
      <dsp:txXfrm>
        <a:off x="126223" y="1585716"/>
        <a:ext cx="3690904" cy="2333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4EA87-6CFA-4A19-A1F1-0FB8E81CD708}">
      <dsp:nvSpPr>
        <dsp:cNvPr id="0" name=""/>
        <dsp:cNvSpPr/>
      </dsp:nvSpPr>
      <dsp:spPr>
        <a:xfrm>
          <a:off x="0" y="470843"/>
          <a:ext cx="3943350" cy="4563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1" kern="1200" dirty="0"/>
            <a:t>4</a:t>
          </a:r>
          <a:r>
            <a:rPr lang="vi-VN" sz="6500" b="1" i="1" kern="1200" dirty="0"/>
            <a:t>. Chẩn đoán</a:t>
          </a:r>
          <a:r>
            <a:rPr lang="en-US" sz="6500" b="1" i="1" kern="1200" dirty="0"/>
            <a:t> </a:t>
          </a:r>
          <a:r>
            <a:rPr lang="en-US" sz="6500" b="1" i="1" kern="1200" dirty="0" err="1"/>
            <a:t>phân</a:t>
          </a:r>
          <a:r>
            <a:rPr lang="en-US" sz="6500" b="1" i="1" kern="1200" dirty="0"/>
            <a:t> </a:t>
          </a:r>
          <a:r>
            <a:rPr lang="en-US" sz="6500" b="1" i="1" kern="1200" dirty="0" err="1"/>
            <a:t>biệt</a:t>
          </a:r>
          <a:r>
            <a:rPr lang="vi-VN" sz="6500" b="1" i="1" kern="1200" dirty="0"/>
            <a:t>?</a:t>
          </a:r>
          <a:endParaRPr lang="en-US" sz="6500" kern="1200" dirty="0"/>
        </a:p>
      </dsp:txBody>
      <dsp:txXfrm>
        <a:off x="192498" y="663341"/>
        <a:ext cx="3558354" cy="4178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4EA87-6CFA-4A19-A1F1-0FB8E81CD708}">
      <dsp:nvSpPr>
        <dsp:cNvPr id="0" name=""/>
        <dsp:cNvSpPr/>
      </dsp:nvSpPr>
      <dsp:spPr>
        <a:xfrm>
          <a:off x="0" y="1554556"/>
          <a:ext cx="4402836" cy="23955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i="1" kern="1200" dirty="0"/>
            <a:t>5</a:t>
          </a:r>
          <a:r>
            <a:rPr lang="vi-VN" sz="6000" b="1" i="1" kern="1200" dirty="0"/>
            <a:t>. </a:t>
          </a:r>
          <a:r>
            <a:rPr lang="en-US" sz="6000" b="1" i="1" kern="1200" dirty="0" err="1"/>
            <a:t>Cận</a:t>
          </a:r>
          <a:r>
            <a:rPr lang="en-US" sz="6000" b="1" i="1" kern="1200" dirty="0"/>
            <a:t> </a:t>
          </a:r>
          <a:r>
            <a:rPr lang="en-US" sz="6000" b="1" i="1" kern="1200" dirty="0" err="1"/>
            <a:t>lâm</a:t>
          </a:r>
          <a:r>
            <a:rPr lang="en-US" sz="6000" b="1" i="1" kern="1200" dirty="0"/>
            <a:t> </a:t>
          </a:r>
          <a:r>
            <a:rPr lang="en-US" sz="6000" b="1" i="1" kern="1200" dirty="0" err="1"/>
            <a:t>sàng</a:t>
          </a:r>
          <a:r>
            <a:rPr lang="vi-VN" sz="6000" b="1" i="1" kern="1200" dirty="0"/>
            <a:t>?</a:t>
          </a:r>
          <a:endParaRPr lang="en-US" sz="6000" kern="1200" dirty="0"/>
        </a:p>
      </dsp:txBody>
      <dsp:txXfrm>
        <a:off x="116942" y="1671498"/>
        <a:ext cx="4168952" cy="216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6C342-4303-4E49-AD84-EF973A7662F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7B09-EC73-454B-8C0F-3E1BD213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8CF2-3A81-46AB-B242-49B1481E7B2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59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Đường mật: teo, nang, sỏi, viêm?</a:t>
            </a:r>
          </a:p>
          <a:p>
            <a:pPr marL="171450" indent="-171450">
              <a:buFontTx/>
              <a:buChar char="-"/>
            </a:pPr>
            <a:r>
              <a:rPr lang="vi-VN"/>
              <a:t>Tụy: Viêm tụy, u đầu tụy?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8CF2-3A81-46AB-B242-49B1481E7B2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2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Đường mật: teo, nang, sỏi, viêm?</a:t>
            </a:r>
          </a:p>
          <a:p>
            <a:pPr marL="171450" indent="-171450">
              <a:buFontTx/>
              <a:buChar char="-"/>
            </a:pPr>
            <a:r>
              <a:rPr lang="vi-VN"/>
              <a:t>Tụy: Viêm tụy, u đầu tụy?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8CF2-3A81-46AB-B242-49B1481E7B2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498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Đường mật: teo, nang, sỏi, viêm?</a:t>
            </a:r>
          </a:p>
          <a:p>
            <a:pPr marL="171450" indent="-171450">
              <a:buFontTx/>
              <a:buChar char="-"/>
            </a:pPr>
            <a:r>
              <a:rPr lang="vi-VN"/>
              <a:t>Tụy: Viêm tụy, u đầu tụy?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8CF2-3A81-46AB-B242-49B1481E7B2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73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8CF2-3A81-46AB-B242-49B1481E7B2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56C5-DA08-483B-9830-6DC0A89C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62856-C56E-4B7B-94E7-2DAC3C99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EA2E-EB87-48F3-9E42-339400FD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8361-43A9-4B6A-BA31-4E455A0C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F96-45D9-4735-B7D6-94CFC2B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C42C-30AF-4DB2-A860-070CC95B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0EFE8-07DD-40B7-8B00-FA5D9A6A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7C3C-236C-4EBF-B6DA-8A52B9D6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2731-30CD-4CB4-951A-202F5805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F6FF-5738-420F-A1C2-BE36F4BF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C38FD-BAD0-453C-ADAC-E3A2BF86F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C366-E941-4933-AB51-4DD3ADD78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B9CB-3B32-4DB5-92C2-4249FD6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2D4C-4EE5-4C4C-93B1-6D81C882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012C-33C7-4E5F-B05F-CAD9D01A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CFAE-BF5D-4C5F-919C-7A9D47A9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3342-D637-4DDA-97D7-CA6D831A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2978-2E5C-44BC-9106-85E70848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5A53-E433-460E-89C8-89E2DFB1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20B4-C194-42AC-BCC1-F2047FF2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7DAA-B4AE-42CB-A1AE-47D53465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A989-F925-4B9D-BF01-E0C73A9A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5259-B9CD-4F91-8064-F381537E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7254-803A-40FF-8469-5BB62F3E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565-6820-4986-8F75-CC3A665B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085-DC8F-4A6E-9B61-28949954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9618-5A54-4C63-9521-FA5F915C1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2A9A4-73E5-4C14-9E73-8A40F76F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9730-894C-4E06-9D99-71EDD2C5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AA463-B4E7-47EE-91C8-DD18CFEF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46C12-B8B8-4CCB-8131-D5C056CF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3EE6-32DD-4F53-8D55-67AFAFB4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B535-64C1-4DDA-BA5B-3D49C813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BE77-0EEB-4E70-A0BE-22AE4D0A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2063D-412C-45DD-8639-3E486B047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03D3A-F7DC-40DC-A6AA-7B7EC96A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0A89F-4A13-4126-BB3C-3B18DDA5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D2DBB-9C8C-43C4-BA1C-97ABF4F1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4F0CF-DFAB-41BA-AB73-449B9E9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FEFE-B357-4E84-AA42-BA890224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FB6C-C11A-42DE-8B57-37E0E20C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15A19-63DA-49B7-B59E-FDBC463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93974-6E34-43E7-AA21-51DD724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34F33-88DD-4746-9C45-0F03B91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65852-CEB2-4219-8B96-EC3EE5A6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EA140-1677-4FA5-A496-05FADB83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0DFC-FBDE-477A-8225-B4E22ACD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AD06-10E7-4626-850F-5B4F116B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0A38-5F1C-4E34-AC13-F5973C42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BBA0-96A7-4AED-A4CC-0AC108E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DA3FA-B58E-4D58-B42F-C8C7C3C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F725-A586-4A9F-AE3F-D86F9A9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43C-F008-49B1-9510-026322B6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E5279-51D5-4AF3-94AE-A621F2A6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1A10-A069-4B9D-9A83-E32815EE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22ABB-7BBC-47F3-959B-AD05408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B28E-2971-462C-86A0-CFE2198D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155C-0663-444C-AA31-C421965F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3EDAE-4913-48B0-B98B-4D5F2BE5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E7A-5DF9-4854-87DC-2D32EE13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D443-9437-4FFD-9ED7-5B445157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C35C-5B5A-4886-AC0C-7B80EFEA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0568-8173-4415-8E08-7913681A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C4FB1F30-2BDC-4BD6-93C9-00E62C774B27}"/>
              </a:ext>
            </a:extLst>
          </p:cNvPr>
          <p:cNvSpPr txBox="1"/>
          <p:nvPr/>
        </p:nvSpPr>
        <p:spPr>
          <a:xfrm>
            <a:off x="1143000" y="2245809"/>
            <a:ext cx="6858000" cy="1564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CBL KHỐI Ở CỔ TRẺ EM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0B6506A-1FA6-4E87-8C87-04115533B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7050"/>
            <a:ext cx="6858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8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5A1635-37C2-463F-BCF2-B76013C4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112" y="6356350"/>
            <a:ext cx="19002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en-US" sz="1200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4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F07DD7-2998-4AA4-B69A-303A103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vi-VN" smtClean="0"/>
              <a:pPr>
                <a:spcAft>
                  <a:spcPts val="600"/>
                </a:spcAft>
              </a:pPr>
              <a:t>10</a:t>
            </a:fld>
            <a:endParaRPr lang="vi-VN"/>
          </a:p>
        </p:txBody>
      </p:sp>
      <p:graphicFrame>
        <p:nvGraphicFramePr>
          <p:cNvPr id="22" name="Chỗ dành sẵn cho Nội dung 2">
            <a:extLst>
              <a:ext uri="{FF2B5EF4-FFF2-40B4-BE49-F238E27FC236}">
                <a16:creationId xmlns:a16="http://schemas.microsoft.com/office/drawing/2014/main" id="{82BD6957-9E7B-4CF0-9BE7-2B9D5F0D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578965"/>
              </p:ext>
            </p:extLst>
          </p:nvPr>
        </p:nvGraphicFramePr>
        <p:xfrm>
          <a:off x="4574286" y="621792"/>
          <a:ext cx="394335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BCADF27-0D77-4902-94A5-F06BCFF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F07DD7-2998-4AA4-B69A-303A103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en-US" sz="1200" smtClean="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ỗ dành sẵn cho Nội dung 2">
            <a:extLst>
              <a:ext uri="{FF2B5EF4-FFF2-40B4-BE49-F238E27FC236}">
                <a16:creationId xmlns:a16="http://schemas.microsoft.com/office/drawing/2014/main" id="{82BD6957-9E7B-4CF0-9BE7-2B9D5F0D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893272"/>
              </p:ext>
            </p:extLst>
          </p:nvPr>
        </p:nvGraphicFramePr>
        <p:xfrm>
          <a:off x="4114800" y="621792"/>
          <a:ext cx="440283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4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7158C-D742-43F1-A240-75F275A1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700"/>
              <a:t>Cận lâm sàng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C972-1F5C-4286-A648-315779A3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Arial (Body)"/>
              </a:rPr>
              <a:t>Xquang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ngực</a:t>
            </a:r>
            <a:r>
              <a:rPr lang="en-US" dirty="0">
                <a:latin typeface="Arial (Body)"/>
              </a:rPr>
              <a:t>: </a:t>
            </a:r>
            <a:r>
              <a:rPr lang="en-US" dirty="0" err="1">
                <a:latin typeface="Arial (Body)"/>
              </a:rPr>
              <a:t>mờ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rốn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phổi</a:t>
            </a:r>
            <a:endParaRPr lang="en-US" dirty="0">
              <a:latin typeface="Arial (Body)"/>
            </a:endParaRPr>
          </a:p>
          <a:p>
            <a:r>
              <a:rPr lang="en-US" dirty="0">
                <a:latin typeface="Arial (Body)"/>
              </a:rPr>
              <a:t>US: </a:t>
            </a:r>
            <a:r>
              <a:rPr lang="en-US" dirty="0" err="1">
                <a:latin typeface="Arial (Body)"/>
              </a:rPr>
              <a:t>hạch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vùng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cổ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sau</a:t>
            </a:r>
            <a:r>
              <a:rPr lang="en-US" dirty="0">
                <a:latin typeface="Arial (Body)"/>
              </a:rPr>
              <a:t>, </a:t>
            </a:r>
            <a:r>
              <a:rPr lang="en-US" dirty="0" err="1">
                <a:latin typeface="Arial (Body)"/>
              </a:rPr>
              <a:t>trên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đòn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phải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nhiều</a:t>
            </a:r>
            <a:r>
              <a:rPr lang="en-US" dirty="0">
                <a:latin typeface="Arial (Body)"/>
              </a:rPr>
              <a:t>, </a:t>
            </a:r>
            <a:r>
              <a:rPr lang="en-US" dirty="0" err="1">
                <a:latin typeface="Arial (Body)"/>
              </a:rPr>
              <a:t>hạch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lớn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nhất</a:t>
            </a:r>
            <a:r>
              <a:rPr lang="en-US" dirty="0">
                <a:latin typeface="Arial (Body)"/>
              </a:rPr>
              <a:t> # 3 cm2</a:t>
            </a:r>
          </a:p>
          <a:p>
            <a:r>
              <a:rPr lang="en-US" dirty="0">
                <a:latin typeface="Arial (Body)"/>
              </a:rPr>
              <a:t>CT scan </a:t>
            </a:r>
            <a:r>
              <a:rPr lang="en-US" dirty="0" err="1">
                <a:latin typeface="Arial (Body)"/>
              </a:rPr>
              <a:t>ngực</a:t>
            </a:r>
            <a:r>
              <a:rPr lang="en-US" dirty="0">
                <a:latin typeface="Arial (Body)"/>
              </a:rPr>
              <a:t>: </a:t>
            </a:r>
            <a:r>
              <a:rPr lang="en-US" dirty="0" err="1">
                <a:latin typeface="Arial (Body)"/>
              </a:rPr>
              <a:t>hạch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trung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thất</a:t>
            </a:r>
            <a:endParaRPr lang="en-US" dirty="0">
              <a:latin typeface="Arial (Body)"/>
            </a:endParaRPr>
          </a:p>
          <a:p>
            <a:r>
              <a:rPr lang="en-US" dirty="0">
                <a:latin typeface="Arial (Body)"/>
              </a:rPr>
              <a:t>CT scan </a:t>
            </a:r>
            <a:r>
              <a:rPr lang="en-US" dirty="0" err="1">
                <a:latin typeface="Arial (Body)"/>
              </a:rPr>
              <a:t>bụng</a:t>
            </a:r>
            <a:r>
              <a:rPr lang="en-US" dirty="0">
                <a:latin typeface="Arial (Body)"/>
              </a:rPr>
              <a:t>: </a:t>
            </a:r>
            <a:r>
              <a:rPr lang="en-US" dirty="0" err="1">
                <a:latin typeface="Arial (Body)"/>
              </a:rPr>
              <a:t>ch</a:t>
            </a:r>
            <a:r>
              <a:rPr lang="vi-VN" dirty="0">
                <a:latin typeface="Arial (Body)"/>
              </a:rPr>
              <a:t>ư</a:t>
            </a:r>
            <a:r>
              <a:rPr lang="en-US" dirty="0">
                <a:latin typeface="Arial (Body)"/>
              </a:rPr>
              <a:t>a </a:t>
            </a:r>
            <a:r>
              <a:rPr lang="en-US" dirty="0" err="1">
                <a:latin typeface="Arial (Body)"/>
              </a:rPr>
              <a:t>phát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hiện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bất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</a:t>
            </a:r>
            <a:r>
              <a:rPr lang="vi-VN" dirty="0">
                <a:latin typeface="Arial (Body)"/>
              </a:rPr>
              <a:t>ư</a:t>
            </a:r>
            <a:r>
              <a:rPr lang="en-US" dirty="0" err="1">
                <a:latin typeface="Arial (Body)"/>
              </a:rPr>
              <a:t>ờng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8581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9B5358-5AAF-4233-91AC-75A8E714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Chẩn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đoán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học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nào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A6EA57-09DE-4369-86ED-4120BA6D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CCB61-B01A-4227-BCE5-CA950B2E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đọc tr</a:t>
            </a:r>
            <a:r>
              <a:rPr lang="vi-VN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4ECC823-5992-4D45-ABE2-B954FEAE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Pediatric Cervical Lymphadenopathy</a:t>
            </a:r>
          </a:p>
          <a:p>
            <a:pPr marL="0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Michael S. Weinstock, Neha A. Patel and Lee P. Smith</a:t>
            </a:r>
          </a:p>
          <a:p>
            <a:pPr marL="0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Pediatrics in Review September 2018, 39 (9) 433-443; DOI: https://doi.org/10.1542/pir.2017-0249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536887" y="795372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1461360"/>
            <a:ext cx="41522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indent="-228600">
              <a:lnSpc>
                <a:spcPct val="90000"/>
              </a:lnSpc>
              <a:spcBef>
                <a:spcPts val="865"/>
              </a:spcBef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5" dirty="0"/>
              <a:t>3 – 6 </a:t>
            </a:r>
            <a:r>
              <a:rPr lang="en-US" spc="-5" dirty="0" err="1"/>
              <a:t>tháng</a:t>
            </a:r>
            <a:r>
              <a:rPr lang="en-US" spc="-5" dirty="0"/>
              <a:t>: 62% </a:t>
            </a:r>
            <a:r>
              <a:rPr lang="en-US" spc="-5" dirty="0" err="1"/>
              <a:t>trẻ</a:t>
            </a:r>
            <a:r>
              <a:rPr lang="en-US" spc="-5" dirty="0"/>
              <a:t> </a:t>
            </a:r>
            <a:r>
              <a:rPr lang="en-US" spc="-5" dirty="0" err="1"/>
              <a:t>có</a:t>
            </a:r>
            <a:r>
              <a:rPr lang="en-US" spc="-5" dirty="0"/>
              <a:t> </a:t>
            </a:r>
            <a:r>
              <a:rPr lang="en-US" spc="-5" dirty="0" err="1"/>
              <a:t>hạch</a:t>
            </a:r>
            <a:r>
              <a:rPr lang="en-US" spc="-5" dirty="0"/>
              <a:t> </a:t>
            </a:r>
            <a:r>
              <a:rPr lang="en-US" spc="-5" dirty="0" err="1"/>
              <a:t>cổ</a:t>
            </a:r>
            <a:r>
              <a:rPr lang="en-US" spc="-5" dirty="0"/>
              <a:t> </a:t>
            </a:r>
            <a:r>
              <a:rPr lang="en-US" spc="-5" dirty="0" err="1"/>
              <a:t>bệnh</a:t>
            </a:r>
            <a:r>
              <a:rPr lang="en-US" spc="-5" dirty="0"/>
              <a:t> </a:t>
            </a:r>
            <a:r>
              <a:rPr lang="en-US" spc="-5" dirty="0" err="1"/>
              <a:t>lý</a:t>
            </a:r>
            <a:endParaRPr lang="en-US" dirty="0"/>
          </a:p>
          <a:p>
            <a:pPr marL="381000" indent="-2286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5" dirty="0"/>
              <a:t>2 – 5 </a:t>
            </a:r>
            <a:r>
              <a:rPr lang="en-US" spc="-5" dirty="0" err="1"/>
              <a:t>tuổi</a:t>
            </a:r>
            <a:r>
              <a:rPr lang="en-US" spc="-5" dirty="0"/>
              <a:t>: 41% </a:t>
            </a:r>
            <a:r>
              <a:rPr lang="en-US" spc="-5" dirty="0" err="1"/>
              <a:t>trẻ</a:t>
            </a:r>
            <a:r>
              <a:rPr lang="en-US" spc="-5" dirty="0"/>
              <a:t> </a:t>
            </a:r>
            <a:r>
              <a:rPr lang="en-US" spc="-5" dirty="0" err="1"/>
              <a:t>có</a:t>
            </a:r>
            <a:r>
              <a:rPr lang="en-US" spc="-5" dirty="0"/>
              <a:t> </a:t>
            </a:r>
            <a:r>
              <a:rPr lang="en-US" spc="-5" dirty="0" err="1"/>
              <a:t>hạch</a:t>
            </a:r>
            <a:r>
              <a:rPr lang="en-US" spc="-5" dirty="0"/>
              <a:t> </a:t>
            </a:r>
            <a:r>
              <a:rPr lang="en-US" spc="-5" dirty="0" err="1"/>
              <a:t>cổ</a:t>
            </a:r>
            <a:r>
              <a:rPr lang="en-US" spc="-5" dirty="0"/>
              <a:t> </a:t>
            </a:r>
            <a:r>
              <a:rPr lang="en-US" spc="-5" dirty="0" err="1"/>
              <a:t>bệnh</a:t>
            </a:r>
            <a:r>
              <a:rPr lang="en-US" spc="-5" dirty="0"/>
              <a:t> </a:t>
            </a:r>
            <a:r>
              <a:rPr lang="en-US" spc="-5" dirty="0" err="1"/>
              <a:t>lý</a:t>
            </a:r>
            <a:endParaRPr lang="en-US" dirty="0"/>
          </a:p>
          <a:p>
            <a:pPr marL="381000" indent="-228600">
              <a:lnSpc>
                <a:spcPct val="9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5" dirty="0"/>
              <a:t>4 – 8 </a:t>
            </a:r>
            <a:r>
              <a:rPr lang="en-US" spc="-5" dirty="0" err="1"/>
              <a:t>tuổi</a:t>
            </a:r>
            <a:r>
              <a:rPr lang="en-US" spc="-5" dirty="0"/>
              <a:t>: 90%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endParaRPr lang="en-US" baseline="25132" dirty="0"/>
          </a:p>
          <a:p>
            <a:pPr marL="381000" marR="690245" indent="-2286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5" dirty="0"/>
              <a:t>40% </a:t>
            </a:r>
            <a:r>
              <a:rPr lang="en-US" spc="-5" dirty="0" err="1"/>
              <a:t>trẻ</a:t>
            </a:r>
            <a:r>
              <a:rPr lang="en-US" spc="-5" dirty="0"/>
              <a:t> </a:t>
            </a:r>
            <a:r>
              <a:rPr lang="en-US" spc="-5" dirty="0" err="1"/>
              <a:t>bình</a:t>
            </a:r>
            <a:r>
              <a:rPr lang="en-US" spc="-5" dirty="0"/>
              <a:t> </a:t>
            </a:r>
            <a:r>
              <a:rPr lang="en-US" spc="-5" dirty="0" err="1"/>
              <a:t>thường</a:t>
            </a:r>
            <a:r>
              <a:rPr lang="en-US" spc="-5" dirty="0"/>
              <a:t> </a:t>
            </a:r>
            <a:r>
              <a:rPr lang="en-US" spc="-5" dirty="0" err="1"/>
              <a:t>sờ</a:t>
            </a:r>
            <a:r>
              <a:rPr lang="en-US" spc="-5" dirty="0"/>
              <a:t> </a:t>
            </a:r>
            <a:r>
              <a:rPr lang="en-US" spc="-5" dirty="0" err="1"/>
              <a:t>thấy</a:t>
            </a:r>
            <a:r>
              <a:rPr lang="en-US" spc="-5" dirty="0"/>
              <a:t> </a:t>
            </a:r>
            <a:r>
              <a:rPr lang="en-US" spc="-5" dirty="0" err="1"/>
              <a:t>hạch</a:t>
            </a:r>
            <a:r>
              <a:rPr lang="en-US" spc="-5" dirty="0"/>
              <a:t> </a:t>
            </a:r>
            <a:r>
              <a:rPr lang="en-US" spc="-5" dirty="0" err="1"/>
              <a:t>cổ</a:t>
            </a:r>
            <a:endParaRPr lang="en-US" baseline="25132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4297" y="1119031"/>
            <a:ext cx="3464953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8095" y="4737713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8BDDD0-E202-4ABC-A86A-5CBF633F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710" y="1396686"/>
            <a:ext cx="2430380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Lý do chọn 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DCF58C-A522-42D2-BEA5-8116A373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58" y="621792"/>
            <a:ext cx="3886128" cy="5504688"/>
          </a:xfrm>
        </p:spPr>
        <p:txBody>
          <a:bodyPr>
            <a:normAutofit/>
          </a:bodyPr>
          <a:lstStyle/>
          <a:p>
            <a:r>
              <a:rPr lang="en-US" sz="4200"/>
              <a:t>Mục tiêu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C14E1C93-8D65-4DC5-8902-14BBE1597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041059"/>
              </p:ext>
            </p:extLst>
          </p:nvPr>
        </p:nvGraphicFramePr>
        <p:xfrm>
          <a:off x="4574286" y="621792"/>
          <a:ext cx="394335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8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1E5B28A-EBC2-4662-A394-DC118A3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vi-VN" sz="4200"/>
              <a:t>Bệnh cảnh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7F5B41-6889-453B-B4DD-6C2F7DFA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vi-VN" smtClean="0"/>
              <a:pPr>
                <a:spcAft>
                  <a:spcPts val="600"/>
                </a:spcAft>
              </a:pPr>
              <a:t>5</a:t>
            </a:fld>
            <a:endParaRPr lang="vi-VN"/>
          </a:p>
        </p:txBody>
      </p:sp>
      <p:graphicFrame>
        <p:nvGraphicFramePr>
          <p:cNvPr id="6" name="Chỗ dành sẵn cho Nội dung 2">
            <a:extLst>
              <a:ext uri="{FF2B5EF4-FFF2-40B4-BE49-F238E27FC236}">
                <a16:creationId xmlns:a16="http://schemas.microsoft.com/office/drawing/2014/main" id="{4E59A529-6CB1-4464-AC89-54EF20E8F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631447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2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CFF0F7C-3D04-48C9-BEAB-1548D1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 err="1"/>
              <a:t>Bệnh</a:t>
            </a:r>
            <a:r>
              <a:rPr lang="en-US" sz="3500" dirty="0"/>
              <a:t> </a:t>
            </a:r>
            <a:r>
              <a:rPr lang="en-US" sz="3500" dirty="0" err="1"/>
              <a:t>sử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36225F-A710-4F9C-BAF7-2989931D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7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ho,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mũi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h</a:t>
            </a:r>
            <a:r>
              <a:rPr lang="vi-VN" sz="17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khò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khè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sốt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sụt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chích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chó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mèo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Augmentin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9B5358-5AAF-4233-91AC-75A8E714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65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khám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gì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ở </a:t>
            </a:r>
            <a:r>
              <a:rPr lang="en-US" sz="65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bé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này</a:t>
            </a:r>
            <a: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65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A6EA57-09DE-4369-86ED-4120BA6D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57705" y="349035"/>
            <a:ext cx="1715478" cy="6230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724" y="857786"/>
            <a:ext cx="5746132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64C30-CDCD-43CB-B04F-165E45ED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2" y="1471351"/>
            <a:ext cx="5043748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Khám lâm sàng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54F0-5923-403C-9F01-35292967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508" y="1836951"/>
            <a:ext cx="2161312" cy="326879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Cổ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chắc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hạn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rõ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# 3 cm2 ở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cổ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bên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đỏ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 err="1"/>
              <a:t>Bụng</a:t>
            </a:r>
            <a:r>
              <a:rPr lang="en-US" sz="2400" dirty="0"/>
              <a:t>: </a:t>
            </a:r>
            <a:r>
              <a:rPr lang="en-US" sz="2400" dirty="0" err="1"/>
              <a:t>gan</a:t>
            </a:r>
            <a:r>
              <a:rPr lang="en-US" sz="2400" dirty="0"/>
              <a:t>, </a:t>
            </a:r>
            <a:r>
              <a:rPr lang="en-US" sz="2400" dirty="0" err="1"/>
              <a:t>lách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to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hạch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bẹn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nách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1270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593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F07DD7-2998-4AA4-B69A-303A103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D95C4A-D9DD-4210-8FE2-A84911CE3147}" type="slidenum">
              <a:rPr lang="vi-VN" smtClean="0"/>
              <a:pPr>
                <a:spcAft>
                  <a:spcPts val="600"/>
                </a:spcAft>
              </a:pPr>
              <a:t>9</a:t>
            </a:fld>
            <a:endParaRPr lang="vi-VN"/>
          </a:p>
        </p:txBody>
      </p:sp>
      <p:graphicFrame>
        <p:nvGraphicFramePr>
          <p:cNvPr id="22" name="Chỗ dành sẵn cho Nội dung 2">
            <a:extLst>
              <a:ext uri="{FF2B5EF4-FFF2-40B4-BE49-F238E27FC236}">
                <a16:creationId xmlns:a16="http://schemas.microsoft.com/office/drawing/2014/main" id="{82BD6957-9E7B-4CF0-9BE7-2B9D5F0D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31947"/>
              </p:ext>
            </p:extLst>
          </p:nvPr>
        </p:nvGraphicFramePr>
        <p:xfrm>
          <a:off x="4574286" y="621792"/>
          <a:ext cx="394335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BCADF27-0D77-4902-94A5-F06BCFF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429</Words>
  <Application>Microsoft Office PowerPoint</Application>
  <PresentationFormat>On-screen Show (4:3)</PresentationFormat>
  <Paragraphs>59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(Body)</vt:lpstr>
      <vt:lpstr>Calibri</vt:lpstr>
      <vt:lpstr>Calibri Light</vt:lpstr>
      <vt:lpstr>Times New Roman</vt:lpstr>
      <vt:lpstr>Office Theme</vt:lpstr>
      <vt:lpstr>PowerPoint Presentation</vt:lpstr>
      <vt:lpstr>Tài liệu đọc trước</vt:lpstr>
      <vt:lpstr>Lý do chọn ca</vt:lpstr>
      <vt:lpstr>Mục tiêu</vt:lpstr>
      <vt:lpstr>Bệnh cảnh</vt:lpstr>
      <vt:lpstr>Bệnh sử</vt:lpstr>
      <vt:lpstr>2. Bạn khám gì ở bé này? </vt:lpstr>
      <vt:lpstr>Khám lâm sàng</vt:lpstr>
      <vt:lpstr>PowerPoint Presentation</vt:lpstr>
      <vt:lpstr>PowerPoint Presentation</vt:lpstr>
      <vt:lpstr>PowerPoint Presentation</vt:lpstr>
      <vt:lpstr>Cận lâm sàng</vt:lpstr>
      <vt:lpstr>5. Chẩn đoán mô học khi nào?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 Ho</dc:creator>
  <cp:lastModifiedBy>Ban Ho</cp:lastModifiedBy>
  <cp:revision>11</cp:revision>
  <dcterms:created xsi:type="dcterms:W3CDTF">2020-05-12T02:13:10Z</dcterms:created>
  <dcterms:modified xsi:type="dcterms:W3CDTF">2020-10-19T16:13:43Z</dcterms:modified>
</cp:coreProperties>
</file>