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66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97C-A6BA-43E0-9E33-97ACDCDDF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E321B-DFC4-4D04-BC86-573D98A0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221A-5D29-4AB3-BD29-6BF1132E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DD26-2909-4E50-ADDF-6F386A2A9A9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9CA31-1893-4E69-A1CD-B9444E88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4F193-6E45-42D3-9E39-80498E75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5E3A-B485-4D27-ACD5-A2B19AD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C6B5-E7BA-45C9-AE32-1218A3E2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2C3BF-D2CA-465C-8B65-CA36D8C24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1B4D-2D44-432C-9F14-A275D668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DD26-2909-4E50-ADDF-6F386A2A9A9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EC45-7ACE-4F95-B710-09252F94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5368-50DC-41EE-83E9-7661BF17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5E3A-B485-4D27-ACD5-A2B19AD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4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4F6A9-593B-4CD4-BF8C-63A5C7806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816F-89D8-417D-AD86-1DCB669E1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5F12-A006-486D-8CE8-BC748327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DD26-2909-4E50-ADDF-6F386A2A9A9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9BF4-2A8E-4338-B41A-E4383311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2D01F-00D1-4AFD-BC80-38A4D8CE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5E3A-B485-4D27-ACD5-A2B19AD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9FF3-5F72-4F1D-B2DD-1CE4F4C4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4A1A-8844-4CC7-96F6-C06BDB6F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243D0-A485-4A26-BCE6-4C2B4BDC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DD26-2909-4E50-ADDF-6F386A2A9A9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1F88E-504D-4DDD-B980-DCBDFDDE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6AF78-4D6E-471D-BDB8-ADACF0FC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5E3A-B485-4D27-ACD5-A2B19AD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ADED-34EC-499F-8A1E-3214FB78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5D100-E761-48A5-8FFC-3B1AA397E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10BCC-67EC-4DF2-99CC-F49766EC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DD26-2909-4E50-ADDF-6F386A2A9A9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AC049-7BAD-4208-BABB-D4704F27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15923-12C1-407C-9FF5-0C0E5167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5E3A-B485-4D27-ACD5-A2B19AD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E7E4-CC58-4446-9E76-DA530A78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7653-DC6E-4F19-ABAD-014B93FC8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55214-2F71-4D0A-B1B1-FDCE2CD59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A07A5-7439-4081-A994-F0D0F33C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DD26-2909-4E50-ADDF-6F386A2A9A9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BE7AB-BA83-44FD-944C-40BDC48C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C3083-6698-4DA7-9BF3-4584D36F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5E3A-B485-4D27-ACD5-A2B19AD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4F56-A2F1-44F3-B82E-814C3B3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E8394-F555-4B3A-ABD9-E2F254CD7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259C6-7153-4B29-96A4-C04E01510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9406E-F7C8-477C-852E-0BBF9BB63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5BC3F-5A08-4539-8EDE-43A547144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68FF3-66AE-439B-8B40-DB3BBCCF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DD26-2909-4E50-ADDF-6F386A2A9A9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B9D8D-28FB-48EB-BEFD-9449728D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0A032-4FBC-4426-9EA7-295516DA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5E3A-B485-4D27-ACD5-A2B19AD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170D-3D17-4BF9-9BCF-42B1D864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7322D-DED3-4D15-94B6-06A0FD39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DD26-2909-4E50-ADDF-6F386A2A9A9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2CD31-4FD1-432C-8968-5481EBC7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65BFB-FF0B-49C6-A3B6-007FA6AE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5E3A-B485-4D27-ACD5-A2B19AD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9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24058-8033-4D20-BA68-6EB646CB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DD26-2909-4E50-ADDF-6F386A2A9A9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F22C6-49F2-40A8-ACD5-ED570F4A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BB554-9FFD-4288-B2D5-536A0A38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5E3A-B485-4D27-ACD5-A2B19AD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0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7739-9AEA-4CA4-A210-EED486F4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898B6-084E-4D44-8812-EE0987A61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A823D-F431-47AF-A163-4F2837C05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1C1AE-ACA8-49C6-9F70-DDE748AA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DD26-2909-4E50-ADDF-6F386A2A9A9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B08E2-DCBB-4BC2-9E03-15285497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D618B-A747-409C-A848-09B6EBD5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5E3A-B485-4D27-ACD5-A2B19AD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2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40D8-D65F-4C2B-963C-3D37F708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18748-25E0-40AA-819F-DEDC50EE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76A61-4638-4396-86AC-B47E8ED26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2D63A-BA5E-4536-83D1-844C1F21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DD26-2909-4E50-ADDF-6F386A2A9A9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379DA-C1A8-4C55-A861-2C91EC8A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36CE3-AF1A-46D8-BBD0-1139B0DF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5E3A-B485-4D27-ACD5-A2B19AD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6B802-EB9D-402D-936F-0A09FDE9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340B7-1635-491C-8E7E-1D786C88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45BD7-0774-4DE5-890D-C6DF5468A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BDD26-2909-4E50-ADDF-6F386A2A9A9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8303-5AAD-4BF0-AD4D-FF3A364A2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CE0B1-998F-4CAE-A87F-383642BE6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5E3A-B485-4D27-ACD5-A2B19AD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71E8-2863-45EE-A283-265947D6E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PHẪU THUẬT HANLEY VÀ CẢI BIÊN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5D9A6-279C-4D9D-9C97-FA3BE5CCF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9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051A-01E9-45EE-A3ED-CE958178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AB183E-389F-4FDB-84A7-33A84564D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88" y="0"/>
            <a:ext cx="9094075" cy="6858973"/>
          </a:xfrm>
        </p:spPr>
      </p:pic>
    </p:spTree>
    <p:extLst>
      <p:ext uri="{BB962C8B-B14F-4D97-AF65-F5344CB8AC3E}">
        <p14:creationId xmlns:p14="http://schemas.microsoft.com/office/powerpoint/2010/main" val="206151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E57D-51D7-4182-97AF-DEFC5304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71A9-87F3-4905-959A-591C548B9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/ </a:t>
            </a:r>
            <a:r>
              <a:rPr lang="en-US" dirty="0" err="1"/>
              <a:t>rò</a:t>
            </a:r>
            <a:r>
              <a:rPr lang="en-US" dirty="0"/>
              <a:t> </a:t>
            </a:r>
            <a:r>
              <a:rPr lang="en-US" dirty="0" err="1"/>
              <a:t>móng</a:t>
            </a:r>
            <a:r>
              <a:rPr lang="en-US" dirty="0"/>
              <a:t> </a:t>
            </a:r>
            <a:r>
              <a:rPr lang="en-US" dirty="0" err="1"/>
              <a:t>ngựa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rò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ở đ</a:t>
            </a:r>
            <a:r>
              <a:rPr lang="vi-VN" dirty="0" err="1"/>
              <a:t>ườ</a:t>
            </a:r>
            <a:r>
              <a:rPr lang="en-US" dirty="0"/>
              <a:t>ng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xuyên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thắt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khoang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, </a:t>
            </a:r>
            <a:r>
              <a:rPr lang="en-US" dirty="0" err="1"/>
              <a:t>lan</a:t>
            </a:r>
            <a:r>
              <a:rPr lang="en-US" dirty="0"/>
              <a:t> qua </a:t>
            </a:r>
            <a:r>
              <a:rPr lang="en-US" dirty="0" err="1"/>
              <a:t>khoang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3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846B-EB4D-439E-9F84-A9BB6FEA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Khoang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sâu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6086-72AA-4237-9FA6-2EF500A9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khoang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ở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chằng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cụt</a:t>
            </a:r>
            <a:r>
              <a:rPr lang="en-US" dirty="0"/>
              <a:t>,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.</a:t>
            </a:r>
          </a:p>
          <a:p>
            <a:r>
              <a:rPr lang="en-US" dirty="0" err="1"/>
              <a:t>Còn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khoang</a:t>
            </a:r>
            <a:r>
              <a:rPr lang="en-US" dirty="0"/>
              <a:t> Courtney</a:t>
            </a:r>
          </a:p>
        </p:txBody>
      </p:sp>
    </p:spTree>
    <p:extLst>
      <p:ext uri="{BB962C8B-B14F-4D97-AF65-F5344CB8AC3E}">
        <p14:creationId xmlns:p14="http://schemas.microsoft.com/office/powerpoint/2010/main" val="39582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EF71-F0F3-40D2-AFD0-F8A85F6F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A49FE-1474-4B87-B41E-5D3377E1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34" y="10478"/>
            <a:ext cx="8660257" cy="6837044"/>
          </a:xfrm>
        </p:spPr>
      </p:pic>
    </p:spTree>
    <p:extLst>
      <p:ext uri="{BB962C8B-B14F-4D97-AF65-F5344CB8AC3E}">
        <p14:creationId xmlns:p14="http://schemas.microsoft.com/office/powerpoint/2010/main" val="146168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47EB-BCAB-46D4-B034-1CE3DD61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35FA3-B50A-4D68-A2BE-5688175C5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59" y="62189"/>
            <a:ext cx="8083826" cy="6795811"/>
          </a:xfrm>
        </p:spPr>
      </p:pic>
    </p:spTree>
    <p:extLst>
      <p:ext uri="{BB962C8B-B14F-4D97-AF65-F5344CB8AC3E}">
        <p14:creationId xmlns:p14="http://schemas.microsoft.com/office/powerpoint/2010/main" val="385937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FFA6-CDAD-4269-95C7-55251E84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9BC1DC-0CD7-4E0A-A900-F10F332D1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65" y="0"/>
            <a:ext cx="6372702" cy="6858000"/>
          </a:xfrm>
        </p:spPr>
      </p:pic>
    </p:spTree>
    <p:extLst>
      <p:ext uri="{BB962C8B-B14F-4D97-AF65-F5344CB8AC3E}">
        <p14:creationId xmlns:p14="http://schemas.microsoft.com/office/powerpoint/2010/main" val="217243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F672-9AF1-4DB3-98CE-F38185C2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15C73-D327-4A06-805D-4CE3617EE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499"/>
            <a:ext cx="12192000" cy="5578667"/>
          </a:xfrm>
        </p:spPr>
      </p:pic>
    </p:spTree>
    <p:extLst>
      <p:ext uri="{BB962C8B-B14F-4D97-AF65-F5344CB8AC3E}">
        <p14:creationId xmlns:p14="http://schemas.microsoft.com/office/powerpoint/2010/main" val="26075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8DF4-F5AE-486D-8106-9ED0AD95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29E4E-6288-4939-ADF9-DC153A652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86" y="1266092"/>
            <a:ext cx="12233238" cy="5226783"/>
          </a:xfrm>
        </p:spPr>
      </p:pic>
    </p:spTree>
    <p:extLst>
      <p:ext uri="{BB962C8B-B14F-4D97-AF65-F5344CB8AC3E}">
        <p14:creationId xmlns:p14="http://schemas.microsoft.com/office/powerpoint/2010/main" val="184044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2F8E-6C04-4AF3-B0B7-C9C77639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BCFFD-7673-4A9D-97D5-6CE3DD8FD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57" y="0"/>
            <a:ext cx="9487486" cy="6821381"/>
          </a:xfrm>
        </p:spPr>
      </p:pic>
    </p:spTree>
    <p:extLst>
      <p:ext uri="{BB962C8B-B14F-4D97-AF65-F5344CB8AC3E}">
        <p14:creationId xmlns:p14="http://schemas.microsoft.com/office/powerpoint/2010/main" val="25170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83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PHẪU THUẬT HANLEY VÀ CẢI BIÊN</vt:lpstr>
      <vt:lpstr>Chỉ định</vt:lpstr>
      <vt:lpstr>Khoang sau hậu môn sâu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PHẪU THUẬT HANLEY</dc:title>
  <dc:creator>vo quan thinh</dc:creator>
  <cp:lastModifiedBy>vo quan thinh</cp:lastModifiedBy>
  <cp:revision>9</cp:revision>
  <dcterms:created xsi:type="dcterms:W3CDTF">2018-12-23T17:04:04Z</dcterms:created>
  <dcterms:modified xsi:type="dcterms:W3CDTF">2019-01-18T22:16:59Z</dcterms:modified>
</cp:coreProperties>
</file>