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0" r:id="rId3"/>
    <p:sldId id="261" r:id="rId4"/>
    <p:sldId id="263" r:id="rId5"/>
    <p:sldId id="264" r:id="rId6"/>
    <p:sldId id="262" r:id="rId7"/>
    <p:sldId id="265" r:id="rId8"/>
    <p:sldId id="266" r:id="rId9"/>
    <p:sldId id="267" r:id="rId10"/>
    <p:sldId id="268" r:id="rId11"/>
    <p:sldId id="269" r:id="rId12"/>
    <p:sldId id="270" r:id="rId13"/>
    <p:sldId id="276" r:id="rId14"/>
    <p:sldId id="271" r:id="rId15"/>
    <p:sldId id="272" r:id="rId16"/>
    <p:sldId id="273" r:id="rId17"/>
    <p:sldId id="274" r:id="rId18"/>
    <p:sldId id="275" r:id="rId19"/>
    <p:sldId id="277" r:id="rId20"/>
    <p:sldId id="278" r:id="rId21"/>
    <p:sldId id="280" r:id="rId22"/>
    <p:sldId id="281"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9AE4B-2A7B-453A-A2C3-FF8277D928F4}" type="datetimeFigureOut">
              <a:rPr lang="en-US" smtClean="0"/>
              <a:t>15-Sep-20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DEA1C-CDF8-495A-A7B3-3F4424D74B1D}" type="slidenum">
              <a:rPr lang="en-US" smtClean="0"/>
              <a:t>‹#›</a:t>
            </a:fld>
            <a:endParaRPr lang="en-US"/>
          </a:p>
        </p:txBody>
      </p:sp>
    </p:spTree>
    <p:extLst>
      <p:ext uri="{BB962C8B-B14F-4D97-AF65-F5344CB8AC3E}">
        <p14:creationId xmlns:p14="http://schemas.microsoft.com/office/powerpoint/2010/main" val="4127457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AC6D8C-2085-488A-A14E-00F6B7B18AF1}" type="slidenum">
              <a:rPr lang="en-US" smtClean="0"/>
              <a:t>9</a:t>
            </a:fld>
            <a:endParaRPr lang="en-US"/>
          </a:p>
        </p:txBody>
      </p:sp>
    </p:spTree>
    <p:extLst>
      <p:ext uri="{BB962C8B-B14F-4D97-AF65-F5344CB8AC3E}">
        <p14:creationId xmlns:p14="http://schemas.microsoft.com/office/powerpoint/2010/main" val="3028786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5A327D51-B0AC-4B40-9843-870DA634070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AF944620-F4F4-4326-A356-13B7F309648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Như vậy theo thuyết này nguyên nhân của trĩ là do sự hư hại của mô nâng đỡ đệm hậu môn bao gồm sợi đàn hồi, collagen và cơ trơn dưới niêm (phần dây chằng treo niêm mạc thuộc cơ Treitz). Nguyên nhân có thể là lực xé do phân to và cứng, tăng áp lực ổ bụng, gia tăng các enzyme gây thoái hóa mô nâng đỡ, liên quan đến phản ứng viêm, bất thường trong cấu tạo của collagen.[19]</a:t>
            </a:r>
          </a:p>
          <a:p>
            <a:endParaRPr lang="en-US" altLang="en-US"/>
          </a:p>
        </p:txBody>
      </p:sp>
      <p:sp>
        <p:nvSpPr>
          <p:cNvPr id="16388" name="Slide Number Placeholder 3">
            <a:extLst>
              <a:ext uri="{FF2B5EF4-FFF2-40B4-BE49-F238E27FC236}">
                <a16:creationId xmlns:a16="http://schemas.microsoft.com/office/drawing/2014/main" id="{4ABF8377-4202-4374-ACE1-CB5D2024813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828675" indent="-317500">
              <a:defRPr>
                <a:solidFill>
                  <a:schemeClr val="tx1"/>
                </a:solidFill>
                <a:latin typeface="Arial" panose="020B0604020202020204" pitchFamily="34" charset="0"/>
                <a:cs typeface="Arial" panose="020B0604020202020204" pitchFamily="34" charset="0"/>
              </a:defRPr>
            </a:lvl2pPr>
            <a:lvl3pPr marL="1276350" indent="-254000">
              <a:defRPr>
                <a:solidFill>
                  <a:schemeClr val="tx1"/>
                </a:solidFill>
                <a:latin typeface="Arial" panose="020B0604020202020204" pitchFamily="34" charset="0"/>
                <a:cs typeface="Arial" panose="020B0604020202020204" pitchFamily="34" charset="0"/>
              </a:defRPr>
            </a:lvl3pPr>
            <a:lvl4pPr marL="1785938" indent="-254000">
              <a:defRPr>
                <a:solidFill>
                  <a:schemeClr val="tx1"/>
                </a:solidFill>
                <a:latin typeface="Arial" panose="020B0604020202020204" pitchFamily="34" charset="0"/>
                <a:cs typeface="Arial" panose="020B0604020202020204" pitchFamily="34" charset="0"/>
              </a:defRPr>
            </a:lvl4pPr>
            <a:lvl5pPr marL="2298700" indent="-254000">
              <a:defRPr>
                <a:solidFill>
                  <a:schemeClr val="tx1"/>
                </a:solidFill>
                <a:latin typeface="Arial" panose="020B0604020202020204" pitchFamily="34" charset="0"/>
                <a:cs typeface="Arial" panose="020B0604020202020204" pitchFamily="34" charset="0"/>
              </a:defRPr>
            </a:lvl5pPr>
            <a:lvl6pPr marL="2755900" indent="-254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13100" indent="-254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70300" indent="-254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27500" indent="-254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7FB745F-9765-4D3F-A490-084C183FA0D5}" type="slidenum">
              <a:rPr lang="en-US" altLang="en-US" smtClean="0">
                <a:latin typeface="Calibri" panose="020F0502020204030204" pitchFamily="34" charset="0"/>
              </a:rPr>
              <a:pPr/>
              <a:t>11</a:t>
            </a:fld>
            <a:endParaRPr lang="en-US" altLang="en-US">
              <a:latin typeface="Calibri" panose="020F0502020204030204" pitchFamily="34" charset="0"/>
            </a:endParaRPr>
          </a:p>
        </p:txBody>
      </p:sp>
    </p:spTree>
    <p:extLst>
      <p:ext uri="{BB962C8B-B14F-4D97-AF65-F5344CB8AC3E}">
        <p14:creationId xmlns:p14="http://schemas.microsoft.com/office/powerpoint/2010/main" val="2416533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03A47-7511-4777-8706-B378110F98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F85811-BBE0-4305-A711-C5EE35464E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661772-9344-42F2-910D-1C13C40928FD}"/>
              </a:ext>
            </a:extLst>
          </p:cNvPr>
          <p:cNvSpPr>
            <a:spLocks noGrp="1"/>
          </p:cNvSpPr>
          <p:nvPr>
            <p:ph type="dt" sz="half" idx="10"/>
          </p:nvPr>
        </p:nvSpPr>
        <p:spPr/>
        <p:txBody>
          <a:bodyPr/>
          <a:lstStyle/>
          <a:p>
            <a:fld id="{8239DB82-E8BF-490F-8D09-CE60E79FC50C}" type="datetimeFigureOut">
              <a:rPr lang="en-US" smtClean="0"/>
              <a:t>15-Sep-20</a:t>
            </a:fld>
            <a:endParaRPr lang="en-US"/>
          </a:p>
        </p:txBody>
      </p:sp>
      <p:sp>
        <p:nvSpPr>
          <p:cNvPr id="5" name="Footer Placeholder 4">
            <a:extLst>
              <a:ext uri="{FF2B5EF4-FFF2-40B4-BE49-F238E27FC236}">
                <a16:creationId xmlns:a16="http://schemas.microsoft.com/office/drawing/2014/main" id="{95195378-A9AD-4E97-932B-4B113E1C7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CC8BA-682B-45FB-A010-81D0686BEDCC}"/>
              </a:ext>
            </a:extLst>
          </p:cNvPr>
          <p:cNvSpPr>
            <a:spLocks noGrp="1"/>
          </p:cNvSpPr>
          <p:nvPr>
            <p:ph type="sldNum" sz="quarter" idx="12"/>
          </p:nvPr>
        </p:nvSpPr>
        <p:spPr/>
        <p:txBody>
          <a:bodyPr/>
          <a:lstStyle/>
          <a:p>
            <a:fld id="{EA81E066-7DF0-4EC4-A82D-06832635B962}" type="slidenum">
              <a:rPr lang="en-US" smtClean="0"/>
              <a:t>‹#›</a:t>
            </a:fld>
            <a:endParaRPr lang="en-US"/>
          </a:p>
        </p:txBody>
      </p:sp>
    </p:spTree>
    <p:extLst>
      <p:ext uri="{BB962C8B-B14F-4D97-AF65-F5344CB8AC3E}">
        <p14:creationId xmlns:p14="http://schemas.microsoft.com/office/powerpoint/2010/main" val="187918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D48F-ABE5-4D37-9C55-BE836F30DD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B768D3-DFC4-4971-9E3B-483B38DBA5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73F7A6-B7F0-49C5-B927-878B57070F7C}"/>
              </a:ext>
            </a:extLst>
          </p:cNvPr>
          <p:cNvSpPr>
            <a:spLocks noGrp="1"/>
          </p:cNvSpPr>
          <p:nvPr>
            <p:ph type="dt" sz="half" idx="10"/>
          </p:nvPr>
        </p:nvSpPr>
        <p:spPr/>
        <p:txBody>
          <a:bodyPr/>
          <a:lstStyle/>
          <a:p>
            <a:fld id="{8239DB82-E8BF-490F-8D09-CE60E79FC50C}" type="datetimeFigureOut">
              <a:rPr lang="en-US" smtClean="0"/>
              <a:t>15-Sep-20</a:t>
            </a:fld>
            <a:endParaRPr lang="en-US"/>
          </a:p>
        </p:txBody>
      </p:sp>
      <p:sp>
        <p:nvSpPr>
          <p:cNvPr id="5" name="Footer Placeholder 4">
            <a:extLst>
              <a:ext uri="{FF2B5EF4-FFF2-40B4-BE49-F238E27FC236}">
                <a16:creationId xmlns:a16="http://schemas.microsoft.com/office/drawing/2014/main" id="{68B9351A-1985-4417-A142-8EC59685E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214D9-E29B-46B0-9027-D542FAFD4008}"/>
              </a:ext>
            </a:extLst>
          </p:cNvPr>
          <p:cNvSpPr>
            <a:spLocks noGrp="1"/>
          </p:cNvSpPr>
          <p:nvPr>
            <p:ph type="sldNum" sz="quarter" idx="12"/>
          </p:nvPr>
        </p:nvSpPr>
        <p:spPr/>
        <p:txBody>
          <a:bodyPr/>
          <a:lstStyle/>
          <a:p>
            <a:fld id="{EA81E066-7DF0-4EC4-A82D-06832635B962}" type="slidenum">
              <a:rPr lang="en-US" smtClean="0"/>
              <a:t>‹#›</a:t>
            </a:fld>
            <a:endParaRPr lang="en-US"/>
          </a:p>
        </p:txBody>
      </p:sp>
    </p:spTree>
    <p:extLst>
      <p:ext uri="{BB962C8B-B14F-4D97-AF65-F5344CB8AC3E}">
        <p14:creationId xmlns:p14="http://schemas.microsoft.com/office/powerpoint/2010/main" val="1354916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4D9F6F-4BEA-4080-81C8-E66E395393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37375A-5146-40F8-8A66-680E070A15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F1289-F156-405B-B3D0-90D6C3392BA9}"/>
              </a:ext>
            </a:extLst>
          </p:cNvPr>
          <p:cNvSpPr>
            <a:spLocks noGrp="1"/>
          </p:cNvSpPr>
          <p:nvPr>
            <p:ph type="dt" sz="half" idx="10"/>
          </p:nvPr>
        </p:nvSpPr>
        <p:spPr/>
        <p:txBody>
          <a:bodyPr/>
          <a:lstStyle/>
          <a:p>
            <a:fld id="{8239DB82-E8BF-490F-8D09-CE60E79FC50C}" type="datetimeFigureOut">
              <a:rPr lang="en-US" smtClean="0"/>
              <a:t>15-Sep-20</a:t>
            </a:fld>
            <a:endParaRPr lang="en-US"/>
          </a:p>
        </p:txBody>
      </p:sp>
      <p:sp>
        <p:nvSpPr>
          <p:cNvPr id="5" name="Footer Placeholder 4">
            <a:extLst>
              <a:ext uri="{FF2B5EF4-FFF2-40B4-BE49-F238E27FC236}">
                <a16:creationId xmlns:a16="http://schemas.microsoft.com/office/drawing/2014/main" id="{596F0658-9231-4A37-BBB8-339429ADA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465C3-4161-4935-B6C3-0F05FA2D4DDB}"/>
              </a:ext>
            </a:extLst>
          </p:cNvPr>
          <p:cNvSpPr>
            <a:spLocks noGrp="1"/>
          </p:cNvSpPr>
          <p:nvPr>
            <p:ph type="sldNum" sz="quarter" idx="12"/>
          </p:nvPr>
        </p:nvSpPr>
        <p:spPr/>
        <p:txBody>
          <a:bodyPr/>
          <a:lstStyle/>
          <a:p>
            <a:fld id="{EA81E066-7DF0-4EC4-A82D-06832635B962}" type="slidenum">
              <a:rPr lang="en-US" smtClean="0"/>
              <a:t>‹#›</a:t>
            </a:fld>
            <a:endParaRPr lang="en-US"/>
          </a:p>
        </p:txBody>
      </p:sp>
    </p:spTree>
    <p:extLst>
      <p:ext uri="{BB962C8B-B14F-4D97-AF65-F5344CB8AC3E}">
        <p14:creationId xmlns:p14="http://schemas.microsoft.com/office/powerpoint/2010/main" val="278061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AD563-E04E-4F48-9430-426B48420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E40A61-5C4A-484F-9577-BAD3655DAC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9C4533-1BA6-4610-9C0D-1BA139F78A76}"/>
              </a:ext>
            </a:extLst>
          </p:cNvPr>
          <p:cNvSpPr>
            <a:spLocks noGrp="1"/>
          </p:cNvSpPr>
          <p:nvPr>
            <p:ph type="dt" sz="half" idx="10"/>
          </p:nvPr>
        </p:nvSpPr>
        <p:spPr/>
        <p:txBody>
          <a:bodyPr/>
          <a:lstStyle/>
          <a:p>
            <a:fld id="{8239DB82-E8BF-490F-8D09-CE60E79FC50C}" type="datetimeFigureOut">
              <a:rPr lang="en-US" smtClean="0"/>
              <a:t>15-Sep-20</a:t>
            </a:fld>
            <a:endParaRPr lang="en-US"/>
          </a:p>
        </p:txBody>
      </p:sp>
      <p:sp>
        <p:nvSpPr>
          <p:cNvPr id="5" name="Footer Placeholder 4">
            <a:extLst>
              <a:ext uri="{FF2B5EF4-FFF2-40B4-BE49-F238E27FC236}">
                <a16:creationId xmlns:a16="http://schemas.microsoft.com/office/drawing/2014/main" id="{8B53FA7C-947B-4E27-A7A4-4851EC38A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CF5D2-8147-4ABB-B978-3D5C6C18505D}"/>
              </a:ext>
            </a:extLst>
          </p:cNvPr>
          <p:cNvSpPr>
            <a:spLocks noGrp="1"/>
          </p:cNvSpPr>
          <p:nvPr>
            <p:ph type="sldNum" sz="quarter" idx="12"/>
          </p:nvPr>
        </p:nvSpPr>
        <p:spPr/>
        <p:txBody>
          <a:bodyPr/>
          <a:lstStyle/>
          <a:p>
            <a:fld id="{EA81E066-7DF0-4EC4-A82D-06832635B962}" type="slidenum">
              <a:rPr lang="en-US" smtClean="0"/>
              <a:t>‹#›</a:t>
            </a:fld>
            <a:endParaRPr lang="en-US"/>
          </a:p>
        </p:txBody>
      </p:sp>
    </p:spTree>
    <p:extLst>
      <p:ext uri="{BB962C8B-B14F-4D97-AF65-F5344CB8AC3E}">
        <p14:creationId xmlns:p14="http://schemas.microsoft.com/office/powerpoint/2010/main" val="116813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93E8-3319-4C7E-9ADB-FFDC41B1BD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00CF32-18DC-4F00-B08A-B43E4CEAB4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97B62-6AE1-41D7-AFB0-ADDEC24BE198}"/>
              </a:ext>
            </a:extLst>
          </p:cNvPr>
          <p:cNvSpPr>
            <a:spLocks noGrp="1"/>
          </p:cNvSpPr>
          <p:nvPr>
            <p:ph type="dt" sz="half" idx="10"/>
          </p:nvPr>
        </p:nvSpPr>
        <p:spPr/>
        <p:txBody>
          <a:bodyPr/>
          <a:lstStyle/>
          <a:p>
            <a:fld id="{8239DB82-E8BF-490F-8D09-CE60E79FC50C}" type="datetimeFigureOut">
              <a:rPr lang="en-US" smtClean="0"/>
              <a:t>15-Sep-20</a:t>
            </a:fld>
            <a:endParaRPr lang="en-US"/>
          </a:p>
        </p:txBody>
      </p:sp>
      <p:sp>
        <p:nvSpPr>
          <p:cNvPr id="5" name="Footer Placeholder 4">
            <a:extLst>
              <a:ext uri="{FF2B5EF4-FFF2-40B4-BE49-F238E27FC236}">
                <a16:creationId xmlns:a16="http://schemas.microsoft.com/office/drawing/2014/main" id="{ABF7FB0D-7F2E-444D-B024-9EECAD6B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26CF3-8936-4BE3-8BC6-911987540F4A}"/>
              </a:ext>
            </a:extLst>
          </p:cNvPr>
          <p:cNvSpPr>
            <a:spLocks noGrp="1"/>
          </p:cNvSpPr>
          <p:nvPr>
            <p:ph type="sldNum" sz="quarter" idx="12"/>
          </p:nvPr>
        </p:nvSpPr>
        <p:spPr/>
        <p:txBody>
          <a:bodyPr/>
          <a:lstStyle/>
          <a:p>
            <a:fld id="{EA81E066-7DF0-4EC4-A82D-06832635B962}" type="slidenum">
              <a:rPr lang="en-US" smtClean="0"/>
              <a:t>‹#›</a:t>
            </a:fld>
            <a:endParaRPr lang="en-US"/>
          </a:p>
        </p:txBody>
      </p:sp>
    </p:spTree>
    <p:extLst>
      <p:ext uri="{BB962C8B-B14F-4D97-AF65-F5344CB8AC3E}">
        <p14:creationId xmlns:p14="http://schemas.microsoft.com/office/powerpoint/2010/main" val="374057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4BA1-BAD1-423C-AD26-4EF6A849C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3BDD9E-F887-4809-8DE4-BB8468E93A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519629-1D24-4F53-92D4-A3C76267C0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803673-99CD-4238-A0C6-DC42EE02500E}"/>
              </a:ext>
            </a:extLst>
          </p:cNvPr>
          <p:cNvSpPr>
            <a:spLocks noGrp="1"/>
          </p:cNvSpPr>
          <p:nvPr>
            <p:ph type="dt" sz="half" idx="10"/>
          </p:nvPr>
        </p:nvSpPr>
        <p:spPr/>
        <p:txBody>
          <a:bodyPr/>
          <a:lstStyle/>
          <a:p>
            <a:fld id="{8239DB82-E8BF-490F-8D09-CE60E79FC50C}" type="datetimeFigureOut">
              <a:rPr lang="en-US" smtClean="0"/>
              <a:t>15-Sep-20</a:t>
            </a:fld>
            <a:endParaRPr lang="en-US"/>
          </a:p>
        </p:txBody>
      </p:sp>
      <p:sp>
        <p:nvSpPr>
          <p:cNvPr id="6" name="Footer Placeholder 5">
            <a:extLst>
              <a:ext uri="{FF2B5EF4-FFF2-40B4-BE49-F238E27FC236}">
                <a16:creationId xmlns:a16="http://schemas.microsoft.com/office/drawing/2014/main" id="{652C55A1-8AEE-4CC8-8663-B4FE262E72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25D12-174B-4C5E-B3B8-C110F5CAB8FA}"/>
              </a:ext>
            </a:extLst>
          </p:cNvPr>
          <p:cNvSpPr>
            <a:spLocks noGrp="1"/>
          </p:cNvSpPr>
          <p:nvPr>
            <p:ph type="sldNum" sz="quarter" idx="12"/>
          </p:nvPr>
        </p:nvSpPr>
        <p:spPr/>
        <p:txBody>
          <a:bodyPr/>
          <a:lstStyle/>
          <a:p>
            <a:fld id="{EA81E066-7DF0-4EC4-A82D-06832635B962}" type="slidenum">
              <a:rPr lang="en-US" smtClean="0"/>
              <a:t>‹#›</a:t>
            </a:fld>
            <a:endParaRPr lang="en-US"/>
          </a:p>
        </p:txBody>
      </p:sp>
    </p:spTree>
    <p:extLst>
      <p:ext uri="{BB962C8B-B14F-4D97-AF65-F5344CB8AC3E}">
        <p14:creationId xmlns:p14="http://schemas.microsoft.com/office/powerpoint/2010/main" val="277050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BD68-172F-4AB0-A430-0C11554E3B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AA0028-58E1-45E9-938C-22D87F5379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2E30A2-6215-40A2-9537-C1D2044B3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103932-7711-47E0-B4E8-9F9DA1AE4B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01E0DD-522C-4ACC-8393-3E92C453A2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6FBD43-D207-41C0-963D-840D2A589F3B}"/>
              </a:ext>
            </a:extLst>
          </p:cNvPr>
          <p:cNvSpPr>
            <a:spLocks noGrp="1"/>
          </p:cNvSpPr>
          <p:nvPr>
            <p:ph type="dt" sz="half" idx="10"/>
          </p:nvPr>
        </p:nvSpPr>
        <p:spPr/>
        <p:txBody>
          <a:bodyPr/>
          <a:lstStyle/>
          <a:p>
            <a:fld id="{8239DB82-E8BF-490F-8D09-CE60E79FC50C}" type="datetimeFigureOut">
              <a:rPr lang="en-US" smtClean="0"/>
              <a:t>15-Sep-20</a:t>
            </a:fld>
            <a:endParaRPr lang="en-US"/>
          </a:p>
        </p:txBody>
      </p:sp>
      <p:sp>
        <p:nvSpPr>
          <p:cNvPr id="8" name="Footer Placeholder 7">
            <a:extLst>
              <a:ext uri="{FF2B5EF4-FFF2-40B4-BE49-F238E27FC236}">
                <a16:creationId xmlns:a16="http://schemas.microsoft.com/office/drawing/2014/main" id="{5E29DADB-96AA-41B0-9C05-6393C1F765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950DC6-7F94-4092-BFCA-41F911CA5940}"/>
              </a:ext>
            </a:extLst>
          </p:cNvPr>
          <p:cNvSpPr>
            <a:spLocks noGrp="1"/>
          </p:cNvSpPr>
          <p:nvPr>
            <p:ph type="sldNum" sz="quarter" idx="12"/>
          </p:nvPr>
        </p:nvSpPr>
        <p:spPr/>
        <p:txBody>
          <a:bodyPr/>
          <a:lstStyle/>
          <a:p>
            <a:fld id="{EA81E066-7DF0-4EC4-A82D-06832635B962}" type="slidenum">
              <a:rPr lang="en-US" smtClean="0"/>
              <a:t>‹#›</a:t>
            </a:fld>
            <a:endParaRPr lang="en-US"/>
          </a:p>
        </p:txBody>
      </p:sp>
    </p:spTree>
    <p:extLst>
      <p:ext uri="{BB962C8B-B14F-4D97-AF65-F5344CB8AC3E}">
        <p14:creationId xmlns:p14="http://schemas.microsoft.com/office/powerpoint/2010/main" val="123067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203D-21C7-4216-9856-C95918E7CA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75F7EF-0727-422F-A118-02676EE0F8B8}"/>
              </a:ext>
            </a:extLst>
          </p:cNvPr>
          <p:cNvSpPr>
            <a:spLocks noGrp="1"/>
          </p:cNvSpPr>
          <p:nvPr>
            <p:ph type="dt" sz="half" idx="10"/>
          </p:nvPr>
        </p:nvSpPr>
        <p:spPr/>
        <p:txBody>
          <a:bodyPr/>
          <a:lstStyle/>
          <a:p>
            <a:fld id="{8239DB82-E8BF-490F-8D09-CE60E79FC50C}" type="datetimeFigureOut">
              <a:rPr lang="en-US" smtClean="0"/>
              <a:t>15-Sep-20</a:t>
            </a:fld>
            <a:endParaRPr lang="en-US"/>
          </a:p>
        </p:txBody>
      </p:sp>
      <p:sp>
        <p:nvSpPr>
          <p:cNvPr id="4" name="Footer Placeholder 3">
            <a:extLst>
              <a:ext uri="{FF2B5EF4-FFF2-40B4-BE49-F238E27FC236}">
                <a16:creationId xmlns:a16="http://schemas.microsoft.com/office/drawing/2014/main" id="{94A8F83E-8FA6-4F54-A578-EA54A3D07D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21272B-9CF7-478F-AA42-3491F5D88B92}"/>
              </a:ext>
            </a:extLst>
          </p:cNvPr>
          <p:cNvSpPr>
            <a:spLocks noGrp="1"/>
          </p:cNvSpPr>
          <p:nvPr>
            <p:ph type="sldNum" sz="quarter" idx="12"/>
          </p:nvPr>
        </p:nvSpPr>
        <p:spPr/>
        <p:txBody>
          <a:bodyPr/>
          <a:lstStyle/>
          <a:p>
            <a:fld id="{EA81E066-7DF0-4EC4-A82D-06832635B962}" type="slidenum">
              <a:rPr lang="en-US" smtClean="0"/>
              <a:t>‹#›</a:t>
            </a:fld>
            <a:endParaRPr lang="en-US"/>
          </a:p>
        </p:txBody>
      </p:sp>
    </p:spTree>
    <p:extLst>
      <p:ext uri="{BB962C8B-B14F-4D97-AF65-F5344CB8AC3E}">
        <p14:creationId xmlns:p14="http://schemas.microsoft.com/office/powerpoint/2010/main" val="398038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D54C67-79BD-4996-8B6C-90197F5D6898}"/>
              </a:ext>
            </a:extLst>
          </p:cNvPr>
          <p:cNvSpPr>
            <a:spLocks noGrp="1"/>
          </p:cNvSpPr>
          <p:nvPr>
            <p:ph type="dt" sz="half" idx="10"/>
          </p:nvPr>
        </p:nvSpPr>
        <p:spPr/>
        <p:txBody>
          <a:bodyPr/>
          <a:lstStyle/>
          <a:p>
            <a:fld id="{8239DB82-E8BF-490F-8D09-CE60E79FC50C}" type="datetimeFigureOut">
              <a:rPr lang="en-US" smtClean="0"/>
              <a:t>15-Sep-20</a:t>
            </a:fld>
            <a:endParaRPr lang="en-US"/>
          </a:p>
        </p:txBody>
      </p:sp>
      <p:sp>
        <p:nvSpPr>
          <p:cNvPr id="3" name="Footer Placeholder 2">
            <a:extLst>
              <a:ext uri="{FF2B5EF4-FFF2-40B4-BE49-F238E27FC236}">
                <a16:creationId xmlns:a16="http://schemas.microsoft.com/office/drawing/2014/main" id="{8BFCA551-EDD8-44D1-A6E4-CCCB856806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AEC958-5B99-46FF-9635-143586FC5C52}"/>
              </a:ext>
            </a:extLst>
          </p:cNvPr>
          <p:cNvSpPr>
            <a:spLocks noGrp="1"/>
          </p:cNvSpPr>
          <p:nvPr>
            <p:ph type="sldNum" sz="quarter" idx="12"/>
          </p:nvPr>
        </p:nvSpPr>
        <p:spPr/>
        <p:txBody>
          <a:bodyPr/>
          <a:lstStyle/>
          <a:p>
            <a:fld id="{EA81E066-7DF0-4EC4-A82D-06832635B962}" type="slidenum">
              <a:rPr lang="en-US" smtClean="0"/>
              <a:t>‹#›</a:t>
            </a:fld>
            <a:endParaRPr lang="en-US"/>
          </a:p>
        </p:txBody>
      </p:sp>
    </p:spTree>
    <p:extLst>
      <p:ext uri="{BB962C8B-B14F-4D97-AF65-F5344CB8AC3E}">
        <p14:creationId xmlns:p14="http://schemas.microsoft.com/office/powerpoint/2010/main" val="3742775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96D35-20FE-43EB-B821-B7D29AF1B3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0BB669-538B-4793-802F-99B0CA3C98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4DCC55-16C6-45D4-A0FA-21518DF5F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BE7844-3EAC-4F49-B8B7-CA3BBC6BF6B7}"/>
              </a:ext>
            </a:extLst>
          </p:cNvPr>
          <p:cNvSpPr>
            <a:spLocks noGrp="1"/>
          </p:cNvSpPr>
          <p:nvPr>
            <p:ph type="dt" sz="half" idx="10"/>
          </p:nvPr>
        </p:nvSpPr>
        <p:spPr/>
        <p:txBody>
          <a:bodyPr/>
          <a:lstStyle/>
          <a:p>
            <a:fld id="{8239DB82-E8BF-490F-8D09-CE60E79FC50C}" type="datetimeFigureOut">
              <a:rPr lang="en-US" smtClean="0"/>
              <a:t>15-Sep-20</a:t>
            </a:fld>
            <a:endParaRPr lang="en-US"/>
          </a:p>
        </p:txBody>
      </p:sp>
      <p:sp>
        <p:nvSpPr>
          <p:cNvPr id="6" name="Footer Placeholder 5">
            <a:extLst>
              <a:ext uri="{FF2B5EF4-FFF2-40B4-BE49-F238E27FC236}">
                <a16:creationId xmlns:a16="http://schemas.microsoft.com/office/drawing/2014/main" id="{3447A813-CDD3-4F68-B29E-F5B39F85FB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383E14-2EDB-4601-9C4E-CEDEBF726028}"/>
              </a:ext>
            </a:extLst>
          </p:cNvPr>
          <p:cNvSpPr>
            <a:spLocks noGrp="1"/>
          </p:cNvSpPr>
          <p:nvPr>
            <p:ph type="sldNum" sz="quarter" idx="12"/>
          </p:nvPr>
        </p:nvSpPr>
        <p:spPr/>
        <p:txBody>
          <a:bodyPr/>
          <a:lstStyle/>
          <a:p>
            <a:fld id="{EA81E066-7DF0-4EC4-A82D-06832635B962}" type="slidenum">
              <a:rPr lang="en-US" smtClean="0"/>
              <a:t>‹#›</a:t>
            </a:fld>
            <a:endParaRPr lang="en-US"/>
          </a:p>
        </p:txBody>
      </p:sp>
    </p:spTree>
    <p:extLst>
      <p:ext uri="{BB962C8B-B14F-4D97-AF65-F5344CB8AC3E}">
        <p14:creationId xmlns:p14="http://schemas.microsoft.com/office/powerpoint/2010/main" val="3834562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24F3-57C7-4B90-9A3C-A6132A5106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6C29AE-E3FF-4261-9B0B-6179DF3175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2F841F-2DEA-4339-A154-F7D7AF92F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BDC904-43F3-40C6-96B9-782156732D87}"/>
              </a:ext>
            </a:extLst>
          </p:cNvPr>
          <p:cNvSpPr>
            <a:spLocks noGrp="1"/>
          </p:cNvSpPr>
          <p:nvPr>
            <p:ph type="dt" sz="half" idx="10"/>
          </p:nvPr>
        </p:nvSpPr>
        <p:spPr/>
        <p:txBody>
          <a:bodyPr/>
          <a:lstStyle/>
          <a:p>
            <a:fld id="{8239DB82-E8BF-490F-8D09-CE60E79FC50C}" type="datetimeFigureOut">
              <a:rPr lang="en-US" smtClean="0"/>
              <a:t>15-Sep-20</a:t>
            </a:fld>
            <a:endParaRPr lang="en-US"/>
          </a:p>
        </p:txBody>
      </p:sp>
      <p:sp>
        <p:nvSpPr>
          <p:cNvPr id="6" name="Footer Placeholder 5">
            <a:extLst>
              <a:ext uri="{FF2B5EF4-FFF2-40B4-BE49-F238E27FC236}">
                <a16:creationId xmlns:a16="http://schemas.microsoft.com/office/drawing/2014/main" id="{6243ADC7-E8E6-4701-94F5-6A393C7DD5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AB616-F1F5-4397-ABFF-E15CBA977C41}"/>
              </a:ext>
            </a:extLst>
          </p:cNvPr>
          <p:cNvSpPr>
            <a:spLocks noGrp="1"/>
          </p:cNvSpPr>
          <p:nvPr>
            <p:ph type="sldNum" sz="quarter" idx="12"/>
          </p:nvPr>
        </p:nvSpPr>
        <p:spPr/>
        <p:txBody>
          <a:bodyPr/>
          <a:lstStyle/>
          <a:p>
            <a:fld id="{EA81E066-7DF0-4EC4-A82D-06832635B962}" type="slidenum">
              <a:rPr lang="en-US" smtClean="0"/>
              <a:t>‹#›</a:t>
            </a:fld>
            <a:endParaRPr lang="en-US"/>
          </a:p>
        </p:txBody>
      </p:sp>
    </p:spTree>
    <p:extLst>
      <p:ext uri="{BB962C8B-B14F-4D97-AF65-F5344CB8AC3E}">
        <p14:creationId xmlns:p14="http://schemas.microsoft.com/office/powerpoint/2010/main" val="48925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AD9DA-AE56-4ECE-A06A-17DA022778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1B3F6D-737C-45E9-9728-C68218A392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CFE4-43FD-4D81-8F74-5E49653674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9DB82-E8BF-490F-8D09-CE60E79FC50C}" type="datetimeFigureOut">
              <a:rPr lang="en-US" smtClean="0"/>
              <a:t>15-Sep-20</a:t>
            </a:fld>
            <a:endParaRPr lang="en-US"/>
          </a:p>
        </p:txBody>
      </p:sp>
      <p:sp>
        <p:nvSpPr>
          <p:cNvPr id="5" name="Footer Placeholder 4">
            <a:extLst>
              <a:ext uri="{FF2B5EF4-FFF2-40B4-BE49-F238E27FC236}">
                <a16:creationId xmlns:a16="http://schemas.microsoft.com/office/drawing/2014/main" id="{E06A7D4F-EF8D-4BE8-8A68-63C730F590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F9D32D-5F9A-4695-AF74-580FA7F2BA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1E066-7DF0-4EC4-A82D-06832635B962}" type="slidenum">
              <a:rPr lang="en-US" smtClean="0"/>
              <a:t>‹#›</a:t>
            </a:fld>
            <a:endParaRPr lang="en-US"/>
          </a:p>
        </p:txBody>
      </p:sp>
    </p:spTree>
    <p:extLst>
      <p:ext uri="{BB962C8B-B14F-4D97-AF65-F5344CB8AC3E}">
        <p14:creationId xmlns:p14="http://schemas.microsoft.com/office/powerpoint/2010/main" val="156326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H%C3%BCm%C3%A9r_H%C3%BCltl#cite_note-1" TargetMode="External"/><Relationship Id="rId2" Type="http://schemas.openxmlformats.org/officeDocument/2006/relationships/hyperlink" Target="https://en.wikipedia.org/wiki/Surgical_staple" TargetMode="External"/><Relationship Id="rId1" Type="http://schemas.openxmlformats.org/officeDocument/2006/relationships/slideLayout" Target="../slideLayouts/slideLayout4.xml"/><Relationship Id="rId5" Type="http://schemas.openxmlformats.org/officeDocument/2006/relationships/image" Target="../media/image3.emf"/><Relationship Id="rId4" Type="http://schemas.openxmlformats.org/officeDocument/2006/relationships/hyperlink" Target="https://en.wikipedia.org/wiki/H%C3%BCm%C3%A9r_H%C3%BCltl#cite_note-2"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62" name="Group 61">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63" name="Freeform: Shape 62">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CA40ADA-ACB2-4B41-BF10-2E25760B5EB4}"/>
              </a:ext>
            </a:extLst>
          </p:cNvPr>
          <p:cNvSpPr>
            <a:spLocks noGrp="1"/>
          </p:cNvSpPr>
          <p:nvPr>
            <p:ph type="ctrTitle"/>
          </p:nvPr>
        </p:nvSpPr>
        <p:spPr>
          <a:xfrm>
            <a:off x="1603676" y="1576509"/>
            <a:ext cx="8812534" cy="2031055"/>
          </a:xfrm>
        </p:spPr>
        <p:txBody>
          <a:bodyPr>
            <a:noAutofit/>
          </a:bodyPr>
          <a:lstStyle/>
          <a:p>
            <a:r>
              <a:rPr lang="en-US" sz="4800" b="1" dirty="0" err="1">
                <a:solidFill>
                  <a:schemeClr val="tx2"/>
                </a:solidFill>
                <a:latin typeface="Arial" panose="020B0604020202020204" pitchFamily="34" charset="0"/>
                <a:cs typeface="Arial" panose="020B0604020202020204" pitchFamily="34" charset="0"/>
              </a:rPr>
              <a:t>CÁC</a:t>
            </a:r>
            <a:r>
              <a:rPr lang="en-US" sz="4800" b="1" dirty="0">
                <a:solidFill>
                  <a:schemeClr val="tx2"/>
                </a:solidFill>
                <a:latin typeface="Arial" panose="020B0604020202020204" pitchFamily="34" charset="0"/>
                <a:cs typeface="Arial" panose="020B0604020202020204" pitchFamily="34" charset="0"/>
              </a:rPr>
              <a:t> </a:t>
            </a:r>
            <a:r>
              <a:rPr lang="en-US" sz="4800" b="1" dirty="0" err="1">
                <a:solidFill>
                  <a:schemeClr val="tx2"/>
                </a:solidFill>
                <a:latin typeface="Arial" panose="020B0604020202020204" pitchFamily="34" charset="0"/>
                <a:cs typeface="Arial" panose="020B0604020202020204" pitchFamily="34" charset="0"/>
              </a:rPr>
              <a:t>BIẾN</a:t>
            </a:r>
            <a:r>
              <a:rPr lang="en-US" sz="4800" b="1" dirty="0">
                <a:solidFill>
                  <a:schemeClr val="tx2"/>
                </a:solidFill>
                <a:latin typeface="Arial" panose="020B0604020202020204" pitchFamily="34" charset="0"/>
                <a:cs typeface="Arial" panose="020B0604020202020204" pitchFamily="34" charset="0"/>
              </a:rPr>
              <a:t> </a:t>
            </a:r>
            <a:r>
              <a:rPr lang="en-US" sz="4800" b="1" dirty="0" err="1">
                <a:solidFill>
                  <a:schemeClr val="tx2"/>
                </a:solidFill>
                <a:latin typeface="Arial" panose="020B0604020202020204" pitchFamily="34" charset="0"/>
                <a:cs typeface="Arial" panose="020B0604020202020204" pitchFamily="34" charset="0"/>
              </a:rPr>
              <a:t>CHỨNG</a:t>
            </a:r>
            <a:r>
              <a:rPr lang="en-US" sz="4800" b="1" dirty="0">
                <a:solidFill>
                  <a:schemeClr val="tx2"/>
                </a:solidFill>
                <a:latin typeface="Arial" panose="020B0604020202020204" pitchFamily="34" charset="0"/>
                <a:cs typeface="Arial" panose="020B0604020202020204" pitchFamily="34" charset="0"/>
              </a:rPr>
              <a:t> </a:t>
            </a:r>
            <a:br>
              <a:rPr lang="en-US" sz="4800" b="1" dirty="0">
                <a:solidFill>
                  <a:schemeClr val="tx2"/>
                </a:solidFill>
                <a:latin typeface="Arial" panose="020B0604020202020204" pitchFamily="34" charset="0"/>
                <a:cs typeface="Arial" panose="020B0604020202020204" pitchFamily="34" charset="0"/>
              </a:rPr>
            </a:br>
            <a:r>
              <a:rPr lang="en-US" sz="4800" b="1" dirty="0">
                <a:solidFill>
                  <a:schemeClr val="tx2"/>
                </a:solidFill>
                <a:latin typeface="Arial" panose="020B0604020202020204" pitchFamily="34" charset="0"/>
                <a:cs typeface="Arial" panose="020B0604020202020204" pitchFamily="34" charset="0"/>
              </a:rPr>
              <a:t>SAU </a:t>
            </a:r>
            <a:r>
              <a:rPr lang="en-US" sz="4800" b="1" dirty="0" err="1">
                <a:solidFill>
                  <a:schemeClr val="tx2"/>
                </a:solidFill>
                <a:latin typeface="Arial" panose="020B0604020202020204" pitchFamily="34" charset="0"/>
                <a:cs typeface="Arial" panose="020B0604020202020204" pitchFamily="34" charset="0"/>
              </a:rPr>
              <a:t>PHẪU</a:t>
            </a:r>
            <a:r>
              <a:rPr lang="en-US" sz="4800" b="1" dirty="0">
                <a:solidFill>
                  <a:schemeClr val="tx2"/>
                </a:solidFill>
                <a:latin typeface="Arial" panose="020B0604020202020204" pitchFamily="34" charset="0"/>
                <a:cs typeface="Arial" panose="020B0604020202020204" pitchFamily="34" charset="0"/>
              </a:rPr>
              <a:t> </a:t>
            </a:r>
            <a:r>
              <a:rPr lang="en-US" sz="4800" b="1" dirty="0" err="1">
                <a:solidFill>
                  <a:schemeClr val="tx2"/>
                </a:solidFill>
                <a:latin typeface="Arial" panose="020B0604020202020204" pitchFamily="34" charset="0"/>
                <a:cs typeface="Arial" panose="020B0604020202020204" pitchFamily="34" charset="0"/>
              </a:rPr>
              <a:t>THUẬT</a:t>
            </a:r>
            <a:r>
              <a:rPr lang="en-US" sz="4800" b="1" dirty="0">
                <a:solidFill>
                  <a:schemeClr val="tx2"/>
                </a:solidFill>
                <a:latin typeface="Arial" panose="020B0604020202020204" pitchFamily="34" charset="0"/>
                <a:cs typeface="Arial" panose="020B0604020202020204" pitchFamily="34" charset="0"/>
              </a:rPr>
              <a:t> LONGO</a:t>
            </a:r>
          </a:p>
        </p:txBody>
      </p:sp>
      <p:sp>
        <p:nvSpPr>
          <p:cNvPr id="4" name="Subtitle 3">
            <a:extLst>
              <a:ext uri="{FF2B5EF4-FFF2-40B4-BE49-F238E27FC236}">
                <a16:creationId xmlns:a16="http://schemas.microsoft.com/office/drawing/2014/main" id="{F1720090-D88A-4620-9E09-FEFCA6FA9D9C}"/>
              </a:ext>
            </a:extLst>
          </p:cNvPr>
          <p:cNvSpPr>
            <a:spLocks noGrp="1"/>
          </p:cNvSpPr>
          <p:nvPr>
            <p:ph type="subTitle" idx="1"/>
          </p:nvPr>
        </p:nvSpPr>
        <p:spPr>
          <a:xfrm>
            <a:off x="2445643" y="4414013"/>
            <a:ext cx="7443792" cy="1375860"/>
          </a:xfrm>
        </p:spPr>
        <p:txBody>
          <a:bodyPr>
            <a:normAutofit fontScale="85000" lnSpcReduction="10000"/>
          </a:bodyPr>
          <a:lstStyle/>
          <a:p>
            <a:r>
              <a:rPr lang="en-US" sz="2900" dirty="0">
                <a:solidFill>
                  <a:schemeClr val="tx2"/>
                </a:solidFill>
                <a:latin typeface="Arial" panose="020B0604020202020204" pitchFamily="34" charset="0"/>
                <a:cs typeface="Arial" panose="020B0604020202020204" pitchFamily="34" charset="0"/>
              </a:rPr>
              <a:t>KHOA </a:t>
            </a:r>
            <a:r>
              <a:rPr lang="en-US" sz="2900" dirty="0" err="1">
                <a:solidFill>
                  <a:schemeClr val="tx2"/>
                </a:solidFill>
                <a:latin typeface="Arial" panose="020B0604020202020204" pitchFamily="34" charset="0"/>
                <a:cs typeface="Arial" panose="020B0604020202020204" pitchFamily="34" charset="0"/>
              </a:rPr>
              <a:t>HẬU</a:t>
            </a:r>
            <a:r>
              <a:rPr lang="en-US" sz="2900" dirty="0">
                <a:solidFill>
                  <a:schemeClr val="tx2"/>
                </a:solidFill>
                <a:latin typeface="Arial" panose="020B0604020202020204" pitchFamily="34" charset="0"/>
                <a:cs typeface="Arial" panose="020B0604020202020204" pitchFamily="34" charset="0"/>
              </a:rPr>
              <a:t> </a:t>
            </a:r>
            <a:r>
              <a:rPr lang="en-US" sz="2900" dirty="0" err="1">
                <a:solidFill>
                  <a:schemeClr val="tx2"/>
                </a:solidFill>
                <a:latin typeface="Arial" panose="020B0604020202020204" pitchFamily="34" charset="0"/>
                <a:cs typeface="Arial" panose="020B0604020202020204" pitchFamily="34" charset="0"/>
              </a:rPr>
              <a:t>MÔN</a:t>
            </a:r>
            <a:r>
              <a:rPr lang="en-US" sz="2900" dirty="0">
                <a:solidFill>
                  <a:schemeClr val="tx2"/>
                </a:solidFill>
                <a:latin typeface="Arial" panose="020B0604020202020204" pitchFamily="34" charset="0"/>
                <a:cs typeface="Arial" panose="020B0604020202020204" pitchFamily="34" charset="0"/>
              </a:rPr>
              <a:t> </a:t>
            </a:r>
            <a:r>
              <a:rPr lang="en-US" sz="2900" dirty="0" err="1">
                <a:solidFill>
                  <a:schemeClr val="tx2"/>
                </a:solidFill>
                <a:latin typeface="Arial" panose="020B0604020202020204" pitchFamily="34" charset="0"/>
                <a:cs typeface="Arial" panose="020B0604020202020204" pitchFamily="34" charset="0"/>
              </a:rPr>
              <a:t>TRỰC</a:t>
            </a:r>
            <a:r>
              <a:rPr lang="en-US" sz="2900" dirty="0">
                <a:solidFill>
                  <a:schemeClr val="tx2"/>
                </a:solidFill>
                <a:latin typeface="Arial" panose="020B0604020202020204" pitchFamily="34" charset="0"/>
                <a:cs typeface="Arial" panose="020B0604020202020204" pitchFamily="34" charset="0"/>
              </a:rPr>
              <a:t> </a:t>
            </a:r>
            <a:r>
              <a:rPr lang="en-US" sz="2900" dirty="0" err="1">
                <a:solidFill>
                  <a:schemeClr val="tx2"/>
                </a:solidFill>
                <a:latin typeface="Arial" panose="020B0604020202020204" pitchFamily="34" charset="0"/>
                <a:cs typeface="Arial" panose="020B0604020202020204" pitchFamily="34" charset="0"/>
              </a:rPr>
              <a:t>TRÀNG</a:t>
            </a:r>
            <a:endParaRPr lang="en-US" sz="2900" dirty="0">
              <a:solidFill>
                <a:schemeClr val="tx2"/>
              </a:solidFill>
              <a:latin typeface="Arial" panose="020B0604020202020204" pitchFamily="34" charset="0"/>
              <a:cs typeface="Arial" panose="020B0604020202020204" pitchFamily="34" charset="0"/>
            </a:endParaRPr>
          </a:p>
          <a:p>
            <a:r>
              <a:rPr lang="en-US" sz="2900" dirty="0" err="1">
                <a:solidFill>
                  <a:schemeClr val="tx2"/>
                </a:solidFill>
                <a:latin typeface="Arial" panose="020B0604020202020204" pitchFamily="34" charset="0"/>
                <a:cs typeface="Arial" panose="020B0604020202020204" pitchFamily="34" charset="0"/>
              </a:rPr>
              <a:t>BỆNH</a:t>
            </a:r>
            <a:r>
              <a:rPr lang="en-US" sz="2900" dirty="0">
                <a:solidFill>
                  <a:schemeClr val="tx2"/>
                </a:solidFill>
                <a:latin typeface="Arial" panose="020B0604020202020204" pitchFamily="34" charset="0"/>
                <a:cs typeface="Arial" panose="020B0604020202020204" pitchFamily="34" charset="0"/>
              </a:rPr>
              <a:t> </a:t>
            </a:r>
            <a:r>
              <a:rPr lang="en-US" sz="2900" dirty="0" err="1">
                <a:solidFill>
                  <a:schemeClr val="tx2"/>
                </a:solidFill>
                <a:latin typeface="Arial" panose="020B0604020202020204" pitchFamily="34" charset="0"/>
                <a:cs typeface="Arial" panose="020B0604020202020204" pitchFamily="34" charset="0"/>
              </a:rPr>
              <a:t>VIỆN</a:t>
            </a:r>
            <a:r>
              <a:rPr lang="en-US" sz="2900" dirty="0">
                <a:solidFill>
                  <a:schemeClr val="tx2"/>
                </a:solidFill>
                <a:latin typeface="Arial" panose="020B0604020202020204" pitchFamily="34" charset="0"/>
                <a:cs typeface="Arial" panose="020B0604020202020204" pitchFamily="34" charset="0"/>
              </a:rPr>
              <a:t> </a:t>
            </a:r>
            <a:r>
              <a:rPr lang="en-US" sz="2900" dirty="0" err="1">
                <a:solidFill>
                  <a:schemeClr val="tx2"/>
                </a:solidFill>
                <a:latin typeface="Arial" panose="020B0604020202020204" pitchFamily="34" charset="0"/>
                <a:cs typeface="Arial" panose="020B0604020202020204" pitchFamily="34" charset="0"/>
              </a:rPr>
              <a:t>ĐẠI</a:t>
            </a:r>
            <a:r>
              <a:rPr lang="en-US" sz="2900" dirty="0">
                <a:solidFill>
                  <a:schemeClr val="tx2"/>
                </a:solidFill>
                <a:latin typeface="Arial" panose="020B0604020202020204" pitchFamily="34" charset="0"/>
                <a:cs typeface="Arial" panose="020B0604020202020204" pitchFamily="34" charset="0"/>
              </a:rPr>
              <a:t> </a:t>
            </a:r>
            <a:r>
              <a:rPr lang="en-US" sz="2900" dirty="0" err="1">
                <a:solidFill>
                  <a:schemeClr val="tx2"/>
                </a:solidFill>
                <a:latin typeface="Arial" panose="020B0604020202020204" pitchFamily="34" charset="0"/>
                <a:cs typeface="Arial" panose="020B0604020202020204" pitchFamily="34" charset="0"/>
              </a:rPr>
              <a:t>HỌC</a:t>
            </a:r>
            <a:r>
              <a:rPr lang="en-US" sz="2900" dirty="0">
                <a:solidFill>
                  <a:schemeClr val="tx2"/>
                </a:solidFill>
                <a:latin typeface="Arial" panose="020B0604020202020204" pitchFamily="34" charset="0"/>
                <a:cs typeface="Arial" panose="020B0604020202020204" pitchFamily="34" charset="0"/>
              </a:rPr>
              <a:t> Y D</a:t>
            </a:r>
            <a:r>
              <a:rPr lang="vi-VN" sz="2900" dirty="0">
                <a:solidFill>
                  <a:schemeClr val="tx2"/>
                </a:solidFill>
                <a:latin typeface="Arial" panose="020B0604020202020204" pitchFamily="34" charset="0"/>
                <a:cs typeface="Arial" panose="020B0604020202020204" pitchFamily="34" charset="0"/>
              </a:rPr>
              <a:t>Ư</a:t>
            </a:r>
            <a:r>
              <a:rPr lang="en-US" sz="2900" dirty="0" err="1">
                <a:solidFill>
                  <a:schemeClr val="tx2"/>
                </a:solidFill>
                <a:latin typeface="Arial" panose="020B0604020202020204" pitchFamily="34" charset="0"/>
                <a:cs typeface="Arial" panose="020B0604020202020204" pitchFamily="34" charset="0"/>
              </a:rPr>
              <a:t>ỢC</a:t>
            </a:r>
            <a:r>
              <a:rPr lang="en-US" sz="2900" dirty="0">
                <a:solidFill>
                  <a:schemeClr val="tx2"/>
                </a:solidFill>
                <a:latin typeface="Arial" panose="020B0604020202020204" pitchFamily="34" charset="0"/>
                <a:cs typeface="Arial" panose="020B0604020202020204" pitchFamily="34" charset="0"/>
              </a:rPr>
              <a:t> TP. </a:t>
            </a:r>
            <a:r>
              <a:rPr lang="en-US" sz="2900" dirty="0" err="1">
                <a:solidFill>
                  <a:schemeClr val="tx2"/>
                </a:solidFill>
                <a:latin typeface="Arial" panose="020B0604020202020204" pitchFamily="34" charset="0"/>
                <a:cs typeface="Arial" panose="020B0604020202020204" pitchFamily="34" charset="0"/>
              </a:rPr>
              <a:t>HỒ</a:t>
            </a:r>
            <a:r>
              <a:rPr lang="en-US" sz="2900" dirty="0">
                <a:solidFill>
                  <a:schemeClr val="tx2"/>
                </a:solidFill>
                <a:latin typeface="Arial" panose="020B0604020202020204" pitchFamily="34" charset="0"/>
                <a:cs typeface="Arial" panose="020B0604020202020204" pitchFamily="34" charset="0"/>
              </a:rPr>
              <a:t> </a:t>
            </a:r>
            <a:r>
              <a:rPr lang="en-US" sz="2900" dirty="0" err="1">
                <a:solidFill>
                  <a:schemeClr val="tx2"/>
                </a:solidFill>
                <a:latin typeface="Arial" panose="020B0604020202020204" pitchFamily="34" charset="0"/>
                <a:cs typeface="Arial" panose="020B0604020202020204" pitchFamily="34" charset="0"/>
              </a:rPr>
              <a:t>CHÍ</a:t>
            </a:r>
            <a:r>
              <a:rPr lang="en-US" sz="2900" dirty="0">
                <a:solidFill>
                  <a:schemeClr val="tx2"/>
                </a:solidFill>
                <a:latin typeface="Arial" panose="020B0604020202020204" pitchFamily="34" charset="0"/>
                <a:cs typeface="Arial" panose="020B0604020202020204" pitchFamily="34" charset="0"/>
              </a:rPr>
              <a:t> MINH</a:t>
            </a:r>
          </a:p>
          <a:p>
            <a:r>
              <a:rPr lang="en-US" sz="2900" dirty="0">
                <a:solidFill>
                  <a:schemeClr val="tx2"/>
                </a:solidFill>
                <a:latin typeface="Arial" panose="020B0604020202020204" pitchFamily="34" charset="0"/>
                <a:cs typeface="Arial" panose="020B0604020202020204" pitchFamily="34" charset="0"/>
              </a:rPr>
              <a:t>PGS. TS. BS. </a:t>
            </a:r>
            <a:r>
              <a:rPr lang="en-US" sz="2900" dirty="0" err="1">
                <a:solidFill>
                  <a:schemeClr val="tx2"/>
                </a:solidFill>
                <a:latin typeface="Arial" panose="020B0604020202020204" pitchFamily="34" charset="0"/>
                <a:cs typeface="Arial" panose="020B0604020202020204" pitchFamily="34" charset="0"/>
              </a:rPr>
              <a:t>NGUYỄN</a:t>
            </a:r>
            <a:r>
              <a:rPr lang="en-US" sz="2900" dirty="0">
                <a:solidFill>
                  <a:schemeClr val="tx2"/>
                </a:solidFill>
                <a:latin typeface="Arial" panose="020B0604020202020204" pitchFamily="34" charset="0"/>
                <a:cs typeface="Arial" panose="020B0604020202020204" pitchFamily="34" charset="0"/>
              </a:rPr>
              <a:t> TRUNG </a:t>
            </a:r>
            <a:r>
              <a:rPr lang="en-US" sz="2900" dirty="0" err="1">
                <a:solidFill>
                  <a:schemeClr val="tx2"/>
                </a:solidFill>
                <a:latin typeface="Arial" panose="020B0604020202020204" pitchFamily="34" charset="0"/>
                <a:cs typeface="Arial" panose="020B0604020202020204" pitchFamily="34" charset="0"/>
              </a:rPr>
              <a:t>TÍN</a:t>
            </a:r>
            <a:endParaRPr lang="en-US" sz="2900" dirty="0">
              <a:solidFill>
                <a:schemeClr val="tx2"/>
              </a:solidFill>
              <a:latin typeface="Arial" panose="020B0604020202020204" pitchFamily="34" charset="0"/>
              <a:cs typeface="Arial" panose="020B0604020202020204" pitchFamily="34" charset="0"/>
            </a:endParaRPr>
          </a:p>
        </p:txBody>
      </p:sp>
      <p:grpSp>
        <p:nvGrpSpPr>
          <p:cNvPr id="68" name="Group 67">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69" name="Freeform: Shape 68">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2" name="Freeform: Shape 71">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89035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904F-906A-4838-ACB1-62579BF0B160}"/>
              </a:ext>
            </a:extLst>
          </p:cNvPr>
          <p:cNvSpPr>
            <a:spLocks noGrp="1"/>
          </p:cNvSpPr>
          <p:nvPr>
            <p:ph type="title"/>
          </p:nvPr>
        </p:nvSpPr>
        <p:spPr/>
        <p:txBody>
          <a:bodyPr>
            <a:noAutofit/>
          </a:bodyPr>
          <a:lstStyle/>
          <a:p>
            <a:pPr algn="ctr">
              <a:defRPr/>
            </a:pPr>
            <a:r>
              <a:rPr lang="en-US" sz="4000" b="1" dirty="0" err="1">
                <a:cs typeface="Arial" panose="020B0604020202020204" pitchFamily="34" charset="0"/>
              </a:rPr>
              <a:t>CÁC</a:t>
            </a:r>
            <a:r>
              <a:rPr lang="en-US" sz="4000" b="1" dirty="0">
                <a:cs typeface="Arial" panose="020B0604020202020204" pitchFamily="34" charset="0"/>
              </a:rPr>
              <a:t> </a:t>
            </a:r>
            <a:r>
              <a:rPr lang="en-US" sz="4000" b="1" dirty="0" err="1">
                <a:cs typeface="Arial" panose="020B0604020202020204" pitchFamily="34" charset="0"/>
              </a:rPr>
              <a:t>YẾU</a:t>
            </a:r>
            <a:r>
              <a:rPr lang="en-US" sz="4000" b="1" dirty="0">
                <a:cs typeface="Arial" panose="020B0604020202020204" pitchFamily="34" charset="0"/>
              </a:rPr>
              <a:t> </a:t>
            </a:r>
            <a:r>
              <a:rPr lang="en-US" sz="4000" b="1" dirty="0" err="1">
                <a:cs typeface="Arial" panose="020B0604020202020204" pitchFamily="34" charset="0"/>
              </a:rPr>
              <a:t>TỐ</a:t>
            </a:r>
            <a:r>
              <a:rPr lang="en-US" sz="4000" b="1" dirty="0">
                <a:cs typeface="Arial" panose="020B0604020202020204" pitchFamily="34" charset="0"/>
              </a:rPr>
              <a:t> </a:t>
            </a:r>
            <a:r>
              <a:rPr lang="en-US" sz="4000" b="1" dirty="0" err="1">
                <a:cs typeface="Arial" panose="020B0604020202020204" pitchFamily="34" charset="0"/>
              </a:rPr>
              <a:t>NGUY</a:t>
            </a:r>
            <a:r>
              <a:rPr lang="en-US" sz="4000" b="1" dirty="0">
                <a:cs typeface="Arial" panose="020B0604020202020204" pitchFamily="34" charset="0"/>
              </a:rPr>
              <a:t> C</a:t>
            </a:r>
            <a:r>
              <a:rPr lang="vi-VN" sz="4000" b="1" dirty="0">
                <a:cs typeface="Arial" panose="020B0604020202020204" pitchFamily="34" charset="0"/>
              </a:rPr>
              <a:t>Ơ</a:t>
            </a:r>
            <a:endParaRPr lang="en-US" sz="4000" b="1" dirty="0">
              <a:cs typeface="Arial" panose="020B0604020202020204" pitchFamily="34" charset="0"/>
            </a:endParaRPr>
          </a:p>
        </p:txBody>
      </p:sp>
      <p:sp>
        <p:nvSpPr>
          <p:cNvPr id="17411" name="Content Placeholder 2">
            <a:extLst>
              <a:ext uri="{FF2B5EF4-FFF2-40B4-BE49-F238E27FC236}">
                <a16:creationId xmlns:a16="http://schemas.microsoft.com/office/drawing/2014/main" id="{4D8C645F-BE57-41F1-B61E-385BE3CA6FF4}"/>
              </a:ext>
            </a:extLst>
          </p:cNvPr>
          <p:cNvSpPr>
            <a:spLocks noGrp="1"/>
          </p:cNvSpPr>
          <p:nvPr>
            <p:ph idx="1"/>
          </p:nvPr>
        </p:nvSpPr>
        <p:spPr/>
        <p:txBody>
          <a:bodyPr/>
          <a:lstStyle/>
          <a:p>
            <a:endParaRPr lang="en-US" altLang="en-US"/>
          </a:p>
        </p:txBody>
      </p:sp>
      <p:pic>
        <p:nvPicPr>
          <p:cNvPr id="17412" name="Picture 3">
            <a:extLst>
              <a:ext uri="{FF2B5EF4-FFF2-40B4-BE49-F238E27FC236}">
                <a16:creationId xmlns:a16="http://schemas.microsoft.com/office/drawing/2014/main" id="{3548CD2C-29C1-4741-A9BF-6A49111B0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041" y="1692964"/>
            <a:ext cx="5903913" cy="530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903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A43B4-1783-43C2-991F-F6DB9056F7D7}"/>
              </a:ext>
            </a:extLst>
          </p:cNvPr>
          <p:cNvSpPr>
            <a:spLocks noGrp="1"/>
          </p:cNvSpPr>
          <p:nvPr>
            <p:ph type="title"/>
          </p:nvPr>
        </p:nvSpPr>
        <p:spPr>
          <a:xfrm>
            <a:off x="2959100" y="274638"/>
            <a:ext cx="7499350" cy="1143000"/>
          </a:xfrm>
        </p:spPr>
        <p:txBody>
          <a:bodyPr/>
          <a:lstStyle/>
          <a:p>
            <a:pPr>
              <a:defRPr/>
            </a:pPr>
            <a:r>
              <a:rPr lang="en-US" sz="4000" b="1" dirty="0" err="1">
                <a:latin typeface="Arial" panose="020B0604020202020204" pitchFamily="34" charset="0"/>
                <a:cs typeface="Arial" panose="020B0604020202020204" pitchFamily="34" charset="0"/>
              </a:rPr>
              <a:t>BỆNH</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SINH</a:t>
            </a:r>
            <a:r>
              <a:rPr lang="en-US" sz="4000" b="1" dirty="0">
                <a:latin typeface="Arial" panose="020B0604020202020204" pitchFamily="34" charset="0"/>
                <a:cs typeface="Arial" panose="020B0604020202020204" pitchFamily="34" charset="0"/>
              </a:rPr>
              <a:t> </a:t>
            </a:r>
          </a:p>
        </p:txBody>
      </p:sp>
      <p:sp>
        <p:nvSpPr>
          <p:cNvPr id="15363" name="AutoShape 1">
            <a:extLst>
              <a:ext uri="{FF2B5EF4-FFF2-40B4-BE49-F238E27FC236}">
                <a16:creationId xmlns:a16="http://schemas.microsoft.com/office/drawing/2014/main" id="{B4DD6047-7834-499D-8DC9-7F8B0E72C9EB}"/>
              </a:ext>
            </a:extLst>
          </p:cNvPr>
          <p:cNvSpPr>
            <a:spLocks noChangeAspect="1" noChangeArrowheads="1"/>
          </p:cNvSpPr>
          <p:nvPr/>
        </p:nvSpPr>
        <p:spPr bwMode="auto">
          <a:xfrm>
            <a:off x="3576638" y="2036763"/>
            <a:ext cx="56007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nvGrpSpPr>
          <p:cNvPr id="15364" name="Group 2">
            <a:extLst>
              <a:ext uri="{FF2B5EF4-FFF2-40B4-BE49-F238E27FC236}">
                <a16:creationId xmlns:a16="http://schemas.microsoft.com/office/drawing/2014/main" id="{1B80DF1F-C12A-400F-82E6-94C95785A140}"/>
              </a:ext>
            </a:extLst>
          </p:cNvPr>
          <p:cNvGrpSpPr>
            <a:grpSpLocks/>
          </p:cNvGrpSpPr>
          <p:nvPr/>
        </p:nvGrpSpPr>
        <p:grpSpPr bwMode="auto">
          <a:xfrm>
            <a:off x="3014662" y="1041956"/>
            <a:ext cx="6831013" cy="5248275"/>
            <a:chOff x="1986" y="3806"/>
            <a:chExt cx="8815" cy="7284"/>
          </a:xfrm>
        </p:grpSpPr>
        <p:sp>
          <p:nvSpPr>
            <p:cNvPr id="15369" name="Text Box 3">
              <a:extLst>
                <a:ext uri="{FF2B5EF4-FFF2-40B4-BE49-F238E27FC236}">
                  <a16:creationId xmlns:a16="http://schemas.microsoft.com/office/drawing/2014/main" id="{88B28731-CBF5-4AF0-B02C-83F95D96D48B}"/>
                </a:ext>
              </a:extLst>
            </p:cNvPr>
            <p:cNvSpPr txBox="1">
              <a:spLocks noChangeArrowheads="1"/>
            </p:cNvSpPr>
            <p:nvPr/>
          </p:nvSpPr>
          <p:spPr bwMode="auto">
            <a:xfrm>
              <a:off x="1987" y="3807"/>
              <a:ext cx="2792" cy="166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300">
                  <a:cs typeface="Times New Roman" panose="02020603050405020304" pitchFamily="18" charset="0"/>
                </a:rPr>
                <a:t>Phá vỡ mô nâng đỡ giúp cố định đệm hậu môn vào mô xung quanh</a:t>
              </a:r>
              <a:endParaRPr lang="en-US" altLang="en-US"/>
            </a:p>
          </p:txBody>
        </p:sp>
        <p:sp>
          <p:nvSpPr>
            <p:cNvPr id="15370" name="Text Box 4">
              <a:extLst>
                <a:ext uri="{FF2B5EF4-FFF2-40B4-BE49-F238E27FC236}">
                  <a16:creationId xmlns:a16="http://schemas.microsoft.com/office/drawing/2014/main" id="{9BD3F783-8DD8-47EA-9006-B6B1D29A5A1F}"/>
                </a:ext>
              </a:extLst>
            </p:cNvPr>
            <p:cNvSpPr txBox="1">
              <a:spLocks noChangeArrowheads="1"/>
            </p:cNvSpPr>
            <p:nvPr/>
          </p:nvSpPr>
          <p:spPr bwMode="auto">
            <a:xfrm>
              <a:off x="4954" y="3806"/>
              <a:ext cx="2754" cy="1666"/>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300">
                  <a:cs typeface="Times New Roman" panose="02020603050405020304" pitchFamily="18" charset="0"/>
                </a:rPr>
                <a:t>Bất thường mạch máu: tăng dòng chảy trong đám rối trĩ, tăng áp lực tĩnh mạch, viêm vi mạch</a:t>
              </a:r>
              <a:endParaRPr lang="en-US" altLang="en-US"/>
            </a:p>
          </p:txBody>
        </p:sp>
        <p:sp>
          <p:nvSpPr>
            <p:cNvPr id="15371" name="Text Box 5">
              <a:extLst>
                <a:ext uri="{FF2B5EF4-FFF2-40B4-BE49-F238E27FC236}">
                  <a16:creationId xmlns:a16="http://schemas.microsoft.com/office/drawing/2014/main" id="{9BDFC5D2-D20E-444D-AA77-1D646D28041C}"/>
                </a:ext>
              </a:extLst>
            </p:cNvPr>
            <p:cNvSpPr txBox="1">
              <a:spLocks noChangeArrowheads="1"/>
            </p:cNvSpPr>
            <p:nvPr/>
          </p:nvSpPr>
          <p:spPr bwMode="auto">
            <a:xfrm>
              <a:off x="7909" y="3806"/>
              <a:ext cx="2880" cy="166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300">
                  <a:cs typeface="Times New Roman" panose="02020603050405020304" pitchFamily="18" charset="0"/>
                </a:rPr>
                <a:t>Mô trực tràng lỏng lẻo</a:t>
              </a:r>
              <a:endParaRPr lang="en-US" altLang="en-US"/>
            </a:p>
          </p:txBody>
        </p:sp>
        <p:sp>
          <p:nvSpPr>
            <p:cNvPr id="15372" name="Down Arrow 6">
              <a:extLst>
                <a:ext uri="{FF2B5EF4-FFF2-40B4-BE49-F238E27FC236}">
                  <a16:creationId xmlns:a16="http://schemas.microsoft.com/office/drawing/2014/main" id="{FC71FB43-2C07-4AB1-BD33-5699A9CE25EA}"/>
                </a:ext>
              </a:extLst>
            </p:cNvPr>
            <p:cNvSpPr>
              <a:spLocks noChangeArrowheads="1"/>
            </p:cNvSpPr>
            <p:nvPr/>
          </p:nvSpPr>
          <p:spPr bwMode="auto">
            <a:xfrm>
              <a:off x="3076" y="5597"/>
              <a:ext cx="776" cy="1076"/>
            </a:xfrm>
            <a:prstGeom prst="downArrow">
              <a:avLst>
                <a:gd name="adj1" fmla="val 50000"/>
                <a:gd name="adj2" fmla="val 50001"/>
              </a:avLst>
            </a:prstGeom>
            <a:solidFill>
              <a:srgbClr val="F2F2F2"/>
            </a:solidFill>
            <a:ln w="25400">
              <a:solidFill>
                <a:srgbClr val="808080"/>
              </a:solidFill>
              <a:miter lim="800000"/>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73" name="Down Arrow 8">
              <a:extLst>
                <a:ext uri="{FF2B5EF4-FFF2-40B4-BE49-F238E27FC236}">
                  <a16:creationId xmlns:a16="http://schemas.microsoft.com/office/drawing/2014/main" id="{F130732E-C3EB-4407-9B84-D02C8EE91A96}"/>
                </a:ext>
              </a:extLst>
            </p:cNvPr>
            <p:cNvSpPr>
              <a:spLocks noChangeArrowheads="1"/>
            </p:cNvSpPr>
            <p:nvPr/>
          </p:nvSpPr>
          <p:spPr bwMode="auto">
            <a:xfrm>
              <a:off x="5993" y="5597"/>
              <a:ext cx="776" cy="1076"/>
            </a:xfrm>
            <a:prstGeom prst="downArrow">
              <a:avLst>
                <a:gd name="adj1" fmla="val 50000"/>
                <a:gd name="adj2" fmla="val 50001"/>
              </a:avLst>
            </a:prstGeom>
            <a:solidFill>
              <a:srgbClr val="F2F2F2"/>
            </a:solidFill>
            <a:ln w="25400">
              <a:solidFill>
                <a:srgbClr val="808080"/>
              </a:solidFill>
              <a:miter lim="800000"/>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74" name="Down Arrow 9">
              <a:extLst>
                <a:ext uri="{FF2B5EF4-FFF2-40B4-BE49-F238E27FC236}">
                  <a16:creationId xmlns:a16="http://schemas.microsoft.com/office/drawing/2014/main" id="{279B0C64-E479-484A-8225-0A1346D51722}"/>
                </a:ext>
              </a:extLst>
            </p:cNvPr>
            <p:cNvSpPr>
              <a:spLocks noChangeArrowheads="1"/>
            </p:cNvSpPr>
            <p:nvPr/>
          </p:nvSpPr>
          <p:spPr bwMode="auto">
            <a:xfrm>
              <a:off x="8911" y="5597"/>
              <a:ext cx="776" cy="1076"/>
            </a:xfrm>
            <a:prstGeom prst="downArrow">
              <a:avLst>
                <a:gd name="adj1" fmla="val 50000"/>
                <a:gd name="adj2" fmla="val 50001"/>
              </a:avLst>
            </a:prstGeom>
            <a:solidFill>
              <a:srgbClr val="F2F2F2"/>
            </a:solidFill>
            <a:ln w="25400">
              <a:solidFill>
                <a:srgbClr val="808080"/>
              </a:solidFill>
              <a:miter lim="800000"/>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75" name="Text Box 10">
              <a:extLst>
                <a:ext uri="{FF2B5EF4-FFF2-40B4-BE49-F238E27FC236}">
                  <a16:creationId xmlns:a16="http://schemas.microsoft.com/office/drawing/2014/main" id="{897E74F8-A6D2-4B27-8AA4-C51BD226A8E0}"/>
                </a:ext>
              </a:extLst>
            </p:cNvPr>
            <p:cNvSpPr txBox="1">
              <a:spLocks noChangeArrowheads="1"/>
            </p:cNvSpPr>
            <p:nvPr/>
          </p:nvSpPr>
          <p:spPr bwMode="auto">
            <a:xfrm>
              <a:off x="1999" y="6887"/>
              <a:ext cx="8802" cy="588"/>
            </a:xfrm>
            <a:prstGeom prst="rect">
              <a:avLst/>
            </a:prstGeom>
            <a:solidFill>
              <a:srgbClr val="FFFFFF"/>
            </a:solidFill>
            <a:ln w="6350">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300">
                  <a:cs typeface="Times New Roman" panose="02020603050405020304" pitchFamily="18" charset="0"/>
                </a:rPr>
                <a:t>Đệm hậu môn sa xuống và sung huyết</a:t>
              </a:r>
              <a:endParaRPr lang="en-US" altLang="en-US"/>
            </a:p>
          </p:txBody>
        </p:sp>
        <p:sp>
          <p:nvSpPr>
            <p:cNvPr id="15376" name="Down Arrow 11">
              <a:extLst>
                <a:ext uri="{FF2B5EF4-FFF2-40B4-BE49-F238E27FC236}">
                  <a16:creationId xmlns:a16="http://schemas.microsoft.com/office/drawing/2014/main" id="{5D1374FE-E6F3-48DB-B3FE-49FD54E69632}"/>
                </a:ext>
              </a:extLst>
            </p:cNvPr>
            <p:cNvSpPr>
              <a:spLocks noChangeArrowheads="1"/>
            </p:cNvSpPr>
            <p:nvPr/>
          </p:nvSpPr>
          <p:spPr bwMode="auto">
            <a:xfrm>
              <a:off x="4791" y="7801"/>
              <a:ext cx="3794" cy="2429"/>
            </a:xfrm>
            <a:prstGeom prst="downArrow">
              <a:avLst>
                <a:gd name="adj1" fmla="val 50000"/>
                <a:gd name="adj2" fmla="val 50000"/>
              </a:avLst>
            </a:prstGeom>
            <a:solidFill>
              <a:srgbClr val="F2F2F2"/>
            </a:solidFill>
            <a:ln w="25400">
              <a:solidFill>
                <a:srgbClr val="808080"/>
              </a:solidFill>
              <a:miter lim="800000"/>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300">
                  <a:cs typeface="Times New Roman" panose="02020603050405020304" pitchFamily="18" charset="0"/>
                </a:rPr>
                <a:t>Phá hủy thêm mô nâng đỡ đệm hậu môn và làm yếu thành mạch</a:t>
              </a:r>
              <a:endParaRPr lang="en-US" altLang="en-US"/>
            </a:p>
          </p:txBody>
        </p:sp>
        <p:sp>
          <p:nvSpPr>
            <p:cNvPr id="15377" name="Text Box 12">
              <a:extLst>
                <a:ext uri="{FF2B5EF4-FFF2-40B4-BE49-F238E27FC236}">
                  <a16:creationId xmlns:a16="http://schemas.microsoft.com/office/drawing/2014/main" id="{FEAEF126-4BD7-4BDB-9C35-C3B0CC3485CF}"/>
                </a:ext>
              </a:extLst>
            </p:cNvPr>
            <p:cNvSpPr txBox="1">
              <a:spLocks noChangeArrowheads="1"/>
            </p:cNvSpPr>
            <p:nvPr/>
          </p:nvSpPr>
          <p:spPr bwMode="auto">
            <a:xfrm>
              <a:off x="2312" y="7801"/>
              <a:ext cx="2654" cy="1076"/>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300">
                  <a:cs typeface="Times New Roman" panose="02020603050405020304" pitchFamily="18" charset="0"/>
                </a:rPr>
                <a:t>Yếu tố tăng nặng: phân cứng, táo bón,  động tác rặn, có thai</a:t>
              </a:r>
              <a:endParaRPr lang="en-US" altLang="en-US"/>
            </a:p>
          </p:txBody>
        </p:sp>
        <p:sp>
          <p:nvSpPr>
            <p:cNvPr id="15378" name="Text Box 13">
              <a:extLst>
                <a:ext uri="{FF2B5EF4-FFF2-40B4-BE49-F238E27FC236}">
                  <a16:creationId xmlns:a16="http://schemas.microsoft.com/office/drawing/2014/main" id="{5BEF5E4E-F318-4D36-B593-C79980820198}"/>
                </a:ext>
              </a:extLst>
            </p:cNvPr>
            <p:cNvSpPr txBox="1">
              <a:spLocks noChangeArrowheads="1"/>
            </p:cNvSpPr>
            <p:nvPr/>
          </p:nvSpPr>
          <p:spPr bwMode="auto">
            <a:xfrm>
              <a:off x="1986" y="10502"/>
              <a:ext cx="8802" cy="588"/>
            </a:xfrm>
            <a:prstGeom prst="rect">
              <a:avLst/>
            </a:prstGeom>
            <a:solidFill>
              <a:srgbClr val="FFFFFF"/>
            </a:solidFill>
            <a:ln w="6350">
              <a:solidFill>
                <a:srgbClr val="000000"/>
              </a:solidFill>
              <a:miter lim="800000"/>
              <a:headEnd/>
              <a:tailEnd/>
            </a:ln>
          </p:spPr>
          <p:txBody>
            <a:bodyPr/>
            <a:lstStyle>
              <a:lvl1pPr>
                <a:tabLst>
                  <a:tab pos="2879725" algn="ctr"/>
                </a:tabLst>
                <a:defRPr>
                  <a:solidFill>
                    <a:schemeClr val="tx1"/>
                  </a:solidFill>
                  <a:latin typeface="Arial" panose="020B0604020202020204" pitchFamily="34" charset="0"/>
                  <a:cs typeface="Arial" panose="020B0604020202020204" pitchFamily="34" charset="0"/>
                </a:defRPr>
              </a:lvl1pPr>
              <a:lvl2pPr marL="742950" indent="-285750">
                <a:tabLst>
                  <a:tab pos="2879725" algn="ctr"/>
                </a:tabLst>
                <a:defRPr>
                  <a:solidFill>
                    <a:schemeClr val="tx1"/>
                  </a:solidFill>
                  <a:latin typeface="Arial" panose="020B0604020202020204" pitchFamily="34" charset="0"/>
                  <a:cs typeface="Arial" panose="020B0604020202020204" pitchFamily="34" charset="0"/>
                </a:defRPr>
              </a:lvl2pPr>
              <a:lvl3pPr marL="1143000" indent="-228600">
                <a:tabLst>
                  <a:tab pos="2879725" algn="ctr"/>
                </a:tabLst>
                <a:defRPr>
                  <a:solidFill>
                    <a:schemeClr val="tx1"/>
                  </a:solidFill>
                  <a:latin typeface="Arial" panose="020B0604020202020204" pitchFamily="34" charset="0"/>
                  <a:cs typeface="Arial" panose="020B0604020202020204" pitchFamily="34" charset="0"/>
                </a:defRPr>
              </a:lvl3pPr>
              <a:lvl4pPr marL="1600200" indent="-228600">
                <a:tabLst>
                  <a:tab pos="2879725" algn="ctr"/>
                </a:tabLst>
                <a:defRPr>
                  <a:solidFill>
                    <a:schemeClr val="tx1"/>
                  </a:solidFill>
                  <a:latin typeface="Arial" panose="020B0604020202020204" pitchFamily="34" charset="0"/>
                  <a:cs typeface="Arial" panose="020B0604020202020204" pitchFamily="34" charset="0"/>
                </a:defRPr>
              </a:lvl4pPr>
              <a:lvl5pPr marL="2057400" indent="-228600">
                <a:tabLst>
                  <a:tab pos="2879725" algn="ctr"/>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2879725" algn="ctr"/>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2879725" algn="ctr"/>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2879725" algn="ctr"/>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2879725" algn="ctr"/>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00">
                  <a:cs typeface="Times New Roman" panose="02020603050405020304" pitchFamily="18" charset="0"/>
                </a:rPr>
                <a:t>	Trĩ có triệu chứng</a:t>
              </a:r>
              <a:endParaRPr lang="en-US" altLang="en-US"/>
            </a:p>
          </p:txBody>
        </p:sp>
      </p:grpSp>
      <p:sp>
        <p:nvSpPr>
          <p:cNvPr id="15366" name="Rectangle 14">
            <a:extLst>
              <a:ext uri="{FF2B5EF4-FFF2-40B4-BE49-F238E27FC236}">
                <a16:creationId xmlns:a16="http://schemas.microsoft.com/office/drawing/2014/main" id="{E069CC2E-0F18-4BA8-AB26-316E65738179}"/>
              </a:ext>
            </a:extLst>
          </p:cNvPr>
          <p:cNvSpPr>
            <a:spLocks noChangeArrowheads="1"/>
          </p:cNvSpPr>
          <p:nvPr/>
        </p:nvSpPr>
        <p:spPr bwMode="auto">
          <a:xfrm>
            <a:off x="3576639" y="1623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7" name="Rectangle 22">
            <a:extLst>
              <a:ext uri="{FF2B5EF4-FFF2-40B4-BE49-F238E27FC236}">
                <a16:creationId xmlns:a16="http://schemas.microsoft.com/office/drawing/2014/main" id="{89B37FE1-2EF1-4469-8ACE-EA15E3E733E2}"/>
              </a:ext>
            </a:extLst>
          </p:cNvPr>
          <p:cNvSpPr>
            <a:spLocks noChangeArrowheads="1"/>
          </p:cNvSpPr>
          <p:nvPr/>
        </p:nvSpPr>
        <p:spPr bwMode="auto">
          <a:xfrm>
            <a:off x="3576639" y="18520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8" name="Rectangle 23">
            <a:extLst>
              <a:ext uri="{FF2B5EF4-FFF2-40B4-BE49-F238E27FC236}">
                <a16:creationId xmlns:a16="http://schemas.microsoft.com/office/drawing/2014/main" id="{CAB4B3FC-2497-4D73-84E1-39283C697ACC}"/>
              </a:ext>
            </a:extLst>
          </p:cNvPr>
          <p:cNvSpPr>
            <a:spLocks noChangeArrowheads="1"/>
          </p:cNvSpPr>
          <p:nvPr/>
        </p:nvSpPr>
        <p:spPr bwMode="auto">
          <a:xfrm>
            <a:off x="3576639" y="64748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59827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02BFC2-9DE9-4A19-A185-CF1A27B530D1}"/>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PHẪU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LÍ</a:t>
            </a:r>
            <a:r>
              <a:rPr lang="en-US" dirty="0">
                <a:latin typeface="Arial" panose="020B0604020202020204" pitchFamily="34" charset="0"/>
                <a:cs typeface="Arial" panose="020B0604020202020204" pitchFamily="34" charset="0"/>
              </a:rPr>
              <a:t> T</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ỞNG</a:t>
            </a:r>
            <a:endParaRPr lang="en-US"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E0918152-05A7-4353-A09E-4ABD8FA9A327}"/>
              </a:ext>
            </a:extLst>
          </p:cNvPr>
          <p:cNvSpPr>
            <a:spLocks noGrp="1"/>
          </p:cNvSpPr>
          <p:nvPr>
            <p:ph idx="1"/>
          </p:nvPr>
        </p:nvSpPr>
        <p:spPr/>
        <p:txBody>
          <a:bodyPr>
            <a:normAutofit/>
          </a:bodyPr>
          <a:lstStyle/>
          <a:p>
            <a:r>
              <a:rPr lang="en-US" sz="3600" dirty="0" err="1"/>
              <a:t>Điều</a:t>
            </a:r>
            <a:r>
              <a:rPr lang="en-US" sz="3600" dirty="0"/>
              <a:t> </a:t>
            </a:r>
            <a:r>
              <a:rPr lang="en-US" sz="3600" dirty="0" err="1"/>
              <a:t>trị</a:t>
            </a:r>
            <a:r>
              <a:rPr lang="en-US" sz="3600" dirty="0"/>
              <a:t> </a:t>
            </a:r>
            <a:r>
              <a:rPr lang="en-US" sz="3600" dirty="0" err="1"/>
              <a:t>theo</a:t>
            </a:r>
            <a:r>
              <a:rPr lang="en-US" sz="3600" dirty="0"/>
              <a:t> c</a:t>
            </a:r>
            <a:r>
              <a:rPr lang="vi-VN" sz="3600" dirty="0"/>
              <a:t>ơ</a:t>
            </a:r>
            <a:r>
              <a:rPr lang="en-US" sz="3600" dirty="0"/>
              <a:t> </a:t>
            </a:r>
            <a:r>
              <a:rPr lang="en-US" sz="3600" dirty="0" err="1"/>
              <a:t>chế</a:t>
            </a:r>
            <a:r>
              <a:rPr lang="en-US" sz="3600" dirty="0"/>
              <a:t> </a:t>
            </a:r>
            <a:r>
              <a:rPr lang="en-US" sz="3600" dirty="0" err="1"/>
              <a:t>bệnh</a:t>
            </a:r>
            <a:r>
              <a:rPr lang="en-US" sz="3600" dirty="0"/>
              <a:t> </a:t>
            </a:r>
            <a:r>
              <a:rPr lang="en-US" sz="3600" dirty="0" err="1"/>
              <a:t>sinh</a:t>
            </a:r>
            <a:endParaRPr lang="en-US" sz="3600" dirty="0"/>
          </a:p>
          <a:p>
            <a:r>
              <a:rPr lang="en-US" sz="3600" dirty="0" err="1"/>
              <a:t>Ít</a:t>
            </a:r>
            <a:r>
              <a:rPr lang="en-US" sz="3600" dirty="0"/>
              <a:t> </a:t>
            </a:r>
            <a:r>
              <a:rPr lang="en-US" sz="3600" dirty="0" err="1"/>
              <a:t>đau</a:t>
            </a:r>
            <a:r>
              <a:rPr lang="en-US" sz="3600" dirty="0"/>
              <a:t> </a:t>
            </a:r>
            <a:r>
              <a:rPr lang="en-US" sz="3600" dirty="0" err="1"/>
              <a:t>sau</a:t>
            </a:r>
            <a:r>
              <a:rPr lang="en-US" sz="3600" dirty="0"/>
              <a:t> </a:t>
            </a:r>
            <a:r>
              <a:rPr lang="en-US" sz="3600" dirty="0" err="1"/>
              <a:t>mổ</a:t>
            </a:r>
            <a:endParaRPr lang="en-US" sz="3600" dirty="0"/>
          </a:p>
          <a:p>
            <a:r>
              <a:rPr lang="en-US" sz="3600" dirty="0" err="1"/>
              <a:t>Không</a:t>
            </a:r>
            <a:r>
              <a:rPr lang="en-US" sz="3600" dirty="0"/>
              <a:t> </a:t>
            </a:r>
            <a:r>
              <a:rPr lang="en-US" sz="3600" dirty="0" err="1"/>
              <a:t>biến</a:t>
            </a:r>
            <a:r>
              <a:rPr lang="en-US" sz="3600" dirty="0"/>
              <a:t> </a:t>
            </a:r>
            <a:r>
              <a:rPr lang="en-US" sz="3600" dirty="0" err="1"/>
              <a:t>chứng</a:t>
            </a:r>
            <a:r>
              <a:rPr lang="en-US" sz="3600" dirty="0"/>
              <a:t> </a:t>
            </a:r>
          </a:p>
        </p:txBody>
      </p:sp>
    </p:spTree>
    <p:extLst>
      <p:ext uri="{BB962C8B-B14F-4D97-AF65-F5344CB8AC3E}">
        <p14:creationId xmlns:p14="http://schemas.microsoft.com/office/powerpoint/2010/main" val="1515554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851D51-6107-4826-95B5-7522B662BF7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40C9E0E-D9D3-4020-9E1B-24C2CB5C560B}"/>
              </a:ext>
            </a:extLst>
          </p:cNvPr>
          <p:cNvPicPr>
            <a:picLocks noGrp="1" noChangeAspect="1"/>
          </p:cNvPicPr>
          <p:nvPr>
            <p:ph sz="half" idx="1"/>
          </p:nvPr>
        </p:nvPicPr>
        <p:blipFill>
          <a:blip r:embed="rId2"/>
          <a:stretch>
            <a:fillRect/>
          </a:stretch>
        </p:blipFill>
        <p:spPr>
          <a:xfrm>
            <a:off x="838200" y="3475859"/>
            <a:ext cx="5181600" cy="1050870"/>
          </a:xfrm>
        </p:spPr>
      </p:pic>
      <p:sp>
        <p:nvSpPr>
          <p:cNvPr id="8" name="Content Placeholder 7">
            <a:extLst>
              <a:ext uri="{FF2B5EF4-FFF2-40B4-BE49-F238E27FC236}">
                <a16:creationId xmlns:a16="http://schemas.microsoft.com/office/drawing/2014/main" id="{87775D77-861F-4DEB-90EF-10A30798C7D3}"/>
              </a:ext>
            </a:extLst>
          </p:cNvPr>
          <p:cNvSpPr>
            <a:spLocks noGrp="1"/>
          </p:cNvSpPr>
          <p:nvPr>
            <p:ph sz="half" idx="2"/>
          </p:nvPr>
        </p:nvSpPr>
        <p:spPr/>
        <p:txBody>
          <a:bodyPr/>
          <a:lstStyle/>
          <a:p>
            <a:endParaRPr lang="en-US" dirty="0"/>
          </a:p>
          <a:p>
            <a:r>
              <a:rPr lang="en-US" dirty="0" err="1">
                <a:latin typeface="Arial" panose="020B0604020202020204" pitchFamily="34" charset="0"/>
                <a:cs typeface="Arial" panose="020B0604020202020204" pitchFamily="34" charset="0"/>
              </a:rPr>
              <a:t>Nghiên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cứu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Ý</a:t>
            </a:r>
          </a:p>
          <a:p>
            <a:r>
              <a:rPr lang="en-US" sz="4000" baseline="30000" dirty="0" err="1">
                <a:latin typeface="Arial" panose="020B0604020202020204" pitchFamily="34" charset="0"/>
                <a:cs typeface="Arial" panose="020B0604020202020204" pitchFamily="34" charset="0"/>
              </a:rPr>
              <a:t>Ravo</a:t>
            </a:r>
            <a:r>
              <a:rPr lang="en-US" sz="4000" baseline="30000" dirty="0">
                <a:latin typeface="Arial" panose="020B0604020202020204" pitchFamily="34" charset="0"/>
                <a:cs typeface="Arial" panose="020B0604020202020204" pitchFamily="34" charset="0"/>
              </a:rPr>
              <a:t> </a:t>
            </a:r>
            <a:r>
              <a:rPr lang="en-US" sz="4000" baseline="30000" dirty="0" err="1">
                <a:latin typeface="Arial" panose="020B0604020202020204" pitchFamily="34" charset="0"/>
                <a:cs typeface="Arial" panose="020B0604020202020204" pitchFamily="34" charset="0"/>
              </a:rPr>
              <a:t>và</a:t>
            </a:r>
            <a:r>
              <a:rPr lang="en-US" sz="4000" baseline="30000" dirty="0">
                <a:latin typeface="Arial" panose="020B0604020202020204" pitchFamily="34" charset="0"/>
                <a:cs typeface="Arial" panose="020B0604020202020204" pitchFamily="34" charset="0"/>
              </a:rPr>
              <a:t> cs., </a:t>
            </a:r>
            <a:r>
              <a:rPr lang="en-US" sz="4000" baseline="30000" dirty="0" err="1">
                <a:latin typeface="Arial" panose="020B0604020202020204" pitchFamily="34" charset="0"/>
                <a:cs typeface="Arial" panose="020B0604020202020204" pitchFamily="34" charset="0"/>
              </a:rPr>
              <a:t>Hồi</a:t>
            </a:r>
            <a:r>
              <a:rPr lang="en-US" sz="4000" baseline="30000" dirty="0">
                <a:latin typeface="Arial" panose="020B0604020202020204" pitchFamily="34" charset="0"/>
                <a:cs typeface="Arial" panose="020B0604020202020204" pitchFamily="34" charset="0"/>
              </a:rPr>
              <a:t> </a:t>
            </a:r>
            <a:r>
              <a:rPr lang="en-US" sz="4000" baseline="30000" dirty="0" err="1">
                <a:latin typeface="Arial" panose="020B0604020202020204" pitchFamily="34" charset="0"/>
                <a:cs typeface="Arial" panose="020B0604020202020204" pitchFamily="34" charset="0"/>
              </a:rPr>
              <a:t>cứu</a:t>
            </a:r>
            <a:r>
              <a:rPr lang="en-US" sz="4000" baseline="30000" dirty="0">
                <a:latin typeface="Arial" panose="020B0604020202020204" pitchFamily="34" charset="0"/>
                <a:cs typeface="Arial" panose="020B0604020202020204" pitchFamily="34" charset="0"/>
              </a:rPr>
              <a:t> 1.107 tr</a:t>
            </a:r>
            <a:r>
              <a:rPr lang="vi-VN" sz="4000" baseline="30000" dirty="0">
                <a:latin typeface="Arial" panose="020B0604020202020204" pitchFamily="34" charset="0"/>
                <a:cs typeface="Arial" panose="020B0604020202020204" pitchFamily="34" charset="0"/>
              </a:rPr>
              <a:t>ư</a:t>
            </a:r>
            <a:r>
              <a:rPr lang="en-US" sz="4000" baseline="30000" dirty="0" err="1">
                <a:latin typeface="Arial" panose="020B0604020202020204" pitchFamily="34" charset="0"/>
                <a:cs typeface="Arial" panose="020B0604020202020204" pitchFamily="34" charset="0"/>
              </a:rPr>
              <a:t>ờng</a:t>
            </a:r>
            <a:r>
              <a:rPr lang="en-US" sz="4000" baseline="30000" dirty="0">
                <a:latin typeface="Arial" panose="020B0604020202020204" pitchFamily="34" charset="0"/>
                <a:cs typeface="Arial" panose="020B0604020202020204" pitchFamily="34" charset="0"/>
              </a:rPr>
              <a:t> </a:t>
            </a:r>
            <a:r>
              <a:rPr lang="en-US" sz="4000" baseline="30000" dirty="0" err="1">
                <a:latin typeface="Arial" panose="020B0604020202020204" pitchFamily="34" charset="0"/>
                <a:cs typeface="Arial" panose="020B0604020202020204" pitchFamily="34" charset="0"/>
              </a:rPr>
              <a:t>hợp</a:t>
            </a:r>
            <a:r>
              <a:rPr lang="en-US" sz="4000" baseline="30000" dirty="0">
                <a:latin typeface="Arial" panose="020B0604020202020204" pitchFamily="34" charset="0"/>
                <a:cs typeface="Arial" panose="020B0604020202020204" pitchFamily="34" charset="0"/>
              </a:rPr>
              <a:t> </a:t>
            </a:r>
          </a:p>
          <a:p>
            <a:endParaRPr lang="en-US" dirty="0"/>
          </a:p>
          <a:p>
            <a:endParaRPr lang="en-US" dirty="0"/>
          </a:p>
        </p:txBody>
      </p:sp>
    </p:spTree>
    <p:extLst>
      <p:ext uri="{BB962C8B-B14F-4D97-AF65-F5344CB8AC3E}">
        <p14:creationId xmlns:p14="http://schemas.microsoft.com/office/powerpoint/2010/main" val="1366072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47A2-CEAC-40AA-A0BC-7AC2662E1E04}"/>
              </a:ext>
            </a:extLst>
          </p:cNvPr>
          <p:cNvSpPr>
            <a:spLocks noGrp="1"/>
          </p:cNvSpPr>
          <p:nvPr>
            <p:ph type="title"/>
          </p:nvPr>
        </p:nvSpPr>
        <p:spPr/>
        <p:txBody>
          <a:bodyPr/>
          <a:lstStyle/>
          <a:p>
            <a:r>
              <a:rPr lang="en-US" b="1" dirty="0" err="1"/>
              <a:t>BIẾN</a:t>
            </a:r>
            <a:r>
              <a:rPr lang="en-US" b="1" dirty="0"/>
              <a:t> </a:t>
            </a:r>
            <a:r>
              <a:rPr lang="en-US" b="1" dirty="0" err="1"/>
              <a:t>CHỨNG</a:t>
            </a:r>
            <a:r>
              <a:rPr lang="en-US" b="1" dirty="0"/>
              <a:t> </a:t>
            </a:r>
            <a:r>
              <a:rPr lang="en-US" b="1" dirty="0" err="1"/>
              <a:t>SỚM</a:t>
            </a:r>
            <a:endParaRPr lang="en-US" b="1" dirty="0"/>
          </a:p>
        </p:txBody>
      </p:sp>
      <p:sp>
        <p:nvSpPr>
          <p:cNvPr id="3" name="Content Placeholder 2">
            <a:extLst>
              <a:ext uri="{FF2B5EF4-FFF2-40B4-BE49-F238E27FC236}">
                <a16:creationId xmlns:a16="http://schemas.microsoft.com/office/drawing/2014/main" id="{009B46E4-B895-447D-B894-93060444F151}"/>
              </a:ext>
            </a:extLst>
          </p:cNvPr>
          <p:cNvSpPr>
            <a:spLocks noGrp="1"/>
          </p:cNvSpPr>
          <p:nvPr>
            <p:ph idx="1"/>
          </p:nvPr>
        </p:nvSpPr>
        <p:spPr/>
        <p:txBody>
          <a:bodyPr>
            <a:normAutofit fontScale="25000" lnSpcReduction="20000"/>
          </a:bodyPr>
          <a:lstStyle/>
          <a:p>
            <a:r>
              <a:rPr lang="en-US" sz="11200" dirty="0" err="1">
                <a:solidFill>
                  <a:srgbClr val="7030A0"/>
                </a:solidFill>
              </a:rPr>
              <a:t>Biến</a:t>
            </a:r>
            <a:r>
              <a:rPr lang="en-US" sz="11200" dirty="0">
                <a:solidFill>
                  <a:srgbClr val="7030A0"/>
                </a:solidFill>
              </a:rPr>
              <a:t> </a:t>
            </a:r>
            <a:r>
              <a:rPr lang="en-US" sz="11200" dirty="0" err="1">
                <a:solidFill>
                  <a:srgbClr val="7030A0"/>
                </a:solidFill>
              </a:rPr>
              <a:t>chứng</a:t>
            </a:r>
            <a:r>
              <a:rPr lang="en-US" sz="11200" dirty="0">
                <a:solidFill>
                  <a:srgbClr val="7030A0"/>
                </a:solidFill>
              </a:rPr>
              <a:t> </a:t>
            </a:r>
            <a:r>
              <a:rPr lang="en-US" sz="11200" dirty="0" err="1">
                <a:solidFill>
                  <a:srgbClr val="7030A0"/>
                </a:solidFill>
              </a:rPr>
              <a:t>sớm</a:t>
            </a:r>
            <a:r>
              <a:rPr lang="en-US" sz="11200" dirty="0">
                <a:solidFill>
                  <a:srgbClr val="7030A0"/>
                </a:solidFill>
              </a:rPr>
              <a:t>: 7 </a:t>
            </a:r>
            <a:r>
              <a:rPr lang="en-US" sz="11200" dirty="0" err="1">
                <a:solidFill>
                  <a:srgbClr val="7030A0"/>
                </a:solidFill>
              </a:rPr>
              <a:t>ngày</a:t>
            </a:r>
            <a:r>
              <a:rPr lang="en-US" sz="11200" baseline="30000" dirty="0">
                <a:solidFill>
                  <a:srgbClr val="7030A0"/>
                </a:solidFill>
              </a:rPr>
              <a:t> (1</a:t>
            </a:r>
            <a:r>
              <a:rPr lang="en-US" sz="11200" baseline="30000" dirty="0"/>
              <a:t>)</a:t>
            </a:r>
            <a:endParaRPr lang="en-US" sz="11200" dirty="0"/>
          </a:p>
          <a:p>
            <a:pPr marL="0" indent="0">
              <a:buNone/>
            </a:pPr>
            <a:endParaRPr lang="en-US" sz="7200" baseline="30000" dirty="0"/>
          </a:p>
          <a:p>
            <a:pPr>
              <a:buFont typeface="Wingdings" panose="05000000000000000000" pitchFamily="2" charset="2"/>
              <a:buChar char="§"/>
            </a:pPr>
            <a:r>
              <a:rPr lang="en-US" sz="9600" dirty="0" err="1">
                <a:solidFill>
                  <a:srgbClr val="212121"/>
                </a:solidFill>
                <a:latin typeface="BlinkMacSystemFont"/>
              </a:rPr>
              <a:t>Đau</a:t>
            </a:r>
            <a:r>
              <a:rPr lang="en-US" sz="9600" dirty="0">
                <a:solidFill>
                  <a:srgbClr val="212121"/>
                </a:solidFill>
                <a:latin typeface="BlinkMacSystemFont"/>
              </a:rPr>
              <a:t> </a:t>
            </a:r>
            <a:r>
              <a:rPr lang="en-US" sz="9600" dirty="0" err="1">
                <a:solidFill>
                  <a:srgbClr val="212121"/>
                </a:solidFill>
                <a:latin typeface="BlinkMacSystemFont"/>
              </a:rPr>
              <a:t>nhiều</a:t>
            </a:r>
            <a:r>
              <a:rPr lang="en-US" sz="9600" b="0" i="0" dirty="0">
                <a:solidFill>
                  <a:srgbClr val="212121"/>
                </a:solidFill>
                <a:effectLst/>
                <a:latin typeface="BlinkMacSystemFont"/>
              </a:rPr>
              <a:t> 5.0%, </a:t>
            </a:r>
          </a:p>
          <a:p>
            <a:pPr>
              <a:buFont typeface="Wingdings" panose="05000000000000000000" pitchFamily="2" charset="2"/>
              <a:buChar char="§"/>
            </a:pPr>
            <a:r>
              <a:rPr lang="en-US" sz="9600" b="0" i="0" dirty="0" err="1">
                <a:solidFill>
                  <a:srgbClr val="212121"/>
                </a:solidFill>
                <a:effectLst/>
                <a:latin typeface="BlinkMacSystemFont"/>
              </a:rPr>
              <a:t>Chảy</a:t>
            </a:r>
            <a:r>
              <a:rPr lang="en-US" sz="9600" b="0" i="0" dirty="0">
                <a:solidFill>
                  <a:srgbClr val="212121"/>
                </a:solidFill>
                <a:effectLst/>
                <a:latin typeface="BlinkMacSystemFont"/>
              </a:rPr>
              <a:t> </a:t>
            </a:r>
            <a:r>
              <a:rPr lang="en-US" sz="9600" b="0" i="0" dirty="0" err="1">
                <a:solidFill>
                  <a:srgbClr val="212121"/>
                </a:solidFill>
                <a:effectLst/>
                <a:latin typeface="BlinkMacSystemFont"/>
              </a:rPr>
              <a:t>máu</a:t>
            </a:r>
            <a:r>
              <a:rPr lang="en-US" sz="9600" b="0" i="0" dirty="0">
                <a:solidFill>
                  <a:srgbClr val="212121"/>
                </a:solidFill>
                <a:effectLst/>
                <a:latin typeface="BlinkMacSystemFont"/>
              </a:rPr>
              <a:t> (4.2%), </a:t>
            </a:r>
          </a:p>
          <a:p>
            <a:pPr>
              <a:buFont typeface="Wingdings" panose="05000000000000000000" pitchFamily="2" charset="2"/>
              <a:buChar char="§"/>
            </a:pPr>
            <a:r>
              <a:rPr lang="en-US" sz="9600" b="0" i="0" dirty="0" err="1">
                <a:solidFill>
                  <a:srgbClr val="212121"/>
                </a:solidFill>
                <a:effectLst/>
                <a:latin typeface="BlinkMacSystemFont"/>
              </a:rPr>
              <a:t>Huyết</a:t>
            </a:r>
            <a:r>
              <a:rPr lang="en-US" sz="9600" b="0" i="0" dirty="0">
                <a:solidFill>
                  <a:srgbClr val="212121"/>
                </a:solidFill>
                <a:effectLst/>
                <a:latin typeface="BlinkMacSystemFont"/>
              </a:rPr>
              <a:t> </a:t>
            </a:r>
            <a:r>
              <a:rPr lang="en-US" sz="9600" b="0" i="0" dirty="0" err="1">
                <a:solidFill>
                  <a:srgbClr val="212121"/>
                </a:solidFill>
                <a:effectLst/>
                <a:latin typeface="BlinkMacSystemFont"/>
              </a:rPr>
              <a:t>khối</a:t>
            </a:r>
            <a:r>
              <a:rPr lang="en-US" sz="9600" b="0" i="0" dirty="0">
                <a:solidFill>
                  <a:srgbClr val="212121"/>
                </a:solidFill>
                <a:effectLst/>
                <a:latin typeface="BlinkMacSystemFont"/>
              </a:rPr>
              <a:t> (2.3%), </a:t>
            </a:r>
          </a:p>
          <a:p>
            <a:pPr>
              <a:buFont typeface="Wingdings" panose="05000000000000000000" pitchFamily="2" charset="2"/>
              <a:buChar char="§"/>
            </a:pPr>
            <a:r>
              <a:rPr lang="en-US" sz="9600" b="0" i="0" dirty="0" err="1">
                <a:solidFill>
                  <a:srgbClr val="212121"/>
                </a:solidFill>
                <a:effectLst/>
                <a:latin typeface="BlinkMacSystemFont"/>
              </a:rPr>
              <a:t>Bí</a:t>
            </a:r>
            <a:r>
              <a:rPr lang="en-US" sz="9600" b="0" i="0" dirty="0">
                <a:solidFill>
                  <a:srgbClr val="212121"/>
                </a:solidFill>
                <a:effectLst/>
                <a:latin typeface="BlinkMacSystemFont"/>
              </a:rPr>
              <a:t> </a:t>
            </a:r>
            <a:r>
              <a:rPr lang="en-US" sz="9600" b="0" i="0" dirty="0" err="1">
                <a:solidFill>
                  <a:srgbClr val="212121"/>
                </a:solidFill>
                <a:effectLst/>
                <a:latin typeface="BlinkMacSystemFont"/>
              </a:rPr>
              <a:t>tiểu</a:t>
            </a:r>
            <a:r>
              <a:rPr lang="en-US" sz="9600" b="0" i="0" dirty="0">
                <a:solidFill>
                  <a:srgbClr val="212121"/>
                </a:solidFill>
                <a:effectLst/>
                <a:latin typeface="BlinkMacSystemFont"/>
              </a:rPr>
              <a:t> (1.5%), </a:t>
            </a:r>
          </a:p>
          <a:p>
            <a:pPr>
              <a:buFont typeface="Wingdings" panose="05000000000000000000" pitchFamily="2" charset="2"/>
              <a:buChar char="§"/>
            </a:pPr>
            <a:r>
              <a:rPr lang="en-US" sz="9600" dirty="0" err="1">
                <a:solidFill>
                  <a:srgbClr val="212121"/>
                </a:solidFill>
                <a:latin typeface="BlinkMacSystemFont"/>
              </a:rPr>
              <a:t>Hở</a:t>
            </a:r>
            <a:r>
              <a:rPr lang="en-US" sz="9600" dirty="0">
                <a:solidFill>
                  <a:srgbClr val="212121"/>
                </a:solidFill>
                <a:latin typeface="BlinkMacSystemFont"/>
              </a:rPr>
              <a:t> đ</a:t>
            </a:r>
            <a:r>
              <a:rPr lang="vi-VN" sz="9600" dirty="0">
                <a:solidFill>
                  <a:srgbClr val="212121"/>
                </a:solidFill>
                <a:latin typeface="BlinkMacSystemFont"/>
              </a:rPr>
              <a:t>ư</a:t>
            </a:r>
            <a:r>
              <a:rPr lang="en-US" sz="9600" dirty="0" err="1">
                <a:solidFill>
                  <a:srgbClr val="212121"/>
                </a:solidFill>
                <a:latin typeface="BlinkMacSystemFont"/>
              </a:rPr>
              <a:t>ờng</a:t>
            </a:r>
            <a:r>
              <a:rPr lang="en-US" sz="9600" dirty="0">
                <a:solidFill>
                  <a:srgbClr val="212121"/>
                </a:solidFill>
                <a:latin typeface="BlinkMacSystemFont"/>
              </a:rPr>
              <a:t> </a:t>
            </a:r>
            <a:r>
              <a:rPr lang="en-US" sz="9600" dirty="0" err="1">
                <a:solidFill>
                  <a:srgbClr val="212121"/>
                </a:solidFill>
                <a:latin typeface="BlinkMacSystemFont"/>
              </a:rPr>
              <a:t>khâu</a:t>
            </a:r>
            <a:r>
              <a:rPr lang="en-US" sz="9600" dirty="0">
                <a:solidFill>
                  <a:srgbClr val="212121"/>
                </a:solidFill>
                <a:latin typeface="BlinkMacSystemFont"/>
              </a:rPr>
              <a:t> </a:t>
            </a:r>
            <a:r>
              <a:rPr lang="en-US" sz="9600" dirty="0" err="1">
                <a:solidFill>
                  <a:srgbClr val="212121"/>
                </a:solidFill>
                <a:latin typeface="BlinkMacSystemFont"/>
              </a:rPr>
              <a:t>mối</a:t>
            </a:r>
            <a:r>
              <a:rPr lang="en-US" sz="9600" dirty="0">
                <a:solidFill>
                  <a:srgbClr val="212121"/>
                </a:solidFill>
                <a:latin typeface="BlinkMacSystemFont"/>
              </a:rPr>
              <a:t> </a:t>
            </a:r>
            <a:r>
              <a:rPr lang="en-US" sz="9600" b="0" i="0" dirty="0">
                <a:solidFill>
                  <a:srgbClr val="212121"/>
                </a:solidFill>
                <a:effectLst/>
                <a:latin typeface="BlinkMacSystemFont"/>
              </a:rPr>
              <a:t>(0.5%), </a:t>
            </a:r>
          </a:p>
          <a:p>
            <a:pPr>
              <a:buFont typeface="Wingdings" panose="05000000000000000000" pitchFamily="2" charset="2"/>
              <a:buChar char="§"/>
            </a:pPr>
            <a:r>
              <a:rPr lang="en-US" sz="9600" b="0" i="0" dirty="0" err="1">
                <a:solidFill>
                  <a:srgbClr val="212121"/>
                </a:solidFill>
                <a:effectLst/>
                <a:latin typeface="BlinkMacSystemFont"/>
              </a:rPr>
              <a:t>N</a:t>
            </a:r>
            <a:r>
              <a:rPr lang="en-US" sz="9600" dirty="0" err="1">
                <a:solidFill>
                  <a:srgbClr val="212121"/>
                </a:solidFill>
                <a:latin typeface="BlinkMacSystemFont"/>
              </a:rPr>
              <a:t>ứt</a:t>
            </a:r>
            <a:r>
              <a:rPr lang="en-US" sz="9600" dirty="0">
                <a:solidFill>
                  <a:srgbClr val="212121"/>
                </a:solidFill>
                <a:latin typeface="BlinkMacSystemFont"/>
              </a:rPr>
              <a:t> </a:t>
            </a:r>
            <a:r>
              <a:rPr lang="en-US" sz="9600" dirty="0" err="1">
                <a:solidFill>
                  <a:srgbClr val="212121"/>
                </a:solidFill>
                <a:latin typeface="BlinkMacSystemFont"/>
              </a:rPr>
              <a:t>hậu</a:t>
            </a:r>
            <a:r>
              <a:rPr lang="en-US" sz="9600" dirty="0">
                <a:solidFill>
                  <a:srgbClr val="212121"/>
                </a:solidFill>
                <a:latin typeface="BlinkMacSystemFont"/>
              </a:rPr>
              <a:t> </a:t>
            </a:r>
            <a:r>
              <a:rPr lang="en-US" sz="9600" dirty="0" err="1">
                <a:solidFill>
                  <a:srgbClr val="212121"/>
                </a:solidFill>
                <a:latin typeface="BlinkMacSystemFont"/>
              </a:rPr>
              <a:t>môn</a:t>
            </a:r>
            <a:r>
              <a:rPr lang="en-US" sz="9600" dirty="0">
                <a:solidFill>
                  <a:srgbClr val="212121"/>
                </a:solidFill>
                <a:latin typeface="BlinkMacSystemFont"/>
              </a:rPr>
              <a:t> </a:t>
            </a:r>
            <a:r>
              <a:rPr lang="en-US" sz="9600" b="0" i="0" dirty="0">
                <a:solidFill>
                  <a:srgbClr val="212121"/>
                </a:solidFill>
                <a:effectLst/>
                <a:latin typeface="BlinkMacSystemFont"/>
              </a:rPr>
              <a:t>(0.2%), </a:t>
            </a:r>
          </a:p>
          <a:p>
            <a:pPr>
              <a:buFont typeface="Wingdings" panose="05000000000000000000" pitchFamily="2" charset="2"/>
              <a:buChar char="§"/>
            </a:pPr>
            <a:r>
              <a:rPr lang="en-US" sz="9600" dirty="0" err="1">
                <a:solidFill>
                  <a:srgbClr val="212121"/>
                </a:solidFill>
                <a:latin typeface="BlinkMacSystemFont"/>
              </a:rPr>
              <a:t>Máu</a:t>
            </a:r>
            <a:r>
              <a:rPr lang="en-US" sz="9600" dirty="0">
                <a:solidFill>
                  <a:srgbClr val="212121"/>
                </a:solidFill>
                <a:latin typeface="BlinkMacSystemFont"/>
              </a:rPr>
              <a:t> </a:t>
            </a:r>
            <a:r>
              <a:rPr lang="en-US" sz="9600" dirty="0" err="1">
                <a:solidFill>
                  <a:srgbClr val="212121"/>
                </a:solidFill>
                <a:latin typeface="BlinkMacSystemFont"/>
              </a:rPr>
              <a:t>tụ</a:t>
            </a:r>
            <a:r>
              <a:rPr lang="en-US" sz="9600" dirty="0">
                <a:solidFill>
                  <a:srgbClr val="212121"/>
                </a:solidFill>
                <a:latin typeface="BlinkMacSystemFont"/>
              </a:rPr>
              <a:t> </a:t>
            </a:r>
            <a:r>
              <a:rPr lang="en-US" sz="9600" dirty="0" err="1">
                <a:solidFill>
                  <a:srgbClr val="212121"/>
                </a:solidFill>
                <a:latin typeface="BlinkMacSystemFont"/>
              </a:rPr>
              <a:t>đáy</a:t>
            </a:r>
            <a:r>
              <a:rPr lang="en-US" sz="9600" dirty="0">
                <a:solidFill>
                  <a:srgbClr val="212121"/>
                </a:solidFill>
                <a:latin typeface="BlinkMacSystemFont"/>
              </a:rPr>
              <a:t> </a:t>
            </a:r>
            <a:r>
              <a:rPr lang="en-US" sz="9600" dirty="0" err="1">
                <a:solidFill>
                  <a:srgbClr val="212121"/>
                </a:solidFill>
                <a:latin typeface="BlinkMacSystemFont"/>
              </a:rPr>
              <a:t>chậu</a:t>
            </a:r>
            <a:r>
              <a:rPr lang="en-US" sz="9600" dirty="0">
                <a:solidFill>
                  <a:srgbClr val="212121"/>
                </a:solidFill>
                <a:latin typeface="BlinkMacSystemFont"/>
              </a:rPr>
              <a:t> </a:t>
            </a:r>
            <a:r>
              <a:rPr lang="en-US" sz="9600" b="0" i="0" dirty="0">
                <a:solidFill>
                  <a:srgbClr val="212121"/>
                </a:solidFill>
                <a:effectLst/>
                <a:latin typeface="BlinkMacSystemFont"/>
              </a:rPr>
              <a:t>(0.1%), </a:t>
            </a:r>
          </a:p>
          <a:p>
            <a:pPr>
              <a:buFont typeface="Wingdings" panose="05000000000000000000" pitchFamily="2" charset="2"/>
              <a:buChar char="§"/>
            </a:pPr>
            <a:r>
              <a:rPr lang="en-US" sz="9600" dirty="0" err="1">
                <a:solidFill>
                  <a:srgbClr val="212121"/>
                </a:solidFill>
                <a:latin typeface="BlinkMacSystemFont"/>
              </a:rPr>
              <a:t>Áp</a:t>
            </a:r>
            <a:r>
              <a:rPr lang="en-US" sz="9600" dirty="0">
                <a:solidFill>
                  <a:srgbClr val="212121"/>
                </a:solidFill>
                <a:latin typeface="BlinkMacSystemFont"/>
              </a:rPr>
              <a:t> </a:t>
            </a:r>
            <a:r>
              <a:rPr lang="en-US" sz="9600" dirty="0" err="1">
                <a:solidFill>
                  <a:srgbClr val="212121"/>
                </a:solidFill>
                <a:latin typeface="BlinkMacSystemFont"/>
              </a:rPr>
              <a:t>xe</a:t>
            </a:r>
            <a:r>
              <a:rPr lang="en-US" sz="9600" dirty="0">
                <a:solidFill>
                  <a:srgbClr val="212121"/>
                </a:solidFill>
                <a:latin typeface="BlinkMacSystemFont"/>
              </a:rPr>
              <a:t> d</a:t>
            </a:r>
            <a:r>
              <a:rPr lang="vi-VN" sz="9600" dirty="0">
                <a:solidFill>
                  <a:srgbClr val="212121"/>
                </a:solidFill>
                <a:latin typeface="BlinkMacSystemFont"/>
              </a:rPr>
              <a:t>ư</a:t>
            </a:r>
            <a:r>
              <a:rPr lang="en-US" sz="9600" dirty="0" err="1">
                <a:solidFill>
                  <a:srgbClr val="212121"/>
                </a:solidFill>
                <a:latin typeface="BlinkMacSystemFont"/>
              </a:rPr>
              <a:t>ới</a:t>
            </a:r>
            <a:r>
              <a:rPr lang="en-US" sz="9600" dirty="0">
                <a:solidFill>
                  <a:srgbClr val="212121"/>
                </a:solidFill>
                <a:latin typeface="BlinkMacSystemFont"/>
              </a:rPr>
              <a:t> </a:t>
            </a:r>
            <a:r>
              <a:rPr lang="en-US" sz="9600" dirty="0" err="1">
                <a:solidFill>
                  <a:srgbClr val="212121"/>
                </a:solidFill>
                <a:latin typeface="BlinkMacSystemFont"/>
              </a:rPr>
              <a:t>niêm</a:t>
            </a:r>
            <a:r>
              <a:rPr lang="en-US" sz="9600" dirty="0">
                <a:solidFill>
                  <a:srgbClr val="212121"/>
                </a:solidFill>
                <a:latin typeface="BlinkMacSystemFont"/>
              </a:rPr>
              <a:t> </a:t>
            </a:r>
            <a:r>
              <a:rPr lang="en-US" sz="9600" dirty="0" err="1">
                <a:solidFill>
                  <a:srgbClr val="212121"/>
                </a:solidFill>
                <a:latin typeface="BlinkMacSystemFont"/>
              </a:rPr>
              <a:t>mạc</a:t>
            </a:r>
            <a:r>
              <a:rPr lang="en-US" sz="9600" dirty="0">
                <a:solidFill>
                  <a:srgbClr val="212121"/>
                </a:solidFill>
                <a:latin typeface="BlinkMacSystemFont"/>
              </a:rPr>
              <a:t> </a:t>
            </a:r>
            <a:r>
              <a:rPr lang="en-US" sz="9600" b="0" i="0" dirty="0">
                <a:solidFill>
                  <a:srgbClr val="212121"/>
                </a:solidFill>
                <a:effectLst/>
                <a:latin typeface="BlinkMacSystemFont"/>
              </a:rPr>
              <a:t>(0.1%). </a:t>
            </a:r>
          </a:p>
          <a:p>
            <a:endParaRPr lang="en-US" dirty="0"/>
          </a:p>
          <a:p>
            <a:endParaRPr lang="en-US" dirty="0"/>
          </a:p>
          <a:p>
            <a:endParaRPr lang="en-US" dirty="0"/>
          </a:p>
          <a:p>
            <a:pPr marL="0" indent="0">
              <a:buNone/>
            </a:pPr>
            <a:r>
              <a:rPr lang="en-US" sz="3200" b="0" i="0" dirty="0">
                <a:solidFill>
                  <a:srgbClr val="222222"/>
                </a:solidFill>
                <a:effectLst/>
                <a:latin typeface="Times New Roman" panose="02020603050405020304" pitchFamily="18" charset="0"/>
                <a:cs typeface="Times New Roman" panose="02020603050405020304" pitchFamily="18" charset="0"/>
              </a:rPr>
              <a:t>1. </a:t>
            </a:r>
            <a:r>
              <a:rPr lang="en-US" sz="3200" b="0" i="0" dirty="0" err="1">
                <a:solidFill>
                  <a:srgbClr val="222222"/>
                </a:solidFill>
                <a:effectLst/>
                <a:latin typeface="Times New Roman" panose="02020603050405020304" pitchFamily="18" charset="0"/>
                <a:cs typeface="Times New Roman" panose="02020603050405020304" pitchFamily="18" charset="0"/>
              </a:rPr>
              <a:t>Ravo</a:t>
            </a:r>
            <a:r>
              <a:rPr lang="en-US" sz="3200" b="0" i="0" dirty="0">
                <a:solidFill>
                  <a:srgbClr val="222222"/>
                </a:solidFill>
                <a:effectLst/>
                <a:latin typeface="Times New Roman" panose="02020603050405020304" pitchFamily="18" charset="0"/>
                <a:cs typeface="Times New Roman" panose="02020603050405020304" pitchFamily="18" charset="0"/>
              </a:rPr>
              <a:t>, B., Amato, A., Bianco, V., </a:t>
            </a:r>
            <a:r>
              <a:rPr lang="en-US" sz="3200" b="0" i="0" dirty="0" err="1">
                <a:solidFill>
                  <a:srgbClr val="222222"/>
                </a:solidFill>
                <a:effectLst/>
                <a:latin typeface="Times New Roman" panose="02020603050405020304" pitchFamily="18" charset="0"/>
                <a:cs typeface="Times New Roman" panose="02020603050405020304" pitchFamily="18" charset="0"/>
              </a:rPr>
              <a:t>Boccasanta</a:t>
            </a:r>
            <a:r>
              <a:rPr lang="en-US" sz="3200" b="0" i="0" dirty="0">
                <a:solidFill>
                  <a:srgbClr val="222222"/>
                </a:solidFill>
                <a:effectLst/>
                <a:latin typeface="Times New Roman" panose="02020603050405020304" pitchFamily="18" charset="0"/>
                <a:cs typeface="Times New Roman" panose="02020603050405020304" pitchFamily="18" charset="0"/>
              </a:rPr>
              <a:t>, P., Bottini, C., </a:t>
            </a:r>
            <a:r>
              <a:rPr lang="en-US" sz="3200" b="0" i="0" dirty="0" err="1">
                <a:solidFill>
                  <a:srgbClr val="222222"/>
                </a:solidFill>
                <a:effectLst/>
                <a:latin typeface="Times New Roman" panose="02020603050405020304" pitchFamily="18" charset="0"/>
                <a:cs typeface="Times New Roman" panose="02020603050405020304" pitchFamily="18" charset="0"/>
              </a:rPr>
              <a:t>Carriero</a:t>
            </a:r>
            <a:r>
              <a:rPr lang="en-US" sz="3200" b="0" i="0" dirty="0">
                <a:solidFill>
                  <a:srgbClr val="222222"/>
                </a:solidFill>
                <a:effectLst/>
                <a:latin typeface="Times New Roman" panose="02020603050405020304" pitchFamily="18" charset="0"/>
                <a:cs typeface="Times New Roman" panose="02020603050405020304" pitchFamily="18" charset="0"/>
              </a:rPr>
              <a:t>, A., ... &amp; </a:t>
            </a:r>
            <a:r>
              <a:rPr lang="en-US" sz="3200" b="0" i="0" dirty="0" err="1">
                <a:solidFill>
                  <a:srgbClr val="222222"/>
                </a:solidFill>
                <a:effectLst/>
                <a:latin typeface="Times New Roman" panose="02020603050405020304" pitchFamily="18" charset="0"/>
                <a:cs typeface="Times New Roman" panose="02020603050405020304" pitchFamily="18" charset="0"/>
              </a:rPr>
              <a:t>Pietroletti</a:t>
            </a:r>
            <a:r>
              <a:rPr lang="en-US" sz="3200" b="0" i="0" dirty="0">
                <a:solidFill>
                  <a:srgbClr val="222222"/>
                </a:solidFill>
                <a:effectLst/>
                <a:latin typeface="Times New Roman" panose="02020603050405020304" pitchFamily="18" charset="0"/>
                <a:cs typeface="Times New Roman" panose="02020603050405020304" pitchFamily="18" charset="0"/>
              </a:rPr>
              <a:t>, R. (2002). Complications after stapled hemorrhoidectomy: can they be prevented?. </a:t>
            </a:r>
            <a:r>
              <a:rPr lang="en-US" sz="3200" b="0" i="1" dirty="0">
                <a:solidFill>
                  <a:srgbClr val="222222"/>
                </a:solidFill>
                <a:effectLst/>
                <a:latin typeface="Times New Roman" panose="02020603050405020304" pitchFamily="18" charset="0"/>
                <a:cs typeface="Times New Roman" panose="02020603050405020304" pitchFamily="18" charset="0"/>
              </a:rPr>
              <a:t>Techniques in coloproctology</a:t>
            </a:r>
            <a:r>
              <a:rPr lang="en-US" sz="3200" b="0" i="0" dirty="0">
                <a:solidFill>
                  <a:srgbClr val="222222"/>
                </a:solidFill>
                <a:effectLst/>
                <a:latin typeface="Times New Roman" panose="02020603050405020304" pitchFamily="18" charset="0"/>
                <a:cs typeface="Times New Roman" panose="02020603050405020304" pitchFamily="18" charset="0"/>
              </a:rPr>
              <a:t>, </a:t>
            </a:r>
            <a:r>
              <a:rPr lang="en-US" sz="3200" b="0" i="1" dirty="0">
                <a:solidFill>
                  <a:srgbClr val="222222"/>
                </a:solidFill>
                <a:effectLst/>
                <a:latin typeface="Times New Roman" panose="02020603050405020304" pitchFamily="18" charset="0"/>
                <a:cs typeface="Times New Roman" panose="02020603050405020304" pitchFamily="18" charset="0"/>
              </a:rPr>
              <a:t>6</a:t>
            </a:r>
            <a:r>
              <a:rPr lang="en-US" sz="3200" b="0" i="0" dirty="0">
                <a:solidFill>
                  <a:srgbClr val="222222"/>
                </a:solidFill>
                <a:effectLst/>
                <a:latin typeface="Times New Roman" panose="02020603050405020304" pitchFamily="18" charset="0"/>
                <a:cs typeface="Times New Roman" panose="02020603050405020304" pitchFamily="18" charset="0"/>
              </a:rPr>
              <a:t>(2), 83-88.</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2163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5C88-BE8A-49D5-BEEA-D2192322B1DB}"/>
              </a:ext>
            </a:extLst>
          </p:cNvPr>
          <p:cNvSpPr>
            <a:spLocks noGrp="1"/>
          </p:cNvSpPr>
          <p:nvPr>
            <p:ph type="title"/>
          </p:nvPr>
        </p:nvSpPr>
        <p:spPr/>
        <p:txBody>
          <a:bodyPr/>
          <a:lstStyle/>
          <a:p>
            <a:r>
              <a:rPr lang="en-US" b="1" dirty="0" err="1"/>
              <a:t>BIẾN</a:t>
            </a:r>
            <a:r>
              <a:rPr lang="en-US" b="1" dirty="0"/>
              <a:t> </a:t>
            </a:r>
            <a:r>
              <a:rPr lang="en-US" b="1" dirty="0" err="1"/>
              <a:t>CHỨNG</a:t>
            </a:r>
            <a:r>
              <a:rPr lang="en-US" b="1" dirty="0"/>
              <a:t> </a:t>
            </a:r>
            <a:r>
              <a:rPr lang="en-US" b="1" dirty="0" err="1"/>
              <a:t>SỚM</a:t>
            </a:r>
            <a:endParaRPr lang="en-US" b="1" dirty="0"/>
          </a:p>
        </p:txBody>
      </p:sp>
      <p:sp>
        <p:nvSpPr>
          <p:cNvPr id="3" name="Content Placeholder 2">
            <a:extLst>
              <a:ext uri="{FF2B5EF4-FFF2-40B4-BE49-F238E27FC236}">
                <a16:creationId xmlns:a16="http://schemas.microsoft.com/office/drawing/2014/main" id="{83EC0FA2-C4C8-4573-B139-2D5DF574150B}"/>
              </a:ext>
            </a:extLst>
          </p:cNvPr>
          <p:cNvSpPr>
            <a:spLocks noGrp="1"/>
          </p:cNvSpPr>
          <p:nvPr>
            <p:ph idx="1"/>
          </p:nvPr>
        </p:nvSpPr>
        <p:spPr/>
        <p:txBody>
          <a:bodyPr/>
          <a:lstStyle/>
          <a:p>
            <a:endParaRPr lang="en-US" dirty="0">
              <a:solidFill>
                <a:srgbClr val="212121"/>
              </a:solidFill>
              <a:latin typeface="BlinkMacSystemFont"/>
            </a:endParaRPr>
          </a:p>
          <a:p>
            <a:r>
              <a:rPr lang="en-US" sz="3200" dirty="0" err="1">
                <a:solidFill>
                  <a:srgbClr val="212121"/>
                </a:solidFill>
                <a:latin typeface="BlinkMacSystemFont"/>
              </a:rPr>
              <a:t>Xử</a:t>
            </a:r>
            <a:r>
              <a:rPr lang="en-US" sz="3200" dirty="0">
                <a:solidFill>
                  <a:srgbClr val="212121"/>
                </a:solidFill>
                <a:latin typeface="BlinkMacSystemFont"/>
              </a:rPr>
              <a:t> </a:t>
            </a:r>
            <a:r>
              <a:rPr lang="en-US" sz="3200" dirty="0" err="1">
                <a:solidFill>
                  <a:srgbClr val="212121"/>
                </a:solidFill>
                <a:latin typeface="BlinkMacSystemFont"/>
              </a:rPr>
              <a:t>trí</a:t>
            </a:r>
            <a:r>
              <a:rPr lang="en-US" sz="3200" dirty="0">
                <a:solidFill>
                  <a:srgbClr val="212121"/>
                </a:solidFill>
                <a:latin typeface="BlinkMacSystemFont"/>
              </a:rPr>
              <a:t> </a:t>
            </a:r>
            <a:r>
              <a:rPr lang="en-US" sz="3200" dirty="0" err="1">
                <a:solidFill>
                  <a:srgbClr val="212121"/>
                </a:solidFill>
                <a:latin typeface="BlinkMacSystemFont"/>
              </a:rPr>
              <a:t>chảy</a:t>
            </a:r>
            <a:r>
              <a:rPr lang="en-US" sz="3200" dirty="0">
                <a:solidFill>
                  <a:srgbClr val="212121"/>
                </a:solidFill>
                <a:latin typeface="BlinkMacSystemFont"/>
              </a:rPr>
              <a:t> </a:t>
            </a:r>
            <a:r>
              <a:rPr lang="en-US" sz="3200" dirty="0" err="1">
                <a:solidFill>
                  <a:srgbClr val="212121"/>
                </a:solidFill>
                <a:latin typeface="BlinkMacSystemFont"/>
              </a:rPr>
              <a:t>máu</a:t>
            </a:r>
            <a:r>
              <a:rPr lang="en-US" sz="3200" dirty="0">
                <a:solidFill>
                  <a:srgbClr val="212121"/>
                </a:solidFill>
                <a:latin typeface="BlinkMacSystemFont"/>
              </a:rPr>
              <a:t> </a:t>
            </a:r>
            <a:r>
              <a:rPr lang="en-US" sz="3200" dirty="0" err="1">
                <a:solidFill>
                  <a:srgbClr val="212121"/>
                </a:solidFill>
                <a:latin typeface="BlinkMacSystemFont"/>
              </a:rPr>
              <a:t>bằng</a:t>
            </a:r>
            <a:r>
              <a:rPr lang="en-US" sz="3200" dirty="0">
                <a:solidFill>
                  <a:srgbClr val="212121"/>
                </a:solidFill>
                <a:latin typeface="BlinkMacSystemFont"/>
              </a:rPr>
              <a:t> </a:t>
            </a:r>
            <a:r>
              <a:rPr lang="en-US" sz="3200" dirty="0" err="1">
                <a:solidFill>
                  <a:srgbClr val="212121"/>
                </a:solidFill>
                <a:latin typeface="BlinkMacSystemFont"/>
              </a:rPr>
              <a:t>phẫu</a:t>
            </a:r>
            <a:r>
              <a:rPr lang="en-US" sz="3200" dirty="0">
                <a:solidFill>
                  <a:srgbClr val="212121"/>
                </a:solidFill>
                <a:latin typeface="BlinkMacSystemFont"/>
              </a:rPr>
              <a:t> </a:t>
            </a:r>
            <a:r>
              <a:rPr lang="en-US" sz="3200" dirty="0" err="1">
                <a:solidFill>
                  <a:srgbClr val="212121"/>
                </a:solidFill>
                <a:latin typeface="BlinkMacSystemFont"/>
              </a:rPr>
              <a:t>thuật</a:t>
            </a:r>
            <a:r>
              <a:rPr lang="en-US" sz="3200" dirty="0">
                <a:solidFill>
                  <a:srgbClr val="212121"/>
                </a:solidFill>
                <a:latin typeface="BlinkMacSystemFont"/>
              </a:rPr>
              <a:t> </a:t>
            </a:r>
            <a:r>
              <a:rPr lang="en-US" sz="3200" b="0" i="0" dirty="0">
                <a:solidFill>
                  <a:srgbClr val="212121"/>
                </a:solidFill>
                <a:effectLst/>
                <a:latin typeface="BlinkMacSystemFont"/>
              </a:rPr>
              <a:t>24%, </a:t>
            </a:r>
            <a:r>
              <a:rPr lang="en-US" sz="3200" dirty="0" err="1">
                <a:solidFill>
                  <a:srgbClr val="212121"/>
                </a:solidFill>
                <a:latin typeface="BlinkMacSystemFont"/>
              </a:rPr>
              <a:t>đặt</a:t>
            </a:r>
            <a:r>
              <a:rPr lang="en-US" sz="3200" dirty="0">
                <a:solidFill>
                  <a:srgbClr val="212121"/>
                </a:solidFill>
                <a:latin typeface="BlinkMacSystemFont"/>
              </a:rPr>
              <a:t> </a:t>
            </a:r>
            <a:r>
              <a:rPr lang="en-US" sz="3200" dirty="0" err="1">
                <a:solidFill>
                  <a:srgbClr val="212121"/>
                </a:solidFill>
                <a:latin typeface="BlinkMacSystemFont"/>
              </a:rPr>
              <a:t>thông</a:t>
            </a:r>
            <a:r>
              <a:rPr lang="en-US" sz="3200" dirty="0">
                <a:solidFill>
                  <a:srgbClr val="212121"/>
                </a:solidFill>
                <a:latin typeface="BlinkMacSystemFont"/>
              </a:rPr>
              <a:t> </a:t>
            </a:r>
            <a:r>
              <a:rPr lang="en-US" sz="3200" b="0" i="0" dirty="0">
                <a:solidFill>
                  <a:srgbClr val="212121"/>
                </a:solidFill>
                <a:effectLst/>
                <a:latin typeface="BlinkMacSystemFont"/>
              </a:rPr>
              <a:t>Foley 15%; </a:t>
            </a:r>
            <a:r>
              <a:rPr lang="en-US" sz="3200" b="0" i="0" dirty="0" err="1">
                <a:solidFill>
                  <a:srgbClr val="212121"/>
                </a:solidFill>
                <a:effectLst/>
                <a:latin typeface="BlinkMacSystemFont"/>
              </a:rPr>
              <a:t>và</a:t>
            </a:r>
            <a:r>
              <a:rPr lang="en-US" sz="3200" b="0" i="0" dirty="0">
                <a:solidFill>
                  <a:srgbClr val="212121"/>
                </a:solidFill>
                <a:effectLst/>
                <a:latin typeface="BlinkMacSystemFont"/>
              </a:rPr>
              <a:t> </a:t>
            </a:r>
            <a:r>
              <a:rPr lang="en-US" sz="3200" b="0" i="0" dirty="0" err="1">
                <a:solidFill>
                  <a:srgbClr val="212121"/>
                </a:solidFill>
                <a:effectLst/>
                <a:latin typeface="BlinkMacSystemFont"/>
              </a:rPr>
              <a:t>chích</a:t>
            </a:r>
            <a:r>
              <a:rPr lang="en-US" sz="3200" b="0" i="0" dirty="0">
                <a:solidFill>
                  <a:srgbClr val="212121"/>
                </a:solidFill>
                <a:effectLst/>
                <a:latin typeface="BlinkMacSystemFont"/>
              </a:rPr>
              <a:t> epinephrine 2%; 53% </a:t>
            </a:r>
            <a:r>
              <a:rPr lang="en-US" sz="3200" b="0" i="0" dirty="0" err="1">
                <a:solidFill>
                  <a:srgbClr val="212121"/>
                </a:solidFill>
                <a:effectLst/>
                <a:latin typeface="BlinkMacSystemFont"/>
              </a:rPr>
              <a:t>không</a:t>
            </a:r>
            <a:r>
              <a:rPr lang="en-US" sz="3200" b="0" i="0" dirty="0">
                <a:solidFill>
                  <a:srgbClr val="212121"/>
                </a:solidFill>
                <a:effectLst/>
                <a:latin typeface="BlinkMacSystemFont"/>
              </a:rPr>
              <a:t> </a:t>
            </a:r>
            <a:r>
              <a:rPr lang="en-US" sz="3200" b="0" i="0" dirty="0" err="1">
                <a:solidFill>
                  <a:srgbClr val="212121"/>
                </a:solidFill>
                <a:effectLst/>
                <a:latin typeface="BlinkMacSystemFont"/>
              </a:rPr>
              <a:t>cần</a:t>
            </a:r>
            <a:r>
              <a:rPr lang="en-US" sz="3200" b="0" i="0" dirty="0">
                <a:solidFill>
                  <a:srgbClr val="212121"/>
                </a:solidFill>
                <a:effectLst/>
                <a:latin typeface="BlinkMacSystemFont"/>
              </a:rPr>
              <a:t> </a:t>
            </a:r>
            <a:r>
              <a:rPr lang="en-US" sz="3200" b="0" i="0" dirty="0" err="1">
                <a:solidFill>
                  <a:srgbClr val="212121"/>
                </a:solidFill>
                <a:effectLst/>
                <a:latin typeface="BlinkMacSystemFont"/>
              </a:rPr>
              <a:t>điều</a:t>
            </a:r>
            <a:r>
              <a:rPr lang="en-US" sz="3200" b="0" i="0" dirty="0">
                <a:solidFill>
                  <a:srgbClr val="212121"/>
                </a:solidFill>
                <a:effectLst/>
                <a:latin typeface="BlinkMacSystemFont"/>
              </a:rPr>
              <a:t> </a:t>
            </a:r>
            <a:r>
              <a:rPr lang="en-US" sz="3200" b="0" i="0" dirty="0" err="1">
                <a:solidFill>
                  <a:srgbClr val="212121"/>
                </a:solidFill>
                <a:effectLst/>
                <a:latin typeface="BlinkMacSystemFont"/>
              </a:rPr>
              <a:t>trị</a:t>
            </a:r>
            <a:r>
              <a:rPr lang="en-US" sz="3200" dirty="0">
                <a:solidFill>
                  <a:srgbClr val="212121"/>
                </a:solidFill>
                <a:latin typeface="BlinkMacSystemFont"/>
              </a:rPr>
              <a:t>, </a:t>
            </a:r>
            <a:r>
              <a:rPr lang="en-US" sz="3200" b="0" i="0" dirty="0">
                <a:solidFill>
                  <a:srgbClr val="212121"/>
                </a:solidFill>
                <a:effectLst/>
                <a:latin typeface="BlinkMacSystemFont"/>
              </a:rPr>
              <a:t>6% </a:t>
            </a:r>
            <a:r>
              <a:rPr lang="en-US" sz="3200" b="0" i="0" dirty="0" err="1">
                <a:solidFill>
                  <a:srgbClr val="212121"/>
                </a:solidFill>
                <a:effectLst/>
                <a:latin typeface="BlinkMacSystemFont"/>
              </a:rPr>
              <a:t>phải</a:t>
            </a:r>
            <a:r>
              <a:rPr lang="en-US" sz="3200" b="0" i="0" dirty="0">
                <a:solidFill>
                  <a:srgbClr val="212121"/>
                </a:solidFill>
                <a:effectLst/>
                <a:latin typeface="BlinkMacSystemFont"/>
              </a:rPr>
              <a:t> </a:t>
            </a:r>
            <a:r>
              <a:rPr lang="en-US" sz="3200" b="0" i="0" dirty="0" err="1">
                <a:solidFill>
                  <a:srgbClr val="212121"/>
                </a:solidFill>
                <a:effectLst/>
                <a:latin typeface="BlinkMacSystemFont"/>
              </a:rPr>
              <a:t>truyền</a:t>
            </a:r>
            <a:r>
              <a:rPr lang="en-US" sz="3200" b="0" i="0" dirty="0">
                <a:solidFill>
                  <a:srgbClr val="212121"/>
                </a:solidFill>
                <a:effectLst/>
                <a:latin typeface="BlinkMacSystemFont"/>
              </a:rPr>
              <a:t> </a:t>
            </a:r>
            <a:r>
              <a:rPr lang="en-US" sz="3200" b="0" i="0" dirty="0" err="1">
                <a:solidFill>
                  <a:srgbClr val="212121"/>
                </a:solidFill>
                <a:effectLst/>
                <a:latin typeface="BlinkMacSystemFont"/>
              </a:rPr>
              <a:t>máu</a:t>
            </a:r>
            <a:r>
              <a:rPr lang="en-US" sz="3200" b="0" i="0" dirty="0">
                <a:solidFill>
                  <a:srgbClr val="212121"/>
                </a:solidFill>
                <a:effectLst/>
                <a:latin typeface="BlinkMacSystemFont"/>
              </a:rPr>
              <a:t> </a:t>
            </a:r>
          </a:p>
          <a:p>
            <a:r>
              <a:rPr lang="en-US" sz="3200" b="0" i="0" dirty="0">
                <a:solidFill>
                  <a:srgbClr val="212121"/>
                </a:solidFill>
                <a:effectLst/>
                <a:latin typeface="BlinkMacSystemFont"/>
              </a:rPr>
              <a:t>01 </a:t>
            </a:r>
            <a:r>
              <a:rPr lang="en-US" sz="3200" b="0" i="0" dirty="0" err="1">
                <a:solidFill>
                  <a:srgbClr val="212121"/>
                </a:solidFill>
                <a:effectLst/>
                <a:latin typeface="BlinkMacSystemFont"/>
              </a:rPr>
              <a:t>bệnh</a:t>
            </a:r>
            <a:r>
              <a:rPr lang="en-US" sz="3200" b="0" i="0" dirty="0">
                <a:solidFill>
                  <a:srgbClr val="212121"/>
                </a:solidFill>
                <a:effectLst/>
                <a:latin typeface="BlinkMacSystemFont"/>
              </a:rPr>
              <a:t> </a:t>
            </a:r>
            <a:r>
              <a:rPr lang="en-US" sz="3200" b="0" i="0" dirty="0" err="1">
                <a:solidFill>
                  <a:srgbClr val="212121"/>
                </a:solidFill>
                <a:effectLst/>
                <a:latin typeface="BlinkMacSystemFont"/>
              </a:rPr>
              <a:t>nh</a:t>
            </a:r>
            <a:r>
              <a:rPr lang="en-US" sz="3200" dirty="0" err="1">
                <a:solidFill>
                  <a:srgbClr val="212121"/>
                </a:solidFill>
                <a:latin typeface="BlinkMacSystemFont"/>
              </a:rPr>
              <a:t>ân</a:t>
            </a:r>
            <a:r>
              <a:rPr lang="en-US" sz="3200" dirty="0">
                <a:solidFill>
                  <a:srgbClr val="212121"/>
                </a:solidFill>
                <a:latin typeface="BlinkMacSystemFont"/>
              </a:rPr>
              <a:t> </a:t>
            </a:r>
            <a:r>
              <a:rPr lang="en-US" sz="3200" dirty="0" err="1">
                <a:solidFill>
                  <a:srgbClr val="212121"/>
                </a:solidFill>
                <a:latin typeface="BlinkMacSystemFont"/>
              </a:rPr>
              <a:t>hở</a:t>
            </a:r>
            <a:r>
              <a:rPr lang="en-US" sz="3200" dirty="0">
                <a:solidFill>
                  <a:srgbClr val="212121"/>
                </a:solidFill>
                <a:latin typeface="BlinkMacSystemFont"/>
              </a:rPr>
              <a:t> đ</a:t>
            </a:r>
            <a:r>
              <a:rPr lang="vi-VN" sz="3200" dirty="0">
                <a:solidFill>
                  <a:srgbClr val="212121"/>
                </a:solidFill>
                <a:latin typeface="BlinkMacSystemFont"/>
              </a:rPr>
              <a:t>ư</a:t>
            </a:r>
            <a:r>
              <a:rPr lang="en-US" sz="3200" dirty="0" err="1">
                <a:solidFill>
                  <a:srgbClr val="212121"/>
                </a:solidFill>
                <a:latin typeface="BlinkMacSystemFont"/>
              </a:rPr>
              <a:t>ờng</a:t>
            </a:r>
            <a:r>
              <a:rPr lang="en-US" sz="3200" dirty="0">
                <a:solidFill>
                  <a:srgbClr val="212121"/>
                </a:solidFill>
                <a:latin typeface="BlinkMacSystemFont"/>
              </a:rPr>
              <a:t> </a:t>
            </a:r>
            <a:r>
              <a:rPr lang="en-US" sz="3200" dirty="0" err="1">
                <a:solidFill>
                  <a:srgbClr val="212121"/>
                </a:solidFill>
                <a:latin typeface="BlinkMacSystemFont"/>
              </a:rPr>
              <a:t>khâu</a:t>
            </a:r>
            <a:r>
              <a:rPr lang="en-US" sz="3200" dirty="0">
                <a:solidFill>
                  <a:srgbClr val="212121"/>
                </a:solidFill>
                <a:latin typeface="BlinkMacSystemFont"/>
              </a:rPr>
              <a:t> </a:t>
            </a:r>
            <a:r>
              <a:rPr lang="en-US" sz="3200" dirty="0" err="1">
                <a:solidFill>
                  <a:srgbClr val="212121"/>
                </a:solidFill>
                <a:latin typeface="BlinkMacSystemFont"/>
              </a:rPr>
              <a:t>nối</a:t>
            </a:r>
            <a:r>
              <a:rPr lang="en-US" sz="3200" dirty="0">
                <a:solidFill>
                  <a:srgbClr val="212121"/>
                </a:solidFill>
                <a:latin typeface="BlinkMacSystemFont"/>
              </a:rPr>
              <a:t> </a:t>
            </a:r>
            <a:r>
              <a:rPr lang="en-US" sz="3200" dirty="0" err="1">
                <a:solidFill>
                  <a:srgbClr val="212121"/>
                </a:solidFill>
                <a:latin typeface="BlinkMacSystemFont"/>
              </a:rPr>
              <a:t>phải</a:t>
            </a:r>
            <a:r>
              <a:rPr lang="en-US" sz="3200" dirty="0">
                <a:solidFill>
                  <a:srgbClr val="212121"/>
                </a:solidFill>
                <a:latin typeface="BlinkMacSystemFont"/>
              </a:rPr>
              <a:t> </a:t>
            </a:r>
            <a:r>
              <a:rPr lang="en-US" sz="3200" dirty="0" err="1">
                <a:solidFill>
                  <a:srgbClr val="212121"/>
                </a:solidFill>
                <a:latin typeface="BlinkMacSystemFont"/>
              </a:rPr>
              <a:t>dẫn</a:t>
            </a:r>
            <a:r>
              <a:rPr lang="en-US" sz="3200" dirty="0">
                <a:solidFill>
                  <a:srgbClr val="212121"/>
                </a:solidFill>
                <a:latin typeface="BlinkMacSystemFont"/>
              </a:rPr>
              <a:t> l</a:t>
            </a:r>
            <a:r>
              <a:rPr lang="vi-VN" sz="3200" dirty="0">
                <a:solidFill>
                  <a:srgbClr val="212121"/>
                </a:solidFill>
                <a:latin typeface="BlinkMacSystemFont"/>
              </a:rPr>
              <a:t>ư</a:t>
            </a:r>
            <a:r>
              <a:rPr lang="en-US" sz="3200" dirty="0">
                <a:solidFill>
                  <a:srgbClr val="212121"/>
                </a:solidFill>
                <a:latin typeface="BlinkMacSystemFont"/>
              </a:rPr>
              <a:t>u </a:t>
            </a:r>
            <a:r>
              <a:rPr lang="en-US" sz="3200" dirty="0" err="1">
                <a:solidFill>
                  <a:srgbClr val="212121"/>
                </a:solidFill>
                <a:latin typeface="BlinkMacSystemFont"/>
              </a:rPr>
              <a:t>chậu</a:t>
            </a:r>
            <a:r>
              <a:rPr lang="en-US" sz="3200" dirty="0">
                <a:solidFill>
                  <a:srgbClr val="212121"/>
                </a:solidFill>
                <a:latin typeface="BlinkMacSystemFont"/>
              </a:rPr>
              <a:t> </a:t>
            </a:r>
            <a:r>
              <a:rPr lang="en-US" sz="3200" dirty="0" err="1">
                <a:solidFill>
                  <a:srgbClr val="212121"/>
                </a:solidFill>
                <a:latin typeface="BlinkMacSystemFont"/>
              </a:rPr>
              <a:t>và</a:t>
            </a:r>
            <a:r>
              <a:rPr lang="en-US" sz="3200" dirty="0">
                <a:solidFill>
                  <a:srgbClr val="212121"/>
                </a:solidFill>
                <a:latin typeface="BlinkMacSystemFont"/>
              </a:rPr>
              <a:t> </a:t>
            </a:r>
            <a:r>
              <a:rPr lang="en-US" sz="3200" dirty="0" err="1">
                <a:solidFill>
                  <a:srgbClr val="212121"/>
                </a:solidFill>
                <a:latin typeface="BlinkMacSystemFont"/>
              </a:rPr>
              <a:t>thực</a:t>
            </a:r>
            <a:r>
              <a:rPr lang="en-US" sz="3200" dirty="0">
                <a:solidFill>
                  <a:srgbClr val="212121"/>
                </a:solidFill>
                <a:latin typeface="BlinkMacSystemFont"/>
              </a:rPr>
              <a:t> </a:t>
            </a:r>
            <a:r>
              <a:rPr lang="en-US" sz="3200" dirty="0" err="1">
                <a:solidFill>
                  <a:srgbClr val="212121"/>
                </a:solidFill>
                <a:latin typeface="BlinkMacSystemFont"/>
              </a:rPr>
              <a:t>hiện</a:t>
            </a:r>
            <a:r>
              <a:rPr lang="en-US" sz="3200" dirty="0">
                <a:solidFill>
                  <a:srgbClr val="212121"/>
                </a:solidFill>
                <a:latin typeface="BlinkMacSystemFont"/>
              </a:rPr>
              <a:t> </a:t>
            </a:r>
            <a:r>
              <a:rPr lang="en-US" sz="3200" dirty="0" err="1">
                <a:solidFill>
                  <a:srgbClr val="212121"/>
                </a:solidFill>
                <a:latin typeface="BlinkMacSystemFont"/>
              </a:rPr>
              <a:t>hậu</a:t>
            </a:r>
            <a:r>
              <a:rPr lang="en-US" sz="3200" dirty="0">
                <a:solidFill>
                  <a:srgbClr val="212121"/>
                </a:solidFill>
                <a:latin typeface="BlinkMacSystemFont"/>
              </a:rPr>
              <a:t> </a:t>
            </a:r>
            <a:r>
              <a:rPr lang="en-US" sz="3200" dirty="0" err="1">
                <a:solidFill>
                  <a:srgbClr val="212121"/>
                </a:solidFill>
                <a:latin typeface="BlinkMacSystemFont"/>
              </a:rPr>
              <a:t>môn</a:t>
            </a:r>
            <a:r>
              <a:rPr lang="en-US" sz="3200" dirty="0">
                <a:solidFill>
                  <a:srgbClr val="212121"/>
                </a:solidFill>
                <a:latin typeface="BlinkMacSystemFont"/>
              </a:rPr>
              <a:t> </a:t>
            </a:r>
            <a:r>
              <a:rPr lang="en-US" sz="3200" dirty="0" err="1">
                <a:solidFill>
                  <a:srgbClr val="212121"/>
                </a:solidFill>
                <a:latin typeface="BlinkMacSystemFont"/>
              </a:rPr>
              <a:t>nhân</a:t>
            </a:r>
            <a:r>
              <a:rPr lang="en-US" sz="3200" dirty="0">
                <a:solidFill>
                  <a:srgbClr val="212121"/>
                </a:solidFill>
                <a:latin typeface="BlinkMacSystemFont"/>
              </a:rPr>
              <a:t> </a:t>
            </a:r>
            <a:r>
              <a:rPr lang="en-US" sz="3200" dirty="0" err="1">
                <a:solidFill>
                  <a:srgbClr val="212121"/>
                </a:solidFill>
                <a:latin typeface="BlinkMacSystemFont"/>
              </a:rPr>
              <a:t>tạo</a:t>
            </a:r>
            <a:endParaRPr lang="en-US" sz="3200" dirty="0"/>
          </a:p>
        </p:txBody>
      </p:sp>
    </p:spTree>
    <p:extLst>
      <p:ext uri="{BB962C8B-B14F-4D97-AF65-F5344CB8AC3E}">
        <p14:creationId xmlns:p14="http://schemas.microsoft.com/office/powerpoint/2010/main" val="3156924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A376-55E1-44DD-9448-8DF7C5FC084A}"/>
              </a:ext>
            </a:extLst>
          </p:cNvPr>
          <p:cNvSpPr>
            <a:spLocks noGrp="1"/>
          </p:cNvSpPr>
          <p:nvPr>
            <p:ph type="title"/>
          </p:nvPr>
        </p:nvSpPr>
        <p:spPr/>
        <p:txBody>
          <a:bodyPr/>
          <a:lstStyle/>
          <a:p>
            <a:r>
              <a:rPr lang="en-US" b="1" dirty="0" err="1"/>
              <a:t>BIẾN</a:t>
            </a:r>
            <a:r>
              <a:rPr lang="en-US" b="1" dirty="0"/>
              <a:t> </a:t>
            </a:r>
            <a:r>
              <a:rPr lang="en-US" b="1" dirty="0" err="1"/>
              <a:t>CHỨNG</a:t>
            </a:r>
            <a:r>
              <a:rPr lang="en-US" b="1" dirty="0"/>
              <a:t> </a:t>
            </a:r>
            <a:r>
              <a:rPr lang="en-US" b="1" dirty="0" err="1"/>
              <a:t>MUỘN</a:t>
            </a:r>
            <a:endParaRPr lang="en-US" b="1" dirty="0"/>
          </a:p>
        </p:txBody>
      </p:sp>
      <p:sp>
        <p:nvSpPr>
          <p:cNvPr id="3" name="Content Placeholder 2">
            <a:extLst>
              <a:ext uri="{FF2B5EF4-FFF2-40B4-BE49-F238E27FC236}">
                <a16:creationId xmlns:a16="http://schemas.microsoft.com/office/drawing/2014/main" id="{BB6BD437-C17A-465C-BC6D-C994F1054F18}"/>
              </a:ext>
            </a:extLst>
          </p:cNvPr>
          <p:cNvSpPr>
            <a:spLocks noGrp="1"/>
          </p:cNvSpPr>
          <p:nvPr>
            <p:ph idx="1"/>
          </p:nvPr>
        </p:nvSpPr>
        <p:spPr>
          <a:xfrm>
            <a:off x="838200" y="1835564"/>
            <a:ext cx="10515600" cy="4744140"/>
          </a:xfrm>
        </p:spPr>
        <p:txBody>
          <a:bodyPr>
            <a:normAutofit fontScale="92500" lnSpcReduction="20000"/>
          </a:bodyPr>
          <a:lstStyle/>
          <a:p>
            <a:r>
              <a:rPr lang="en-US" sz="2400" dirty="0" err="1">
                <a:solidFill>
                  <a:srgbClr val="212121"/>
                </a:solidFill>
                <a:latin typeface="BlinkMacSystemFont"/>
              </a:rPr>
              <a:t>Trĩ</a:t>
            </a:r>
            <a:r>
              <a:rPr lang="en-US" sz="2400" dirty="0">
                <a:solidFill>
                  <a:srgbClr val="212121"/>
                </a:solidFill>
                <a:latin typeface="BlinkMacSystemFont"/>
              </a:rPr>
              <a:t> </a:t>
            </a:r>
            <a:r>
              <a:rPr lang="en-US" sz="2400" dirty="0" err="1">
                <a:solidFill>
                  <a:srgbClr val="212121"/>
                </a:solidFill>
                <a:latin typeface="BlinkMacSystemFont"/>
              </a:rPr>
              <a:t>tái</a:t>
            </a:r>
            <a:r>
              <a:rPr lang="en-US" sz="2400" dirty="0">
                <a:solidFill>
                  <a:srgbClr val="212121"/>
                </a:solidFill>
                <a:latin typeface="BlinkMacSystemFont"/>
              </a:rPr>
              <a:t> </a:t>
            </a:r>
            <a:r>
              <a:rPr lang="en-US" sz="2400" dirty="0" err="1">
                <a:solidFill>
                  <a:srgbClr val="212121"/>
                </a:solidFill>
                <a:latin typeface="BlinkMacSystemFont"/>
              </a:rPr>
              <a:t>phát</a:t>
            </a:r>
            <a:r>
              <a:rPr lang="en-US" sz="2400" dirty="0">
                <a:solidFill>
                  <a:srgbClr val="212121"/>
                </a:solidFill>
                <a:latin typeface="BlinkMacSystemFont"/>
              </a:rPr>
              <a:t> </a:t>
            </a:r>
            <a:r>
              <a:rPr lang="en-US" sz="2400" b="0" i="0" dirty="0">
                <a:solidFill>
                  <a:srgbClr val="212121"/>
                </a:solidFill>
                <a:effectLst/>
                <a:latin typeface="BlinkMacSystemFont"/>
              </a:rPr>
              <a:t>2.3%, </a:t>
            </a:r>
          </a:p>
          <a:p>
            <a:r>
              <a:rPr lang="en-US" sz="2400" b="0" i="0" dirty="0" err="1">
                <a:solidFill>
                  <a:srgbClr val="212121"/>
                </a:solidFill>
                <a:effectLst/>
                <a:latin typeface="BlinkMacSystemFont"/>
              </a:rPr>
              <a:t>Đau</a:t>
            </a:r>
            <a:r>
              <a:rPr lang="en-US" sz="2400" b="0" i="0" dirty="0">
                <a:solidFill>
                  <a:srgbClr val="212121"/>
                </a:solidFill>
                <a:effectLst/>
                <a:latin typeface="BlinkMacSystemFont"/>
              </a:rPr>
              <a:t> </a:t>
            </a:r>
            <a:r>
              <a:rPr lang="en-US" sz="2400" b="0" i="0" dirty="0" err="1">
                <a:solidFill>
                  <a:srgbClr val="212121"/>
                </a:solidFill>
                <a:effectLst/>
                <a:latin typeface="BlinkMacSystemFont"/>
              </a:rPr>
              <a:t>trầm</a:t>
            </a:r>
            <a:r>
              <a:rPr lang="en-US" sz="2400" b="0" i="0" dirty="0">
                <a:solidFill>
                  <a:srgbClr val="212121"/>
                </a:solidFill>
                <a:effectLst/>
                <a:latin typeface="BlinkMacSystemFont"/>
              </a:rPr>
              <a:t> </a:t>
            </a:r>
            <a:r>
              <a:rPr lang="en-US" sz="2400" b="0" i="0" dirty="0" err="1">
                <a:solidFill>
                  <a:srgbClr val="212121"/>
                </a:solidFill>
                <a:effectLst/>
                <a:latin typeface="BlinkMacSystemFont"/>
              </a:rPr>
              <a:t>tr</a:t>
            </a:r>
            <a:r>
              <a:rPr lang="en-US" sz="2400" dirty="0" err="1">
                <a:solidFill>
                  <a:srgbClr val="212121"/>
                </a:solidFill>
                <a:latin typeface="BlinkMacSystemFont"/>
              </a:rPr>
              <a:t>ọng</a:t>
            </a:r>
            <a:r>
              <a:rPr lang="en-US" sz="2400" dirty="0">
                <a:solidFill>
                  <a:srgbClr val="212121"/>
                </a:solidFill>
                <a:latin typeface="BlinkMacSystemFont"/>
              </a:rPr>
              <a:t> </a:t>
            </a:r>
            <a:r>
              <a:rPr lang="en-US" sz="2400" b="0" i="0" dirty="0">
                <a:solidFill>
                  <a:srgbClr val="212121"/>
                </a:solidFill>
                <a:effectLst/>
                <a:latin typeface="BlinkMacSystemFont"/>
              </a:rPr>
              <a:t>(1.7%), </a:t>
            </a:r>
          </a:p>
          <a:p>
            <a:r>
              <a:rPr lang="en-US" sz="2400" dirty="0" err="1">
                <a:solidFill>
                  <a:srgbClr val="212121"/>
                </a:solidFill>
                <a:latin typeface="BlinkMacSystemFont"/>
              </a:rPr>
              <a:t>Hẹp</a:t>
            </a:r>
            <a:r>
              <a:rPr lang="en-US" sz="2400" dirty="0">
                <a:solidFill>
                  <a:srgbClr val="212121"/>
                </a:solidFill>
                <a:latin typeface="BlinkMacSystemFont"/>
              </a:rPr>
              <a:t> </a:t>
            </a:r>
            <a:r>
              <a:rPr lang="en-US" sz="2400" dirty="0" err="1">
                <a:solidFill>
                  <a:srgbClr val="212121"/>
                </a:solidFill>
                <a:latin typeface="BlinkMacSystemFont"/>
              </a:rPr>
              <a:t>hậu</a:t>
            </a:r>
            <a:r>
              <a:rPr lang="en-US" sz="2400" dirty="0">
                <a:solidFill>
                  <a:srgbClr val="212121"/>
                </a:solidFill>
                <a:latin typeface="BlinkMacSystemFont"/>
              </a:rPr>
              <a:t> </a:t>
            </a:r>
            <a:r>
              <a:rPr lang="en-US" sz="2400" dirty="0" err="1">
                <a:solidFill>
                  <a:srgbClr val="212121"/>
                </a:solidFill>
                <a:latin typeface="BlinkMacSystemFont"/>
              </a:rPr>
              <a:t>môn</a:t>
            </a:r>
            <a:r>
              <a:rPr lang="en-US" sz="2400" dirty="0">
                <a:solidFill>
                  <a:srgbClr val="212121"/>
                </a:solidFill>
                <a:latin typeface="BlinkMacSystemFont"/>
              </a:rPr>
              <a:t> </a:t>
            </a:r>
            <a:r>
              <a:rPr lang="en-US" sz="2400" b="0" i="0" dirty="0">
                <a:solidFill>
                  <a:srgbClr val="212121"/>
                </a:solidFill>
                <a:effectLst/>
                <a:latin typeface="BlinkMacSystemFont"/>
              </a:rPr>
              <a:t>(0.8%), </a:t>
            </a:r>
          </a:p>
          <a:p>
            <a:r>
              <a:rPr lang="en-US" sz="2400" dirty="0" err="1">
                <a:solidFill>
                  <a:srgbClr val="212121"/>
                </a:solidFill>
                <a:latin typeface="BlinkMacSystemFont"/>
              </a:rPr>
              <a:t>Nứt</a:t>
            </a:r>
            <a:r>
              <a:rPr lang="en-US" sz="2400" dirty="0">
                <a:solidFill>
                  <a:srgbClr val="212121"/>
                </a:solidFill>
                <a:latin typeface="BlinkMacSystemFont"/>
              </a:rPr>
              <a:t> </a:t>
            </a:r>
            <a:r>
              <a:rPr lang="en-US" sz="2400" dirty="0" err="1">
                <a:solidFill>
                  <a:srgbClr val="212121"/>
                </a:solidFill>
                <a:latin typeface="BlinkMacSystemFont"/>
              </a:rPr>
              <a:t>hậu</a:t>
            </a:r>
            <a:r>
              <a:rPr lang="en-US" sz="2400" dirty="0">
                <a:solidFill>
                  <a:srgbClr val="212121"/>
                </a:solidFill>
                <a:latin typeface="BlinkMacSystemFont"/>
              </a:rPr>
              <a:t> </a:t>
            </a:r>
            <a:r>
              <a:rPr lang="en-US" sz="2400" dirty="0" err="1">
                <a:solidFill>
                  <a:srgbClr val="212121"/>
                </a:solidFill>
                <a:latin typeface="BlinkMacSystemFont"/>
              </a:rPr>
              <a:t>môn</a:t>
            </a:r>
            <a:r>
              <a:rPr lang="en-US" sz="2400" dirty="0">
                <a:solidFill>
                  <a:srgbClr val="212121"/>
                </a:solidFill>
                <a:latin typeface="BlinkMacSystemFont"/>
              </a:rPr>
              <a:t> </a:t>
            </a:r>
            <a:r>
              <a:rPr lang="en-US" sz="2400" b="0" i="0" dirty="0">
                <a:solidFill>
                  <a:srgbClr val="212121"/>
                </a:solidFill>
                <a:effectLst/>
                <a:latin typeface="BlinkMacSystemFont"/>
              </a:rPr>
              <a:t>(0.6%), </a:t>
            </a:r>
          </a:p>
          <a:p>
            <a:r>
              <a:rPr lang="en-US" sz="2400" dirty="0" err="1">
                <a:solidFill>
                  <a:srgbClr val="212121"/>
                </a:solidFill>
                <a:latin typeface="BlinkMacSystemFont"/>
              </a:rPr>
              <a:t>Chảy</a:t>
            </a:r>
            <a:r>
              <a:rPr lang="en-US" sz="2400" dirty="0">
                <a:solidFill>
                  <a:srgbClr val="212121"/>
                </a:solidFill>
                <a:latin typeface="BlinkMacSystemFont"/>
              </a:rPr>
              <a:t> </a:t>
            </a:r>
            <a:r>
              <a:rPr lang="en-US" sz="2400" dirty="0" err="1">
                <a:solidFill>
                  <a:srgbClr val="212121"/>
                </a:solidFill>
                <a:latin typeface="BlinkMacSystemFont"/>
              </a:rPr>
              <a:t>máu</a:t>
            </a:r>
            <a:r>
              <a:rPr lang="en-US" sz="2400" dirty="0">
                <a:solidFill>
                  <a:srgbClr val="212121"/>
                </a:solidFill>
                <a:latin typeface="BlinkMacSystemFont"/>
              </a:rPr>
              <a:t> </a:t>
            </a:r>
            <a:r>
              <a:rPr lang="en-US" sz="2400" b="0" i="0" dirty="0">
                <a:solidFill>
                  <a:srgbClr val="212121"/>
                </a:solidFill>
                <a:effectLst/>
                <a:latin typeface="BlinkMacSystemFont"/>
              </a:rPr>
              <a:t>(0.5%), </a:t>
            </a:r>
          </a:p>
          <a:p>
            <a:r>
              <a:rPr lang="en-US" sz="2400" dirty="0">
                <a:solidFill>
                  <a:srgbClr val="212121"/>
                </a:solidFill>
                <a:latin typeface="BlinkMacSystemFont"/>
              </a:rPr>
              <a:t>Da </a:t>
            </a:r>
            <a:r>
              <a:rPr lang="en-US" sz="2400" dirty="0" err="1">
                <a:solidFill>
                  <a:srgbClr val="212121"/>
                </a:solidFill>
                <a:latin typeface="BlinkMacSystemFont"/>
              </a:rPr>
              <a:t>thừa</a:t>
            </a:r>
            <a:r>
              <a:rPr lang="en-US" sz="2400" dirty="0">
                <a:solidFill>
                  <a:srgbClr val="212121"/>
                </a:solidFill>
                <a:latin typeface="BlinkMacSystemFont"/>
              </a:rPr>
              <a:t> </a:t>
            </a:r>
            <a:r>
              <a:rPr lang="en-US" sz="2400" b="0" i="0" dirty="0">
                <a:solidFill>
                  <a:srgbClr val="212121"/>
                </a:solidFill>
                <a:effectLst/>
                <a:latin typeface="BlinkMacSystemFont"/>
              </a:rPr>
              <a:t>(0.5%),</a:t>
            </a:r>
          </a:p>
          <a:p>
            <a:r>
              <a:rPr lang="en-US" sz="2400" b="0" i="0" dirty="0">
                <a:solidFill>
                  <a:srgbClr val="212121"/>
                </a:solidFill>
                <a:effectLst/>
                <a:latin typeface="BlinkMacSystemFont"/>
              </a:rPr>
              <a:t> </a:t>
            </a:r>
            <a:r>
              <a:rPr lang="en-US" sz="2400" b="0" i="0" dirty="0" err="1">
                <a:solidFill>
                  <a:srgbClr val="212121"/>
                </a:solidFill>
                <a:effectLst/>
                <a:latin typeface="BlinkMacSystemFont"/>
              </a:rPr>
              <a:t>Huyết</a:t>
            </a:r>
            <a:r>
              <a:rPr lang="en-US" sz="2400" b="0" i="0" dirty="0">
                <a:solidFill>
                  <a:srgbClr val="212121"/>
                </a:solidFill>
                <a:effectLst/>
                <a:latin typeface="BlinkMacSystemFont"/>
              </a:rPr>
              <a:t> </a:t>
            </a:r>
            <a:r>
              <a:rPr lang="en-US" sz="2400" b="0" i="0" dirty="0" err="1">
                <a:solidFill>
                  <a:srgbClr val="212121"/>
                </a:solidFill>
                <a:effectLst/>
                <a:latin typeface="BlinkMacSystemFont"/>
              </a:rPr>
              <a:t>khối</a:t>
            </a:r>
            <a:r>
              <a:rPr lang="en-US" sz="2400" b="0" i="0" dirty="0">
                <a:solidFill>
                  <a:srgbClr val="212121"/>
                </a:solidFill>
                <a:effectLst/>
                <a:latin typeface="BlinkMacSystemFont"/>
              </a:rPr>
              <a:t> (0.4%), </a:t>
            </a:r>
          </a:p>
          <a:p>
            <a:r>
              <a:rPr lang="en-US" sz="2400" b="0" i="0" dirty="0" err="1">
                <a:solidFill>
                  <a:srgbClr val="212121"/>
                </a:solidFill>
                <a:effectLst/>
                <a:latin typeface="BlinkMacSystemFont"/>
              </a:rPr>
              <a:t>Phì</a:t>
            </a:r>
            <a:r>
              <a:rPr lang="en-US" sz="2400" b="0" i="0" dirty="0">
                <a:solidFill>
                  <a:srgbClr val="212121"/>
                </a:solidFill>
                <a:effectLst/>
                <a:latin typeface="BlinkMacSystemFont"/>
              </a:rPr>
              <a:t> </a:t>
            </a:r>
            <a:r>
              <a:rPr lang="en-US" sz="2400" b="0" i="0" dirty="0" err="1">
                <a:solidFill>
                  <a:srgbClr val="212121"/>
                </a:solidFill>
                <a:effectLst/>
                <a:latin typeface="BlinkMacSystemFont"/>
              </a:rPr>
              <a:t>đại</a:t>
            </a:r>
            <a:r>
              <a:rPr lang="en-US" sz="2400" b="0" i="0" dirty="0">
                <a:solidFill>
                  <a:srgbClr val="212121"/>
                </a:solidFill>
                <a:effectLst/>
                <a:latin typeface="BlinkMacSystemFont"/>
              </a:rPr>
              <a:t> </a:t>
            </a:r>
            <a:r>
              <a:rPr lang="en-US" sz="2400" b="0" i="0" dirty="0" err="1">
                <a:solidFill>
                  <a:srgbClr val="212121"/>
                </a:solidFill>
                <a:effectLst/>
                <a:latin typeface="BlinkMacSystemFont"/>
              </a:rPr>
              <a:t>nhú</a:t>
            </a:r>
            <a:r>
              <a:rPr lang="en-US" sz="2400" b="0" i="0" dirty="0">
                <a:solidFill>
                  <a:srgbClr val="212121"/>
                </a:solidFill>
                <a:effectLst/>
                <a:latin typeface="BlinkMacSystemFont"/>
              </a:rPr>
              <a:t> gai (0.3%) </a:t>
            </a:r>
          </a:p>
          <a:p>
            <a:r>
              <a:rPr lang="en-US" sz="2400" dirty="0" err="1">
                <a:solidFill>
                  <a:srgbClr val="212121"/>
                </a:solidFill>
                <a:latin typeface="BlinkMacSystemFont"/>
              </a:rPr>
              <a:t>Đi</a:t>
            </a:r>
            <a:r>
              <a:rPr lang="en-US" sz="2400" dirty="0">
                <a:solidFill>
                  <a:srgbClr val="212121"/>
                </a:solidFill>
                <a:latin typeface="BlinkMacSystemFont"/>
              </a:rPr>
              <a:t> </a:t>
            </a:r>
            <a:r>
              <a:rPr lang="en-US" sz="2400" dirty="0" err="1">
                <a:solidFill>
                  <a:srgbClr val="212121"/>
                </a:solidFill>
                <a:latin typeface="BlinkMacSystemFont"/>
              </a:rPr>
              <a:t>cầu</a:t>
            </a:r>
            <a:r>
              <a:rPr lang="en-US" sz="2400" dirty="0">
                <a:solidFill>
                  <a:srgbClr val="212121"/>
                </a:solidFill>
                <a:latin typeface="BlinkMacSystemFont"/>
              </a:rPr>
              <a:t> </a:t>
            </a:r>
            <a:r>
              <a:rPr lang="en-US" sz="2400" dirty="0" err="1">
                <a:solidFill>
                  <a:srgbClr val="212121"/>
                </a:solidFill>
                <a:latin typeface="BlinkMacSystemFont"/>
              </a:rPr>
              <a:t>khẩn</a:t>
            </a:r>
            <a:r>
              <a:rPr lang="en-US" sz="2400" dirty="0">
                <a:solidFill>
                  <a:srgbClr val="212121"/>
                </a:solidFill>
                <a:latin typeface="BlinkMacSystemFont"/>
              </a:rPr>
              <a:t> </a:t>
            </a:r>
            <a:r>
              <a:rPr lang="en-US" sz="2400" dirty="0" err="1">
                <a:solidFill>
                  <a:srgbClr val="212121"/>
                </a:solidFill>
                <a:latin typeface="BlinkMacSystemFont"/>
              </a:rPr>
              <a:t>cấp</a:t>
            </a:r>
            <a:r>
              <a:rPr lang="en-US" sz="2400" dirty="0">
                <a:solidFill>
                  <a:srgbClr val="212121"/>
                </a:solidFill>
                <a:latin typeface="BlinkMacSystemFont"/>
              </a:rPr>
              <a:t> </a:t>
            </a:r>
            <a:r>
              <a:rPr lang="en-US" sz="2400" b="0" i="0" dirty="0">
                <a:solidFill>
                  <a:srgbClr val="212121"/>
                </a:solidFill>
                <a:effectLst/>
                <a:latin typeface="BlinkMacSystemFont"/>
              </a:rPr>
              <a:t>(0.2%), </a:t>
            </a:r>
          </a:p>
          <a:p>
            <a:r>
              <a:rPr lang="en-US" sz="2400" b="0" i="0" dirty="0" err="1">
                <a:solidFill>
                  <a:srgbClr val="212121"/>
                </a:solidFill>
                <a:effectLst/>
                <a:latin typeface="BlinkMacSystemFont"/>
              </a:rPr>
              <a:t>Vấn</a:t>
            </a:r>
            <a:r>
              <a:rPr lang="en-US" sz="2400" b="0" i="0" dirty="0">
                <a:solidFill>
                  <a:srgbClr val="212121"/>
                </a:solidFill>
                <a:effectLst/>
                <a:latin typeface="BlinkMacSystemFont"/>
              </a:rPr>
              <a:t> </a:t>
            </a:r>
            <a:r>
              <a:rPr lang="en-US" sz="2400" b="0" i="0" dirty="0" err="1">
                <a:solidFill>
                  <a:srgbClr val="212121"/>
                </a:solidFill>
                <a:effectLst/>
                <a:latin typeface="BlinkMacSystemFont"/>
              </a:rPr>
              <a:t>đề</a:t>
            </a:r>
            <a:r>
              <a:rPr lang="en-US" sz="2400" b="0" i="0" dirty="0">
                <a:solidFill>
                  <a:srgbClr val="212121"/>
                </a:solidFill>
                <a:effectLst/>
                <a:latin typeface="BlinkMacSystemFont"/>
              </a:rPr>
              <a:t> </a:t>
            </a:r>
            <a:r>
              <a:rPr lang="en-US" sz="2400" b="0" i="0" dirty="0" err="1">
                <a:solidFill>
                  <a:srgbClr val="212121"/>
                </a:solidFill>
                <a:effectLst/>
                <a:latin typeface="BlinkMacSystemFont"/>
              </a:rPr>
              <a:t>kim</a:t>
            </a:r>
            <a:r>
              <a:rPr lang="en-US" sz="2400" b="0" i="0" dirty="0">
                <a:solidFill>
                  <a:srgbClr val="212121"/>
                </a:solidFill>
                <a:effectLst/>
                <a:latin typeface="BlinkMacSystemFont"/>
              </a:rPr>
              <a:t> </a:t>
            </a:r>
            <a:r>
              <a:rPr lang="en-US" sz="2400" b="0" i="0" dirty="0" err="1">
                <a:solidFill>
                  <a:srgbClr val="212121"/>
                </a:solidFill>
                <a:effectLst/>
                <a:latin typeface="BlinkMacSystemFont"/>
              </a:rPr>
              <a:t>bấm</a:t>
            </a:r>
            <a:r>
              <a:rPr lang="en-US" sz="2400" b="0" i="0" dirty="0">
                <a:solidFill>
                  <a:srgbClr val="212121"/>
                </a:solidFill>
                <a:effectLst/>
                <a:latin typeface="BlinkMacSystemFont"/>
              </a:rPr>
              <a:t> (0.2%), </a:t>
            </a:r>
          </a:p>
          <a:p>
            <a:r>
              <a:rPr lang="en-US" sz="2400" b="0" i="0" dirty="0" err="1">
                <a:solidFill>
                  <a:srgbClr val="212121"/>
                </a:solidFill>
                <a:effectLst/>
                <a:latin typeface="BlinkMacSystemFont"/>
              </a:rPr>
              <a:t>Không</a:t>
            </a:r>
            <a:r>
              <a:rPr lang="en-US" sz="2400" b="0" i="0" dirty="0">
                <a:solidFill>
                  <a:srgbClr val="212121"/>
                </a:solidFill>
                <a:effectLst/>
                <a:latin typeface="BlinkMacSystemFont"/>
              </a:rPr>
              <a:t> </a:t>
            </a:r>
            <a:r>
              <a:rPr lang="en-US" sz="2400" b="0" i="0" dirty="0" err="1">
                <a:solidFill>
                  <a:srgbClr val="212121"/>
                </a:solidFill>
                <a:effectLst/>
                <a:latin typeface="BlinkMacSystemFont"/>
              </a:rPr>
              <a:t>t</a:t>
            </a:r>
            <a:r>
              <a:rPr lang="en-US" sz="2400" dirty="0" err="1">
                <a:solidFill>
                  <a:srgbClr val="212121"/>
                </a:solidFill>
                <a:latin typeface="BlinkMacSystemFont"/>
              </a:rPr>
              <a:t>ự</a:t>
            </a:r>
            <a:r>
              <a:rPr lang="en-US" sz="2400" dirty="0">
                <a:solidFill>
                  <a:srgbClr val="212121"/>
                </a:solidFill>
                <a:latin typeface="BlinkMacSystemFont"/>
              </a:rPr>
              <a:t> </a:t>
            </a:r>
            <a:r>
              <a:rPr lang="en-US" sz="2400" dirty="0" err="1">
                <a:solidFill>
                  <a:srgbClr val="212121"/>
                </a:solidFill>
                <a:latin typeface="BlinkMacSystemFont"/>
              </a:rPr>
              <a:t>chủ</a:t>
            </a:r>
            <a:r>
              <a:rPr lang="en-US" sz="2400" dirty="0">
                <a:solidFill>
                  <a:srgbClr val="212121"/>
                </a:solidFill>
                <a:latin typeface="BlinkMacSystemFont"/>
              </a:rPr>
              <a:t> </a:t>
            </a:r>
            <a:r>
              <a:rPr lang="en-US" sz="2400" dirty="0" err="1">
                <a:solidFill>
                  <a:srgbClr val="212121"/>
                </a:solidFill>
                <a:latin typeface="BlinkMacSystemFont"/>
              </a:rPr>
              <a:t>hậu</a:t>
            </a:r>
            <a:r>
              <a:rPr lang="en-US" sz="2400" dirty="0">
                <a:solidFill>
                  <a:srgbClr val="212121"/>
                </a:solidFill>
                <a:latin typeface="BlinkMacSystemFont"/>
              </a:rPr>
              <a:t> </a:t>
            </a:r>
            <a:r>
              <a:rPr lang="en-US" sz="2400" dirty="0" err="1">
                <a:solidFill>
                  <a:srgbClr val="212121"/>
                </a:solidFill>
                <a:latin typeface="BlinkMacSystemFont"/>
              </a:rPr>
              <a:t>môn</a:t>
            </a:r>
            <a:r>
              <a:rPr lang="en-US" sz="2400" b="0" i="0" dirty="0">
                <a:solidFill>
                  <a:srgbClr val="212121"/>
                </a:solidFill>
                <a:effectLst/>
                <a:latin typeface="BlinkMacSystemFont"/>
              </a:rPr>
              <a:t> (0.2%), </a:t>
            </a:r>
          </a:p>
          <a:p>
            <a:r>
              <a:rPr lang="en-US" sz="2400" dirty="0" err="1">
                <a:solidFill>
                  <a:srgbClr val="212121"/>
                </a:solidFill>
                <a:latin typeface="BlinkMacSystemFont"/>
              </a:rPr>
              <a:t>Áp</a:t>
            </a:r>
            <a:r>
              <a:rPr lang="en-US" sz="2400" dirty="0">
                <a:solidFill>
                  <a:srgbClr val="212121"/>
                </a:solidFill>
                <a:latin typeface="BlinkMacSystemFont"/>
              </a:rPr>
              <a:t> </a:t>
            </a:r>
            <a:r>
              <a:rPr lang="en-US" sz="2400" dirty="0" err="1">
                <a:solidFill>
                  <a:srgbClr val="212121"/>
                </a:solidFill>
                <a:latin typeface="BlinkMacSystemFont"/>
              </a:rPr>
              <a:t>xe</a:t>
            </a:r>
            <a:r>
              <a:rPr lang="en-US" sz="2400" dirty="0">
                <a:solidFill>
                  <a:srgbClr val="212121"/>
                </a:solidFill>
                <a:latin typeface="BlinkMacSystemFont"/>
              </a:rPr>
              <a:t> </a:t>
            </a:r>
            <a:r>
              <a:rPr lang="en-US" sz="2400" dirty="0" err="1">
                <a:solidFill>
                  <a:srgbClr val="212121"/>
                </a:solidFill>
                <a:latin typeface="BlinkMacSystemFont"/>
              </a:rPr>
              <a:t>trong</a:t>
            </a:r>
            <a:r>
              <a:rPr lang="en-US" sz="2400" dirty="0">
                <a:solidFill>
                  <a:srgbClr val="212121"/>
                </a:solidFill>
                <a:latin typeface="BlinkMacSystemFont"/>
              </a:rPr>
              <a:t> </a:t>
            </a:r>
            <a:r>
              <a:rPr lang="en-US" sz="2400" dirty="0" err="1">
                <a:solidFill>
                  <a:srgbClr val="212121"/>
                </a:solidFill>
                <a:latin typeface="BlinkMacSystemFont"/>
              </a:rPr>
              <a:t>thành</a:t>
            </a:r>
            <a:r>
              <a:rPr lang="en-US" sz="2400" dirty="0">
                <a:solidFill>
                  <a:srgbClr val="212121"/>
                </a:solidFill>
                <a:latin typeface="BlinkMacSystemFont"/>
              </a:rPr>
              <a:t>, </a:t>
            </a:r>
            <a:r>
              <a:rPr lang="en-US" sz="2400" dirty="0" err="1">
                <a:solidFill>
                  <a:srgbClr val="212121"/>
                </a:solidFill>
                <a:latin typeface="BlinkMacSystemFont"/>
              </a:rPr>
              <a:t>hở</a:t>
            </a:r>
            <a:r>
              <a:rPr lang="en-US" sz="2400" dirty="0">
                <a:solidFill>
                  <a:srgbClr val="212121"/>
                </a:solidFill>
                <a:latin typeface="BlinkMacSystemFont"/>
              </a:rPr>
              <a:t> </a:t>
            </a:r>
            <a:r>
              <a:rPr lang="en-US" sz="2400" dirty="0" err="1">
                <a:solidFill>
                  <a:srgbClr val="212121"/>
                </a:solidFill>
                <a:latin typeface="BlinkMacSystemFont"/>
              </a:rPr>
              <a:t>một</a:t>
            </a:r>
            <a:r>
              <a:rPr lang="en-US" sz="2400" dirty="0">
                <a:solidFill>
                  <a:srgbClr val="212121"/>
                </a:solidFill>
                <a:latin typeface="BlinkMacSystemFont"/>
              </a:rPr>
              <a:t> </a:t>
            </a:r>
            <a:r>
              <a:rPr lang="en-US" sz="2400" dirty="0" err="1">
                <a:solidFill>
                  <a:srgbClr val="212121"/>
                </a:solidFill>
                <a:latin typeface="BlinkMacSystemFont"/>
              </a:rPr>
              <a:t>phần</a:t>
            </a:r>
            <a:r>
              <a:rPr lang="en-US" sz="2400" dirty="0">
                <a:solidFill>
                  <a:srgbClr val="212121"/>
                </a:solidFill>
                <a:latin typeface="BlinkMacSystemFont"/>
              </a:rPr>
              <a:t> đ</a:t>
            </a:r>
            <a:r>
              <a:rPr lang="vi-VN" sz="2400" dirty="0">
                <a:solidFill>
                  <a:srgbClr val="212121"/>
                </a:solidFill>
                <a:latin typeface="BlinkMacSystemFont"/>
              </a:rPr>
              <a:t>ư</a:t>
            </a:r>
            <a:r>
              <a:rPr lang="en-US" sz="2400" dirty="0" err="1">
                <a:solidFill>
                  <a:srgbClr val="212121"/>
                </a:solidFill>
                <a:latin typeface="BlinkMacSystemFont"/>
              </a:rPr>
              <a:t>ờng</a:t>
            </a:r>
            <a:r>
              <a:rPr lang="en-US" sz="2400" dirty="0">
                <a:solidFill>
                  <a:srgbClr val="212121"/>
                </a:solidFill>
                <a:latin typeface="BlinkMacSystemFont"/>
              </a:rPr>
              <a:t> </a:t>
            </a:r>
            <a:r>
              <a:rPr lang="en-US" sz="2400" dirty="0" err="1">
                <a:solidFill>
                  <a:srgbClr val="212121"/>
                </a:solidFill>
                <a:latin typeface="BlinkMacSystemFont"/>
              </a:rPr>
              <a:t>khâu</a:t>
            </a:r>
            <a:r>
              <a:rPr lang="en-US" sz="2400" dirty="0">
                <a:solidFill>
                  <a:srgbClr val="212121"/>
                </a:solidFill>
                <a:latin typeface="BlinkMacSystemFont"/>
              </a:rPr>
              <a:t> </a:t>
            </a:r>
            <a:r>
              <a:rPr lang="en-US" sz="2400" dirty="0" err="1">
                <a:solidFill>
                  <a:srgbClr val="212121"/>
                </a:solidFill>
                <a:latin typeface="BlinkMacSystemFont"/>
              </a:rPr>
              <a:t>bấm</a:t>
            </a:r>
            <a:r>
              <a:rPr lang="en-US" sz="2400" dirty="0">
                <a:solidFill>
                  <a:srgbClr val="212121"/>
                </a:solidFill>
                <a:latin typeface="BlinkMacSystemFont"/>
              </a:rPr>
              <a:t>, </a:t>
            </a:r>
            <a:r>
              <a:rPr lang="en-US" sz="2400" dirty="0" err="1">
                <a:solidFill>
                  <a:srgbClr val="212121"/>
                </a:solidFill>
                <a:latin typeface="BlinkMacSystemFont"/>
              </a:rPr>
              <a:t>tạo</a:t>
            </a:r>
            <a:r>
              <a:rPr lang="en-US" sz="2400" dirty="0">
                <a:solidFill>
                  <a:srgbClr val="212121"/>
                </a:solidFill>
                <a:latin typeface="BlinkMacSystemFont"/>
              </a:rPr>
              <a:t> </a:t>
            </a:r>
            <a:r>
              <a:rPr lang="en-US" sz="2400" dirty="0" err="1">
                <a:solidFill>
                  <a:srgbClr val="212121"/>
                </a:solidFill>
                <a:latin typeface="BlinkMacSystemFont"/>
              </a:rPr>
              <a:t>vách</a:t>
            </a:r>
            <a:r>
              <a:rPr lang="en-US" sz="2400" dirty="0">
                <a:solidFill>
                  <a:srgbClr val="212121"/>
                </a:solidFill>
                <a:latin typeface="BlinkMacSystemFont"/>
              </a:rPr>
              <a:t> </a:t>
            </a:r>
            <a:r>
              <a:rPr lang="en-US" sz="2400" dirty="0" err="1">
                <a:solidFill>
                  <a:srgbClr val="212121"/>
                </a:solidFill>
                <a:latin typeface="BlinkMacSystemFont"/>
              </a:rPr>
              <a:t>niêm</a:t>
            </a:r>
            <a:r>
              <a:rPr lang="en-US" sz="2400" dirty="0">
                <a:solidFill>
                  <a:srgbClr val="212121"/>
                </a:solidFill>
                <a:latin typeface="BlinkMacSystemFont"/>
              </a:rPr>
              <a:t> </a:t>
            </a:r>
            <a:r>
              <a:rPr lang="en-US" sz="2400" dirty="0" err="1">
                <a:solidFill>
                  <a:srgbClr val="212121"/>
                </a:solidFill>
                <a:latin typeface="BlinkMacSystemFont"/>
              </a:rPr>
              <a:t>mạc</a:t>
            </a:r>
            <a:r>
              <a:rPr lang="en-US" sz="2400" dirty="0">
                <a:solidFill>
                  <a:srgbClr val="212121"/>
                </a:solidFill>
                <a:latin typeface="BlinkMacSystemFont"/>
              </a:rPr>
              <a:t> </a:t>
            </a:r>
            <a:r>
              <a:rPr lang="en-US" sz="2400" dirty="0" err="1">
                <a:solidFill>
                  <a:srgbClr val="212121"/>
                </a:solidFill>
                <a:latin typeface="BlinkMacSystemFont"/>
              </a:rPr>
              <a:t>và</a:t>
            </a:r>
            <a:r>
              <a:rPr lang="en-US" sz="2400" dirty="0">
                <a:solidFill>
                  <a:srgbClr val="212121"/>
                </a:solidFill>
                <a:latin typeface="BlinkMacSystemFont"/>
              </a:rPr>
              <a:t> </a:t>
            </a:r>
            <a:r>
              <a:rPr lang="en-US" sz="2400" dirty="0" err="1">
                <a:solidFill>
                  <a:srgbClr val="212121"/>
                </a:solidFill>
                <a:latin typeface="BlinkMacSystemFont"/>
              </a:rPr>
              <a:t>lồng</a:t>
            </a:r>
            <a:r>
              <a:rPr lang="en-US" sz="2400" dirty="0">
                <a:solidFill>
                  <a:srgbClr val="212121"/>
                </a:solidFill>
                <a:latin typeface="BlinkMacSystemFont"/>
              </a:rPr>
              <a:t> </a:t>
            </a:r>
            <a:r>
              <a:rPr lang="en-US" sz="2400" dirty="0" err="1">
                <a:solidFill>
                  <a:srgbClr val="212121"/>
                </a:solidFill>
                <a:latin typeface="BlinkMacSystemFont"/>
              </a:rPr>
              <a:t>niêm</a:t>
            </a:r>
            <a:r>
              <a:rPr lang="en-US" sz="2400" dirty="0">
                <a:solidFill>
                  <a:srgbClr val="212121"/>
                </a:solidFill>
                <a:latin typeface="BlinkMacSystemFont"/>
              </a:rPr>
              <a:t> </a:t>
            </a:r>
            <a:r>
              <a:rPr lang="en-US" sz="2400" dirty="0" err="1">
                <a:solidFill>
                  <a:srgbClr val="212121"/>
                </a:solidFill>
                <a:latin typeface="BlinkMacSystemFont"/>
              </a:rPr>
              <a:t>mạc</a:t>
            </a:r>
            <a:r>
              <a:rPr lang="en-US" sz="2400" dirty="0">
                <a:solidFill>
                  <a:srgbClr val="212121"/>
                </a:solidFill>
                <a:latin typeface="BlinkMacSystemFont"/>
              </a:rPr>
              <a:t> </a:t>
            </a:r>
            <a:r>
              <a:rPr lang="en-US" sz="2400" b="0" i="0" dirty="0">
                <a:solidFill>
                  <a:srgbClr val="212121"/>
                </a:solidFill>
                <a:effectLst/>
                <a:latin typeface="BlinkMacSystemFont"/>
              </a:rPr>
              <a:t>(&lt;0.1%).</a:t>
            </a:r>
            <a:endParaRPr lang="en-US" sz="2400" dirty="0"/>
          </a:p>
        </p:txBody>
      </p:sp>
    </p:spTree>
    <p:extLst>
      <p:ext uri="{BB962C8B-B14F-4D97-AF65-F5344CB8AC3E}">
        <p14:creationId xmlns:p14="http://schemas.microsoft.com/office/powerpoint/2010/main" val="764467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D9382-76CF-40B2-AE9A-D3008A3150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15B268-1258-4F14-8626-CC210AF61B8E}"/>
              </a:ext>
            </a:extLst>
          </p:cNvPr>
          <p:cNvSpPr>
            <a:spLocks noGrp="1"/>
          </p:cNvSpPr>
          <p:nvPr>
            <p:ph idx="1"/>
          </p:nvPr>
        </p:nvSpPr>
        <p:spPr/>
        <p:txBody>
          <a:bodyPr>
            <a:normAutofit/>
          </a:bodyPr>
          <a:lstStyle/>
          <a:p>
            <a:r>
              <a:rPr lang="en-US" b="0" i="0" dirty="0" err="1">
                <a:solidFill>
                  <a:srgbClr val="212121"/>
                </a:solidFill>
                <a:effectLst/>
                <a:latin typeface="Arial" panose="020B0604020202020204" pitchFamily="34" charset="0"/>
                <a:cs typeface="Arial" panose="020B0604020202020204" pitchFamily="34" charset="0"/>
              </a:rPr>
              <a:t>Trĩ</a:t>
            </a:r>
            <a:r>
              <a:rPr lang="en-US" b="0" i="0" dirty="0">
                <a:solidFill>
                  <a:srgbClr val="212121"/>
                </a:solidFill>
                <a:effectLst/>
                <a:latin typeface="Arial" panose="020B0604020202020204" pitchFamily="34" charset="0"/>
                <a:cs typeface="Arial" panose="020B0604020202020204" pitchFamily="34" charset="0"/>
              </a:rPr>
              <a:t> </a:t>
            </a:r>
            <a:r>
              <a:rPr lang="en-US" b="0" i="0" dirty="0" err="1">
                <a:solidFill>
                  <a:srgbClr val="212121"/>
                </a:solidFill>
                <a:effectLst/>
                <a:latin typeface="Arial" panose="020B0604020202020204" pitchFamily="34" charset="0"/>
                <a:cs typeface="Arial" panose="020B0604020202020204" pitchFamily="34" charset="0"/>
              </a:rPr>
              <a:t>tái</a:t>
            </a:r>
            <a:r>
              <a:rPr lang="en-US" b="0" i="0" dirty="0">
                <a:solidFill>
                  <a:srgbClr val="212121"/>
                </a:solidFill>
                <a:effectLst/>
                <a:latin typeface="Arial" panose="020B0604020202020204" pitchFamily="34" charset="0"/>
                <a:cs typeface="Arial" panose="020B0604020202020204" pitchFamily="34" charset="0"/>
              </a:rPr>
              <a:t> </a:t>
            </a:r>
            <a:r>
              <a:rPr lang="en-US" b="0" i="0" dirty="0" err="1">
                <a:solidFill>
                  <a:srgbClr val="212121"/>
                </a:solidFill>
                <a:effectLst/>
                <a:latin typeface="Arial" panose="020B0604020202020204" pitchFamily="34" charset="0"/>
                <a:cs typeface="Arial" panose="020B0604020202020204" pitchFamily="34" charset="0"/>
              </a:rPr>
              <a:t>phát</a:t>
            </a:r>
            <a:r>
              <a:rPr lang="en-US" b="0" i="0" dirty="0">
                <a:solidFill>
                  <a:srgbClr val="212121"/>
                </a:solidFill>
                <a:effectLst/>
                <a:latin typeface="Arial" panose="020B0604020202020204" pitchFamily="34" charset="0"/>
                <a:cs typeface="Arial" panose="020B0604020202020204" pitchFamily="34" charset="0"/>
              </a:rPr>
              <a:t>: </a:t>
            </a:r>
            <a:r>
              <a:rPr lang="en-US" b="0" i="0" dirty="0" err="1">
                <a:solidFill>
                  <a:srgbClr val="212121"/>
                </a:solidFill>
                <a:effectLst/>
                <a:latin typeface="Arial" panose="020B0604020202020204" pitchFamily="34" charset="0"/>
                <a:cs typeface="Arial" panose="020B0604020202020204" pitchFamily="34" charset="0"/>
              </a:rPr>
              <a:t>thắt</a:t>
            </a:r>
            <a:r>
              <a:rPr lang="en-US" b="0" i="0" dirty="0">
                <a:solidFill>
                  <a:srgbClr val="212121"/>
                </a:solidFill>
                <a:effectLst/>
                <a:latin typeface="Arial" panose="020B0604020202020204" pitchFamily="34" charset="0"/>
                <a:cs typeface="Arial" panose="020B0604020202020204" pitchFamily="34" charset="0"/>
              </a:rPr>
              <a:t> </a:t>
            </a:r>
            <a:r>
              <a:rPr lang="en-US" b="0" i="0" dirty="0" err="1">
                <a:solidFill>
                  <a:srgbClr val="212121"/>
                </a:solidFill>
                <a:effectLst/>
                <a:latin typeface="Arial" panose="020B0604020202020204" pitchFamily="34" charset="0"/>
                <a:cs typeface="Arial" panose="020B0604020202020204" pitchFamily="34" charset="0"/>
              </a:rPr>
              <a:t>dây</a:t>
            </a:r>
            <a:r>
              <a:rPr lang="en-US" b="0" i="0" dirty="0">
                <a:solidFill>
                  <a:srgbClr val="212121"/>
                </a:solidFill>
                <a:effectLst/>
                <a:latin typeface="Arial" panose="020B0604020202020204" pitchFamily="34" charset="0"/>
                <a:cs typeface="Arial" panose="020B0604020202020204" pitchFamily="34" charset="0"/>
              </a:rPr>
              <a:t> </a:t>
            </a:r>
            <a:r>
              <a:rPr lang="en-US" b="0" i="0" dirty="0" err="1">
                <a:solidFill>
                  <a:srgbClr val="212121"/>
                </a:solidFill>
                <a:effectLst/>
                <a:latin typeface="Arial" panose="020B0604020202020204" pitchFamily="34" charset="0"/>
                <a:cs typeface="Arial" panose="020B0604020202020204" pitchFamily="34" charset="0"/>
              </a:rPr>
              <a:t>thun</a:t>
            </a:r>
            <a:r>
              <a:rPr lang="en-US" b="0" i="0" dirty="0">
                <a:solidFill>
                  <a:srgbClr val="212121"/>
                </a:solidFill>
                <a:effectLst/>
                <a:latin typeface="Arial" panose="020B0604020202020204" pitchFamily="34" charset="0"/>
                <a:cs typeface="Arial" panose="020B0604020202020204" pitchFamily="34" charset="0"/>
              </a:rPr>
              <a:t> 40%, </a:t>
            </a:r>
            <a:r>
              <a:rPr lang="en-US" b="0" i="0" dirty="0" err="1">
                <a:solidFill>
                  <a:srgbClr val="212121"/>
                </a:solidFill>
                <a:effectLst/>
                <a:latin typeface="Arial" panose="020B0604020202020204" pitchFamily="34" charset="0"/>
                <a:cs typeface="Arial" panose="020B0604020202020204" pitchFamily="34" charset="0"/>
              </a:rPr>
              <a:t>cắt</a:t>
            </a:r>
            <a:r>
              <a:rPr lang="en-US" b="0" i="0" dirty="0">
                <a:solidFill>
                  <a:srgbClr val="212121"/>
                </a:solidFill>
                <a:effectLst/>
                <a:latin typeface="Arial" panose="020B0604020202020204" pitchFamily="34" charset="0"/>
                <a:cs typeface="Arial" panose="020B0604020202020204" pitchFamily="34" charset="0"/>
              </a:rPr>
              <a:t> </a:t>
            </a:r>
            <a:r>
              <a:rPr lang="en-US" b="0" i="0" dirty="0" err="1">
                <a:solidFill>
                  <a:srgbClr val="212121"/>
                </a:solidFill>
                <a:effectLst/>
                <a:latin typeface="Arial" panose="020B0604020202020204" pitchFamily="34" charset="0"/>
                <a:cs typeface="Arial" panose="020B0604020202020204" pitchFamily="34" charset="0"/>
              </a:rPr>
              <a:t>trĩ</a:t>
            </a:r>
            <a:r>
              <a:rPr lang="en-US" b="0" i="0" dirty="0">
                <a:solidFill>
                  <a:srgbClr val="212121"/>
                </a:solidFill>
                <a:effectLst/>
                <a:latin typeface="Arial" panose="020B0604020202020204" pitchFamily="34" charset="0"/>
                <a:cs typeface="Arial" panose="020B0604020202020204" pitchFamily="34" charset="0"/>
              </a:rPr>
              <a:t> 32%.</a:t>
            </a:r>
          </a:p>
          <a:p>
            <a:r>
              <a:rPr lang="en-US" dirty="0" err="1">
                <a:solidFill>
                  <a:srgbClr val="212121"/>
                </a:solidFill>
                <a:latin typeface="Arial" panose="020B0604020202020204" pitchFamily="34" charset="0"/>
                <a:cs typeface="Arial" panose="020B0604020202020204" pitchFamily="34" charset="0"/>
              </a:rPr>
              <a:t>Lấy</a:t>
            </a:r>
            <a:r>
              <a:rPr lang="en-US" dirty="0">
                <a:solidFill>
                  <a:srgbClr val="212121"/>
                </a:solidFill>
                <a:latin typeface="Arial" panose="020B0604020202020204" pitchFamily="34" charset="0"/>
                <a:cs typeface="Arial" panose="020B0604020202020204" pitchFamily="34" charset="0"/>
              </a:rPr>
              <a:t> </a:t>
            </a:r>
            <a:r>
              <a:rPr lang="en-US" dirty="0" err="1">
                <a:solidFill>
                  <a:srgbClr val="212121"/>
                </a:solidFill>
                <a:latin typeface="Arial" panose="020B0604020202020204" pitchFamily="34" charset="0"/>
                <a:cs typeface="Arial" panose="020B0604020202020204" pitchFamily="34" charset="0"/>
              </a:rPr>
              <a:t>cục</a:t>
            </a:r>
            <a:r>
              <a:rPr lang="en-US" dirty="0">
                <a:solidFill>
                  <a:srgbClr val="212121"/>
                </a:solidFill>
                <a:latin typeface="Arial" panose="020B0604020202020204" pitchFamily="34" charset="0"/>
                <a:cs typeface="Arial" panose="020B0604020202020204" pitchFamily="34" charset="0"/>
              </a:rPr>
              <a:t> </a:t>
            </a:r>
            <a:r>
              <a:rPr lang="en-US" dirty="0" err="1">
                <a:solidFill>
                  <a:srgbClr val="212121"/>
                </a:solidFill>
                <a:latin typeface="Arial" panose="020B0604020202020204" pitchFamily="34" charset="0"/>
                <a:cs typeface="Arial" panose="020B0604020202020204" pitchFamily="34" charset="0"/>
              </a:rPr>
              <a:t>máu</a:t>
            </a:r>
            <a:r>
              <a:rPr lang="en-US" dirty="0">
                <a:solidFill>
                  <a:srgbClr val="212121"/>
                </a:solidFill>
                <a:latin typeface="Arial" panose="020B0604020202020204" pitchFamily="34" charset="0"/>
                <a:cs typeface="Arial" panose="020B0604020202020204" pitchFamily="34" charset="0"/>
              </a:rPr>
              <a:t> </a:t>
            </a:r>
            <a:r>
              <a:rPr lang="en-US" dirty="0" err="1">
                <a:solidFill>
                  <a:srgbClr val="212121"/>
                </a:solidFill>
                <a:latin typeface="Arial" panose="020B0604020202020204" pitchFamily="34" charset="0"/>
                <a:cs typeface="Arial" panose="020B0604020202020204" pitchFamily="34" charset="0"/>
              </a:rPr>
              <a:t>đông</a:t>
            </a:r>
            <a:r>
              <a:rPr lang="en-US" dirty="0">
                <a:solidFill>
                  <a:srgbClr val="212121"/>
                </a:solidFill>
                <a:latin typeface="Arial" panose="020B0604020202020204" pitchFamily="34" charset="0"/>
                <a:cs typeface="Arial" panose="020B0604020202020204" pitchFamily="34" charset="0"/>
              </a:rPr>
              <a:t> </a:t>
            </a:r>
            <a:r>
              <a:rPr lang="en-US" dirty="0" err="1">
                <a:solidFill>
                  <a:srgbClr val="212121"/>
                </a:solidFill>
                <a:latin typeface="Arial" panose="020B0604020202020204" pitchFamily="34" charset="0"/>
                <a:cs typeface="Arial" panose="020B0604020202020204" pitchFamily="34" charset="0"/>
              </a:rPr>
              <a:t>trong</a:t>
            </a:r>
            <a:r>
              <a:rPr lang="en-US" dirty="0">
                <a:solidFill>
                  <a:srgbClr val="212121"/>
                </a:solidFill>
                <a:latin typeface="Arial" panose="020B0604020202020204" pitchFamily="34" charset="0"/>
                <a:cs typeface="Arial" panose="020B0604020202020204" pitchFamily="34" charset="0"/>
              </a:rPr>
              <a:t> </a:t>
            </a:r>
            <a:r>
              <a:rPr lang="en-US" dirty="0" err="1">
                <a:solidFill>
                  <a:srgbClr val="212121"/>
                </a:solidFill>
                <a:latin typeface="Arial" panose="020B0604020202020204" pitchFamily="34" charset="0"/>
                <a:cs typeface="Arial" panose="020B0604020202020204" pitchFamily="34" charset="0"/>
              </a:rPr>
              <a:t>những</a:t>
            </a:r>
            <a:r>
              <a:rPr lang="en-US" dirty="0">
                <a:solidFill>
                  <a:srgbClr val="212121"/>
                </a:solidFill>
                <a:latin typeface="Arial" panose="020B0604020202020204" pitchFamily="34" charset="0"/>
                <a:cs typeface="Arial" panose="020B0604020202020204" pitchFamily="34" charset="0"/>
              </a:rPr>
              <a:t> tr</a:t>
            </a:r>
            <a:r>
              <a:rPr lang="vi-VN" dirty="0">
                <a:solidFill>
                  <a:srgbClr val="212121"/>
                </a:solidFill>
                <a:latin typeface="Arial" panose="020B0604020202020204" pitchFamily="34" charset="0"/>
                <a:cs typeface="Arial" panose="020B0604020202020204" pitchFamily="34" charset="0"/>
              </a:rPr>
              <a:t>ư</a:t>
            </a:r>
            <a:r>
              <a:rPr lang="en-US" dirty="0" err="1">
                <a:solidFill>
                  <a:srgbClr val="212121"/>
                </a:solidFill>
                <a:latin typeface="Arial" panose="020B0604020202020204" pitchFamily="34" charset="0"/>
                <a:cs typeface="Arial" panose="020B0604020202020204" pitchFamily="34" charset="0"/>
              </a:rPr>
              <a:t>ờng</a:t>
            </a:r>
            <a:r>
              <a:rPr lang="en-US" dirty="0">
                <a:solidFill>
                  <a:srgbClr val="212121"/>
                </a:solidFill>
                <a:latin typeface="Arial" panose="020B0604020202020204" pitchFamily="34" charset="0"/>
                <a:cs typeface="Arial" panose="020B0604020202020204" pitchFamily="34" charset="0"/>
              </a:rPr>
              <a:t> </a:t>
            </a:r>
            <a:r>
              <a:rPr lang="en-US" dirty="0" err="1">
                <a:solidFill>
                  <a:srgbClr val="212121"/>
                </a:solidFill>
                <a:latin typeface="Arial" panose="020B0604020202020204" pitchFamily="34" charset="0"/>
                <a:cs typeface="Arial" panose="020B0604020202020204" pitchFamily="34" charset="0"/>
              </a:rPr>
              <a:t>hợp</a:t>
            </a:r>
            <a:r>
              <a:rPr lang="en-US" dirty="0">
                <a:solidFill>
                  <a:srgbClr val="212121"/>
                </a:solidFill>
                <a:latin typeface="Arial" panose="020B0604020202020204" pitchFamily="34" charset="0"/>
                <a:cs typeface="Arial" panose="020B0604020202020204" pitchFamily="34" charset="0"/>
              </a:rPr>
              <a:t> </a:t>
            </a:r>
            <a:r>
              <a:rPr lang="en-US" dirty="0" err="1">
                <a:solidFill>
                  <a:srgbClr val="212121"/>
                </a:solidFill>
                <a:latin typeface="Arial" panose="020B0604020202020204" pitchFamily="34" charset="0"/>
                <a:cs typeface="Arial" panose="020B0604020202020204" pitchFamily="34" charset="0"/>
              </a:rPr>
              <a:t>huyết</a:t>
            </a:r>
            <a:r>
              <a:rPr lang="en-US" dirty="0">
                <a:solidFill>
                  <a:srgbClr val="212121"/>
                </a:solidFill>
                <a:latin typeface="Arial" panose="020B0604020202020204" pitchFamily="34" charset="0"/>
                <a:cs typeface="Arial" panose="020B0604020202020204" pitchFamily="34" charset="0"/>
              </a:rPr>
              <a:t> </a:t>
            </a:r>
            <a:r>
              <a:rPr lang="en-US" dirty="0" err="1">
                <a:solidFill>
                  <a:srgbClr val="212121"/>
                </a:solidFill>
                <a:latin typeface="Arial" panose="020B0604020202020204" pitchFamily="34" charset="0"/>
                <a:cs typeface="Arial" panose="020B0604020202020204" pitchFamily="34" charset="0"/>
              </a:rPr>
              <a:t>khối</a:t>
            </a:r>
            <a:r>
              <a:rPr lang="en-US" dirty="0">
                <a:solidFill>
                  <a:srgbClr val="212121"/>
                </a:solidFill>
                <a:latin typeface="Arial" panose="020B0604020202020204" pitchFamily="34" charset="0"/>
                <a:cs typeface="Arial" panose="020B0604020202020204" pitchFamily="34" charset="0"/>
              </a:rPr>
              <a:t>. </a:t>
            </a:r>
          </a:p>
          <a:p>
            <a:r>
              <a:rPr lang="en-US" b="0" i="0" dirty="0" err="1">
                <a:solidFill>
                  <a:srgbClr val="212121"/>
                </a:solidFill>
                <a:effectLst/>
                <a:latin typeface="Arial" panose="020B0604020202020204" pitchFamily="34" charset="0"/>
                <a:cs typeface="Arial" panose="020B0604020202020204" pitchFamily="34" charset="0"/>
              </a:rPr>
              <a:t>Hẹp</a:t>
            </a:r>
            <a:r>
              <a:rPr lang="en-US" b="0" i="0" dirty="0">
                <a:solidFill>
                  <a:srgbClr val="212121"/>
                </a:solidFill>
                <a:effectLst/>
                <a:latin typeface="Arial" panose="020B0604020202020204" pitchFamily="34" charset="0"/>
                <a:cs typeface="Arial" panose="020B0604020202020204" pitchFamily="34" charset="0"/>
              </a:rPr>
              <a:t> </a:t>
            </a:r>
            <a:r>
              <a:rPr lang="en-US" b="0" i="0" dirty="0" err="1">
                <a:solidFill>
                  <a:srgbClr val="212121"/>
                </a:solidFill>
                <a:effectLst/>
                <a:latin typeface="Arial" panose="020B0604020202020204" pitchFamily="34" charset="0"/>
                <a:cs typeface="Arial" panose="020B0604020202020204" pitchFamily="34" charset="0"/>
              </a:rPr>
              <a:t>hậu</a:t>
            </a:r>
            <a:r>
              <a:rPr lang="en-US" b="0" i="0" dirty="0">
                <a:solidFill>
                  <a:srgbClr val="212121"/>
                </a:solidFill>
                <a:effectLst/>
                <a:latin typeface="Arial" panose="020B0604020202020204" pitchFamily="34" charset="0"/>
                <a:cs typeface="Arial" panose="020B0604020202020204" pitchFamily="34" charset="0"/>
              </a:rPr>
              <a:t> </a:t>
            </a:r>
            <a:r>
              <a:rPr lang="en-US" b="0" i="0" dirty="0" err="1">
                <a:solidFill>
                  <a:srgbClr val="212121"/>
                </a:solidFill>
                <a:effectLst/>
                <a:latin typeface="Arial" panose="020B0604020202020204" pitchFamily="34" charset="0"/>
                <a:cs typeface="Arial" panose="020B0604020202020204" pitchFamily="34" charset="0"/>
              </a:rPr>
              <a:t>môn</a:t>
            </a:r>
            <a:r>
              <a:rPr lang="en-US" b="0" i="0" dirty="0">
                <a:solidFill>
                  <a:srgbClr val="212121"/>
                </a:solidFill>
                <a:effectLst/>
                <a:latin typeface="Arial" panose="020B0604020202020204" pitchFamily="34" charset="0"/>
                <a:cs typeface="Arial" panose="020B0604020202020204" pitchFamily="34" charset="0"/>
              </a:rPr>
              <a:t>: </a:t>
            </a:r>
            <a:r>
              <a:rPr lang="en-US" b="0" i="0" dirty="0" err="1">
                <a:solidFill>
                  <a:srgbClr val="212121"/>
                </a:solidFill>
                <a:effectLst/>
                <a:latin typeface="Arial" panose="020B0604020202020204" pitchFamily="34" charset="0"/>
                <a:cs typeface="Arial" panose="020B0604020202020204" pitchFamily="34" charset="0"/>
              </a:rPr>
              <a:t>nong</a:t>
            </a:r>
            <a:r>
              <a:rPr lang="en-US" b="0" i="0" dirty="0">
                <a:solidFill>
                  <a:srgbClr val="212121"/>
                </a:solidFill>
                <a:effectLst/>
                <a:latin typeface="Arial" panose="020B0604020202020204" pitchFamily="34" charset="0"/>
                <a:cs typeface="Arial" panose="020B0604020202020204" pitchFamily="34" charset="0"/>
              </a:rPr>
              <a:t> 55% </a:t>
            </a:r>
            <a:r>
              <a:rPr lang="en-US" b="0" i="0" dirty="0" err="1">
                <a:solidFill>
                  <a:srgbClr val="212121"/>
                </a:solidFill>
                <a:effectLst/>
                <a:latin typeface="Arial" panose="020B0604020202020204" pitchFamily="34" charset="0"/>
                <a:cs typeface="Arial" panose="020B0604020202020204" pitchFamily="34" charset="0"/>
              </a:rPr>
              <a:t>và</a:t>
            </a:r>
            <a:r>
              <a:rPr lang="en-US" b="0" i="0" dirty="0">
                <a:solidFill>
                  <a:srgbClr val="212121"/>
                </a:solidFill>
                <a:effectLst/>
                <a:latin typeface="Arial" panose="020B0604020202020204" pitchFamily="34" charset="0"/>
                <a:cs typeface="Arial" panose="020B0604020202020204" pitchFamily="34" charset="0"/>
              </a:rPr>
              <a:t> </a:t>
            </a:r>
            <a:r>
              <a:rPr lang="en-US" b="0" i="0" dirty="0" err="1">
                <a:solidFill>
                  <a:srgbClr val="212121"/>
                </a:solidFill>
                <a:effectLst/>
                <a:latin typeface="Arial" panose="020B0604020202020204" pitchFamily="34" charset="0"/>
                <a:cs typeface="Arial" panose="020B0604020202020204" pitchFamily="34" charset="0"/>
              </a:rPr>
              <a:t>tạo</a:t>
            </a:r>
            <a:r>
              <a:rPr lang="en-US" b="0" i="0" dirty="0">
                <a:solidFill>
                  <a:srgbClr val="212121"/>
                </a:solidFill>
                <a:effectLst/>
                <a:latin typeface="Arial" panose="020B0604020202020204" pitchFamily="34" charset="0"/>
                <a:cs typeface="Arial" panose="020B0604020202020204" pitchFamily="34" charset="0"/>
              </a:rPr>
              <a:t> </a:t>
            </a:r>
            <a:r>
              <a:rPr lang="en-US" b="0" i="0" dirty="0" err="1">
                <a:solidFill>
                  <a:srgbClr val="212121"/>
                </a:solidFill>
                <a:effectLst/>
                <a:latin typeface="Arial" panose="020B0604020202020204" pitchFamily="34" charset="0"/>
                <a:cs typeface="Arial" panose="020B0604020202020204" pitchFamily="34" charset="0"/>
              </a:rPr>
              <a:t>hình</a:t>
            </a:r>
            <a:r>
              <a:rPr lang="en-US" b="0" i="0" dirty="0">
                <a:solidFill>
                  <a:srgbClr val="212121"/>
                </a:solidFill>
                <a:effectLst/>
                <a:latin typeface="Arial" panose="020B0604020202020204" pitchFamily="34" charset="0"/>
                <a:cs typeface="Arial" panose="020B0604020202020204" pitchFamily="34" charset="0"/>
              </a:rPr>
              <a:t> 45%. </a:t>
            </a:r>
          </a:p>
          <a:p>
            <a:r>
              <a:rPr lang="en-US" b="0" i="0" dirty="0" err="1">
                <a:solidFill>
                  <a:srgbClr val="212121"/>
                </a:solidFill>
                <a:effectLst/>
                <a:latin typeface="Arial" panose="020B0604020202020204" pitchFamily="34" charset="0"/>
                <a:cs typeface="Arial" panose="020B0604020202020204" pitchFamily="34" charset="0"/>
              </a:rPr>
              <a:t>N</a:t>
            </a:r>
            <a:r>
              <a:rPr lang="en-US" dirty="0" err="1">
                <a:solidFill>
                  <a:srgbClr val="212121"/>
                </a:solidFill>
                <a:latin typeface="Arial" panose="020B0604020202020204" pitchFamily="34" charset="0"/>
                <a:cs typeface="Arial" panose="020B0604020202020204" pitchFamily="34" charset="0"/>
              </a:rPr>
              <a:t>ứt</a:t>
            </a:r>
            <a:r>
              <a:rPr lang="en-US" dirty="0">
                <a:solidFill>
                  <a:srgbClr val="212121"/>
                </a:solidFill>
                <a:latin typeface="Arial" panose="020B0604020202020204" pitchFamily="34" charset="0"/>
                <a:cs typeface="Arial" panose="020B0604020202020204" pitchFamily="34" charset="0"/>
              </a:rPr>
              <a:t> </a:t>
            </a:r>
            <a:r>
              <a:rPr lang="en-US" dirty="0" err="1">
                <a:solidFill>
                  <a:srgbClr val="212121"/>
                </a:solidFill>
                <a:latin typeface="Arial" panose="020B0604020202020204" pitchFamily="34" charset="0"/>
                <a:cs typeface="Arial" panose="020B0604020202020204" pitchFamily="34" charset="0"/>
              </a:rPr>
              <a:t>hậu</a:t>
            </a:r>
            <a:r>
              <a:rPr lang="en-US" dirty="0">
                <a:solidFill>
                  <a:srgbClr val="212121"/>
                </a:solidFill>
                <a:latin typeface="Arial" panose="020B0604020202020204" pitchFamily="34" charset="0"/>
                <a:cs typeface="Arial" panose="020B0604020202020204" pitchFamily="34" charset="0"/>
              </a:rPr>
              <a:t> </a:t>
            </a:r>
            <a:r>
              <a:rPr lang="en-US" dirty="0" err="1">
                <a:solidFill>
                  <a:srgbClr val="212121"/>
                </a:solidFill>
                <a:latin typeface="Arial" panose="020B0604020202020204" pitchFamily="34" charset="0"/>
                <a:cs typeface="Arial" panose="020B0604020202020204" pitchFamily="34" charset="0"/>
              </a:rPr>
              <a:t>môn</a:t>
            </a:r>
            <a:r>
              <a:rPr lang="en-US" b="0" i="0" dirty="0">
                <a:solidFill>
                  <a:srgbClr val="212121"/>
                </a:solidFill>
                <a:effectLst/>
                <a:latin typeface="Arial" panose="020B0604020202020204" pitchFamily="34" charset="0"/>
                <a:cs typeface="Arial" panose="020B0604020202020204" pitchFamily="34" charset="0"/>
              </a:rPr>
              <a:t>: </a:t>
            </a:r>
            <a:r>
              <a:rPr lang="en-US" b="0" i="0" dirty="0" err="1">
                <a:solidFill>
                  <a:srgbClr val="212121"/>
                </a:solidFill>
                <a:effectLst/>
                <a:latin typeface="Arial" panose="020B0604020202020204" pitchFamily="34" charset="0"/>
                <a:cs typeface="Arial" panose="020B0604020202020204" pitchFamily="34" charset="0"/>
              </a:rPr>
              <a:t>nong</a:t>
            </a:r>
            <a:r>
              <a:rPr lang="en-US" b="0" i="0" dirty="0">
                <a:solidFill>
                  <a:srgbClr val="212121"/>
                </a:solidFill>
                <a:effectLst/>
                <a:latin typeface="Arial" panose="020B0604020202020204" pitchFamily="34" charset="0"/>
                <a:cs typeface="Arial" panose="020B0604020202020204" pitchFamily="34" charset="0"/>
              </a:rPr>
              <a:t> 57%.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2949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DA54-9AFD-4B76-8038-29037C61E95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1004B3B-9F20-4F64-981A-482A604A4B4F}"/>
              </a:ext>
            </a:extLst>
          </p:cNvPr>
          <p:cNvSpPr>
            <a:spLocks noGrp="1"/>
          </p:cNvSpPr>
          <p:nvPr>
            <p:ph idx="1"/>
          </p:nvPr>
        </p:nvSpPr>
        <p:spPr/>
        <p:txBody>
          <a:bodyPr>
            <a:normAutofit/>
          </a:bodyPr>
          <a:lstStyle/>
          <a:p>
            <a:r>
              <a:rPr lang="en-US" b="0" i="0" dirty="0" err="1">
                <a:solidFill>
                  <a:srgbClr val="212121"/>
                </a:solidFill>
                <a:effectLst/>
                <a:latin typeface="BlinkMacSystemFont"/>
              </a:rPr>
              <a:t>Phần</a:t>
            </a:r>
            <a:r>
              <a:rPr lang="en-US" b="0" i="0" dirty="0">
                <a:solidFill>
                  <a:srgbClr val="212121"/>
                </a:solidFill>
                <a:effectLst/>
                <a:latin typeface="BlinkMacSystemFont"/>
              </a:rPr>
              <a:t> </a:t>
            </a:r>
            <a:r>
              <a:rPr lang="en-US" b="0" i="0" dirty="0" err="1">
                <a:solidFill>
                  <a:srgbClr val="212121"/>
                </a:solidFill>
                <a:effectLst/>
                <a:latin typeface="BlinkMacSystemFont"/>
              </a:rPr>
              <a:t>l</a:t>
            </a:r>
            <a:r>
              <a:rPr lang="en-US" dirty="0" err="1">
                <a:solidFill>
                  <a:srgbClr val="212121"/>
                </a:solidFill>
                <a:latin typeface="BlinkMacSystemFont"/>
              </a:rPr>
              <a:t>ớn</a:t>
            </a:r>
            <a:r>
              <a:rPr lang="en-US" dirty="0">
                <a:solidFill>
                  <a:srgbClr val="212121"/>
                </a:solidFill>
                <a:latin typeface="BlinkMacSystemFont"/>
              </a:rPr>
              <a:t> </a:t>
            </a:r>
            <a:r>
              <a:rPr lang="en-US" dirty="0" err="1">
                <a:solidFill>
                  <a:srgbClr val="212121"/>
                </a:solidFill>
                <a:latin typeface="BlinkMacSystemFont"/>
              </a:rPr>
              <a:t>các</a:t>
            </a:r>
            <a:r>
              <a:rPr lang="en-US" dirty="0">
                <a:solidFill>
                  <a:srgbClr val="212121"/>
                </a:solidFill>
                <a:latin typeface="BlinkMacSystemFont"/>
              </a:rPr>
              <a:t> tr</a:t>
            </a:r>
            <a:r>
              <a:rPr lang="vi-VN" dirty="0">
                <a:solidFill>
                  <a:srgbClr val="212121"/>
                </a:solidFill>
                <a:latin typeface="BlinkMacSystemFont"/>
              </a:rPr>
              <a:t>ư</a:t>
            </a:r>
            <a:r>
              <a:rPr lang="en-US" dirty="0" err="1">
                <a:solidFill>
                  <a:srgbClr val="212121"/>
                </a:solidFill>
                <a:latin typeface="BlinkMacSystemFont"/>
              </a:rPr>
              <a:t>ờng</a:t>
            </a:r>
            <a:r>
              <a:rPr lang="en-US" dirty="0">
                <a:solidFill>
                  <a:srgbClr val="212121"/>
                </a:solidFill>
                <a:latin typeface="BlinkMacSystemFont"/>
              </a:rPr>
              <a:t> </a:t>
            </a:r>
            <a:r>
              <a:rPr lang="en-US" dirty="0" err="1">
                <a:solidFill>
                  <a:srgbClr val="212121"/>
                </a:solidFill>
                <a:latin typeface="BlinkMacSystemFont"/>
              </a:rPr>
              <a:t>hợp</a:t>
            </a:r>
            <a:r>
              <a:rPr lang="en-US" dirty="0">
                <a:solidFill>
                  <a:srgbClr val="212121"/>
                </a:solidFill>
                <a:latin typeface="BlinkMacSystemFont"/>
              </a:rPr>
              <a:t> </a:t>
            </a:r>
            <a:r>
              <a:rPr lang="en-US" dirty="0" err="1">
                <a:solidFill>
                  <a:srgbClr val="212121"/>
                </a:solidFill>
                <a:latin typeface="BlinkMacSystemFont"/>
              </a:rPr>
              <a:t>biến</a:t>
            </a:r>
            <a:r>
              <a:rPr lang="en-US" dirty="0">
                <a:solidFill>
                  <a:srgbClr val="212121"/>
                </a:solidFill>
                <a:latin typeface="BlinkMacSystemFont"/>
              </a:rPr>
              <a:t> </a:t>
            </a:r>
            <a:r>
              <a:rPr lang="en-US" dirty="0" err="1">
                <a:solidFill>
                  <a:srgbClr val="212121"/>
                </a:solidFill>
                <a:latin typeface="BlinkMacSystemFont"/>
              </a:rPr>
              <a:t>chứng</a:t>
            </a:r>
            <a:r>
              <a:rPr lang="en-US" dirty="0">
                <a:solidFill>
                  <a:srgbClr val="212121"/>
                </a:solidFill>
                <a:latin typeface="BlinkMacSystemFont"/>
              </a:rPr>
              <a:t> </a:t>
            </a:r>
            <a:r>
              <a:rPr lang="en-US" dirty="0" err="1">
                <a:solidFill>
                  <a:srgbClr val="212121"/>
                </a:solidFill>
                <a:latin typeface="BlinkMacSystemFont"/>
              </a:rPr>
              <a:t>xẩy</a:t>
            </a:r>
            <a:r>
              <a:rPr lang="en-US" dirty="0">
                <a:solidFill>
                  <a:srgbClr val="212121"/>
                </a:solidFill>
                <a:latin typeface="BlinkMacSystemFont"/>
              </a:rPr>
              <a:t> ra </a:t>
            </a:r>
            <a:r>
              <a:rPr lang="en-US" dirty="0" err="1">
                <a:solidFill>
                  <a:srgbClr val="212121"/>
                </a:solidFill>
                <a:latin typeface="BlinkMacSystemFont"/>
              </a:rPr>
              <a:t>sau</a:t>
            </a:r>
            <a:r>
              <a:rPr lang="en-US" dirty="0">
                <a:solidFill>
                  <a:srgbClr val="212121"/>
                </a:solidFill>
                <a:latin typeface="BlinkMacSystemFont"/>
              </a:rPr>
              <a:t> </a:t>
            </a:r>
            <a:r>
              <a:rPr lang="en-US" dirty="0" err="1">
                <a:solidFill>
                  <a:srgbClr val="212121"/>
                </a:solidFill>
                <a:latin typeface="BlinkMacSystemFont"/>
              </a:rPr>
              <a:t>mổ</a:t>
            </a:r>
            <a:r>
              <a:rPr lang="en-US" dirty="0">
                <a:solidFill>
                  <a:srgbClr val="212121"/>
                </a:solidFill>
                <a:latin typeface="BlinkMacSystemFont"/>
              </a:rPr>
              <a:t> 25 tr</a:t>
            </a:r>
            <a:r>
              <a:rPr lang="vi-VN" dirty="0">
                <a:solidFill>
                  <a:srgbClr val="212121"/>
                </a:solidFill>
                <a:latin typeface="BlinkMacSystemFont"/>
              </a:rPr>
              <a:t>ư</a:t>
            </a:r>
            <a:r>
              <a:rPr lang="en-US" dirty="0" err="1">
                <a:solidFill>
                  <a:srgbClr val="212121"/>
                </a:solidFill>
                <a:latin typeface="BlinkMacSystemFont"/>
              </a:rPr>
              <a:t>ờng</a:t>
            </a:r>
            <a:r>
              <a:rPr lang="en-US" dirty="0">
                <a:solidFill>
                  <a:srgbClr val="212121"/>
                </a:solidFill>
                <a:latin typeface="BlinkMacSystemFont"/>
              </a:rPr>
              <a:t> </a:t>
            </a:r>
            <a:r>
              <a:rPr lang="en-US" dirty="0" err="1">
                <a:solidFill>
                  <a:srgbClr val="212121"/>
                </a:solidFill>
                <a:latin typeface="BlinkMacSystemFont"/>
              </a:rPr>
              <a:t>hợp</a:t>
            </a:r>
            <a:r>
              <a:rPr lang="en-US" dirty="0">
                <a:solidFill>
                  <a:srgbClr val="212121"/>
                </a:solidFill>
                <a:latin typeface="BlinkMacSystemFont"/>
              </a:rPr>
              <a:t> (65%)</a:t>
            </a:r>
          </a:p>
          <a:p>
            <a:r>
              <a:rPr lang="en-US" b="0" i="0" dirty="0" err="1">
                <a:solidFill>
                  <a:srgbClr val="212121"/>
                </a:solidFill>
                <a:effectLst/>
                <a:latin typeface="BlinkMacSystemFont"/>
              </a:rPr>
              <a:t>Biến</a:t>
            </a:r>
            <a:r>
              <a:rPr lang="en-US" b="0" i="0" dirty="0">
                <a:solidFill>
                  <a:srgbClr val="212121"/>
                </a:solidFill>
                <a:effectLst/>
                <a:latin typeface="BlinkMacSystemFont"/>
              </a:rPr>
              <a:t> </a:t>
            </a:r>
            <a:r>
              <a:rPr lang="en-US" b="0" i="0" dirty="0" err="1">
                <a:solidFill>
                  <a:srgbClr val="212121"/>
                </a:solidFill>
                <a:effectLst/>
                <a:latin typeface="BlinkMacSystemFont"/>
              </a:rPr>
              <a:t>ch</a:t>
            </a:r>
            <a:r>
              <a:rPr lang="en-US" dirty="0" err="1">
                <a:solidFill>
                  <a:srgbClr val="212121"/>
                </a:solidFill>
                <a:latin typeface="BlinkMacSystemFont"/>
              </a:rPr>
              <a:t>ứng</a:t>
            </a:r>
            <a:r>
              <a:rPr lang="en-US" dirty="0">
                <a:solidFill>
                  <a:srgbClr val="212121"/>
                </a:solidFill>
                <a:latin typeface="BlinkMacSystemFont"/>
              </a:rPr>
              <a:t> </a:t>
            </a:r>
            <a:r>
              <a:rPr lang="en-US" dirty="0" err="1">
                <a:solidFill>
                  <a:srgbClr val="212121"/>
                </a:solidFill>
                <a:latin typeface="BlinkMacSystemFont"/>
              </a:rPr>
              <a:t>th</a:t>
            </a:r>
            <a:r>
              <a:rPr lang="vi-VN" dirty="0">
                <a:solidFill>
                  <a:srgbClr val="212121"/>
                </a:solidFill>
                <a:latin typeface="BlinkMacSystemFont"/>
              </a:rPr>
              <a:t>ư</a:t>
            </a:r>
            <a:r>
              <a:rPr lang="en-US" dirty="0" err="1">
                <a:solidFill>
                  <a:srgbClr val="212121"/>
                </a:solidFill>
                <a:latin typeface="BlinkMacSystemFont"/>
              </a:rPr>
              <a:t>ờng</a:t>
            </a:r>
            <a:r>
              <a:rPr lang="en-US" dirty="0">
                <a:solidFill>
                  <a:srgbClr val="212121"/>
                </a:solidFill>
                <a:latin typeface="BlinkMacSystemFont"/>
              </a:rPr>
              <a:t> </a:t>
            </a:r>
            <a:r>
              <a:rPr lang="en-US" dirty="0" err="1">
                <a:solidFill>
                  <a:srgbClr val="212121"/>
                </a:solidFill>
                <a:latin typeface="BlinkMacSystemFont"/>
              </a:rPr>
              <a:t>gặp</a:t>
            </a:r>
            <a:r>
              <a:rPr lang="en-US" dirty="0">
                <a:solidFill>
                  <a:srgbClr val="212121"/>
                </a:solidFill>
                <a:latin typeface="BlinkMacSystemFont"/>
              </a:rPr>
              <a:t> </a:t>
            </a:r>
            <a:r>
              <a:rPr lang="en-US" dirty="0" err="1">
                <a:solidFill>
                  <a:srgbClr val="212121"/>
                </a:solidFill>
                <a:latin typeface="BlinkMacSystemFont"/>
              </a:rPr>
              <a:t>nhất</a:t>
            </a:r>
            <a:r>
              <a:rPr lang="en-US" dirty="0">
                <a:solidFill>
                  <a:srgbClr val="212121"/>
                </a:solidFill>
                <a:latin typeface="BlinkMacSystemFont"/>
              </a:rPr>
              <a:t> </a:t>
            </a:r>
            <a:r>
              <a:rPr lang="en-US" dirty="0" err="1">
                <a:solidFill>
                  <a:srgbClr val="212121"/>
                </a:solidFill>
                <a:latin typeface="BlinkMacSystemFont"/>
              </a:rPr>
              <a:t>sau</a:t>
            </a:r>
            <a:r>
              <a:rPr lang="en-US" dirty="0">
                <a:solidFill>
                  <a:srgbClr val="212121"/>
                </a:solidFill>
                <a:latin typeface="BlinkMacSystemFont"/>
              </a:rPr>
              <a:t> 25 tr</a:t>
            </a:r>
            <a:r>
              <a:rPr lang="vi-VN" dirty="0">
                <a:solidFill>
                  <a:srgbClr val="212121"/>
                </a:solidFill>
                <a:latin typeface="BlinkMacSystemFont"/>
              </a:rPr>
              <a:t>ư</a:t>
            </a:r>
            <a:r>
              <a:rPr lang="en-US" dirty="0" err="1">
                <a:solidFill>
                  <a:srgbClr val="212121"/>
                </a:solidFill>
                <a:latin typeface="BlinkMacSystemFont"/>
              </a:rPr>
              <a:t>ờng</a:t>
            </a:r>
            <a:r>
              <a:rPr lang="en-US" dirty="0">
                <a:solidFill>
                  <a:srgbClr val="212121"/>
                </a:solidFill>
                <a:latin typeface="BlinkMacSystemFont"/>
              </a:rPr>
              <a:t> </a:t>
            </a:r>
            <a:r>
              <a:rPr lang="en-US" dirty="0" err="1">
                <a:solidFill>
                  <a:srgbClr val="212121"/>
                </a:solidFill>
                <a:latin typeface="BlinkMacSystemFont"/>
              </a:rPr>
              <a:t>hợp</a:t>
            </a:r>
            <a:r>
              <a:rPr lang="en-US" dirty="0">
                <a:solidFill>
                  <a:srgbClr val="212121"/>
                </a:solidFill>
                <a:latin typeface="BlinkMacSystemFont"/>
              </a:rPr>
              <a:t> </a:t>
            </a:r>
            <a:r>
              <a:rPr lang="en-US" dirty="0" err="1">
                <a:solidFill>
                  <a:srgbClr val="212121"/>
                </a:solidFill>
                <a:latin typeface="BlinkMacSystemFont"/>
              </a:rPr>
              <a:t>là</a:t>
            </a:r>
            <a:r>
              <a:rPr lang="en-US" dirty="0">
                <a:solidFill>
                  <a:srgbClr val="212121"/>
                </a:solidFill>
                <a:latin typeface="BlinkMacSystemFont"/>
              </a:rPr>
              <a:t> </a:t>
            </a:r>
            <a:r>
              <a:rPr lang="en-US" dirty="0" err="1">
                <a:solidFill>
                  <a:srgbClr val="212121"/>
                </a:solidFill>
                <a:latin typeface="BlinkMacSystemFont"/>
              </a:rPr>
              <a:t>chảy</a:t>
            </a:r>
            <a:r>
              <a:rPr lang="en-US" dirty="0">
                <a:solidFill>
                  <a:srgbClr val="212121"/>
                </a:solidFill>
                <a:latin typeface="BlinkMacSystemFont"/>
              </a:rPr>
              <a:t> </a:t>
            </a:r>
            <a:r>
              <a:rPr lang="en-US" dirty="0" err="1">
                <a:solidFill>
                  <a:srgbClr val="212121"/>
                </a:solidFill>
                <a:latin typeface="BlinkMacSystemFont"/>
              </a:rPr>
              <a:t>máu</a:t>
            </a:r>
            <a:r>
              <a:rPr lang="en-US" dirty="0">
                <a:solidFill>
                  <a:srgbClr val="212121"/>
                </a:solidFill>
                <a:latin typeface="BlinkMacSystemFont"/>
              </a:rPr>
              <a:t> (48%)</a:t>
            </a:r>
            <a:endParaRPr lang="en-US" b="0" i="0" dirty="0">
              <a:solidFill>
                <a:srgbClr val="212121"/>
              </a:solidFill>
              <a:effectLst/>
              <a:latin typeface="BlinkMacSystemFont"/>
            </a:endParaRPr>
          </a:p>
          <a:p>
            <a:r>
              <a:rPr lang="en-US" b="0" i="0" dirty="0" err="1">
                <a:solidFill>
                  <a:srgbClr val="212121"/>
                </a:solidFill>
                <a:effectLst/>
                <a:latin typeface="BlinkMacSystemFont"/>
              </a:rPr>
              <a:t>Phần</a:t>
            </a:r>
            <a:r>
              <a:rPr lang="en-US" b="0" i="0" dirty="0">
                <a:solidFill>
                  <a:srgbClr val="212121"/>
                </a:solidFill>
                <a:effectLst/>
                <a:latin typeface="BlinkMacSystemFont"/>
              </a:rPr>
              <a:t> </a:t>
            </a:r>
            <a:r>
              <a:rPr lang="en-US" b="0" i="0" dirty="0" err="1">
                <a:solidFill>
                  <a:srgbClr val="212121"/>
                </a:solidFill>
                <a:effectLst/>
                <a:latin typeface="BlinkMacSystemFont"/>
              </a:rPr>
              <a:t>l</a:t>
            </a:r>
            <a:r>
              <a:rPr lang="en-US" dirty="0" err="1">
                <a:solidFill>
                  <a:srgbClr val="212121"/>
                </a:solidFill>
                <a:latin typeface="BlinkMacSystemFont"/>
              </a:rPr>
              <a:t>ớn</a:t>
            </a:r>
            <a:r>
              <a:rPr lang="en-US" dirty="0">
                <a:solidFill>
                  <a:srgbClr val="212121"/>
                </a:solidFill>
                <a:latin typeface="BlinkMacSystemFont"/>
              </a:rPr>
              <a:t> </a:t>
            </a:r>
            <a:r>
              <a:rPr lang="en-US" dirty="0" err="1">
                <a:solidFill>
                  <a:srgbClr val="212121"/>
                </a:solidFill>
                <a:latin typeface="BlinkMacSystemFont"/>
              </a:rPr>
              <a:t>các</a:t>
            </a:r>
            <a:r>
              <a:rPr lang="en-US" dirty="0">
                <a:solidFill>
                  <a:srgbClr val="212121"/>
                </a:solidFill>
                <a:latin typeface="BlinkMacSystemFont"/>
              </a:rPr>
              <a:t> tr</a:t>
            </a:r>
            <a:r>
              <a:rPr lang="vi-VN" dirty="0">
                <a:solidFill>
                  <a:srgbClr val="212121"/>
                </a:solidFill>
                <a:latin typeface="BlinkMacSystemFont"/>
              </a:rPr>
              <a:t>ư</a:t>
            </a:r>
            <a:r>
              <a:rPr lang="en-US" dirty="0" err="1">
                <a:solidFill>
                  <a:srgbClr val="212121"/>
                </a:solidFill>
                <a:latin typeface="BlinkMacSystemFont"/>
              </a:rPr>
              <a:t>ờng</a:t>
            </a:r>
            <a:r>
              <a:rPr lang="en-US" dirty="0">
                <a:solidFill>
                  <a:srgbClr val="212121"/>
                </a:solidFill>
                <a:latin typeface="BlinkMacSystemFont"/>
              </a:rPr>
              <a:t> </a:t>
            </a:r>
            <a:r>
              <a:rPr lang="en-US" dirty="0" err="1">
                <a:solidFill>
                  <a:srgbClr val="212121"/>
                </a:solidFill>
                <a:latin typeface="BlinkMacSystemFont"/>
              </a:rPr>
              <a:t>hợp</a:t>
            </a:r>
            <a:r>
              <a:rPr lang="en-US" dirty="0">
                <a:solidFill>
                  <a:srgbClr val="212121"/>
                </a:solidFill>
                <a:latin typeface="BlinkMacSystemFont"/>
              </a:rPr>
              <a:t> </a:t>
            </a:r>
            <a:r>
              <a:rPr lang="en-US" dirty="0" err="1">
                <a:solidFill>
                  <a:srgbClr val="212121"/>
                </a:solidFill>
                <a:latin typeface="BlinkMacSystemFont"/>
              </a:rPr>
              <a:t>biến</a:t>
            </a:r>
            <a:r>
              <a:rPr lang="en-US" dirty="0">
                <a:solidFill>
                  <a:srgbClr val="212121"/>
                </a:solidFill>
                <a:latin typeface="BlinkMacSystemFont"/>
              </a:rPr>
              <a:t> </a:t>
            </a:r>
            <a:r>
              <a:rPr lang="en-US" dirty="0" err="1">
                <a:solidFill>
                  <a:srgbClr val="212121"/>
                </a:solidFill>
                <a:latin typeface="BlinkMacSystemFont"/>
              </a:rPr>
              <a:t>chứng</a:t>
            </a:r>
            <a:r>
              <a:rPr lang="en-US" dirty="0">
                <a:solidFill>
                  <a:srgbClr val="212121"/>
                </a:solidFill>
                <a:latin typeface="BlinkMacSystemFont"/>
              </a:rPr>
              <a:t> </a:t>
            </a:r>
            <a:r>
              <a:rPr lang="en-US" dirty="0" err="1">
                <a:solidFill>
                  <a:srgbClr val="212121"/>
                </a:solidFill>
                <a:latin typeface="BlinkMacSystemFont"/>
              </a:rPr>
              <a:t>có</a:t>
            </a:r>
            <a:r>
              <a:rPr lang="en-US" dirty="0">
                <a:solidFill>
                  <a:srgbClr val="212121"/>
                </a:solidFill>
                <a:latin typeface="BlinkMacSystemFont"/>
              </a:rPr>
              <a:t> </a:t>
            </a:r>
            <a:r>
              <a:rPr lang="en-US" dirty="0" err="1">
                <a:solidFill>
                  <a:srgbClr val="212121"/>
                </a:solidFill>
                <a:latin typeface="BlinkMacSystemFont"/>
              </a:rPr>
              <a:t>thể</a:t>
            </a:r>
            <a:r>
              <a:rPr lang="en-US" dirty="0">
                <a:solidFill>
                  <a:srgbClr val="212121"/>
                </a:solidFill>
                <a:latin typeface="BlinkMacSystemFont"/>
              </a:rPr>
              <a:t> </a:t>
            </a:r>
            <a:r>
              <a:rPr lang="en-US" dirty="0" err="1">
                <a:solidFill>
                  <a:srgbClr val="212121"/>
                </a:solidFill>
                <a:latin typeface="BlinkMacSystemFont"/>
              </a:rPr>
              <a:t>phòng</a:t>
            </a:r>
            <a:r>
              <a:rPr lang="en-US" dirty="0">
                <a:solidFill>
                  <a:srgbClr val="212121"/>
                </a:solidFill>
                <a:latin typeface="BlinkMacSystemFont"/>
              </a:rPr>
              <a:t> </a:t>
            </a:r>
            <a:r>
              <a:rPr lang="en-US" dirty="0" err="1">
                <a:solidFill>
                  <a:srgbClr val="212121"/>
                </a:solidFill>
                <a:latin typeface="BlinkMacSystemFont"/>
              </a:rPr>
              <a:t>ngừa</a:t>
            </a:r>
            <a:r>
              <a:rPr lang="en-US" dirty="0">
                <a:solidFill>
                  <a:srgbClr val="212121"/>
                </a:solidFill>
                <a:latin typeface="BlinkMacSystemFont"/>
              </a:rPr>
              <a:t> </a:t>
            </a:r>
            <a:r>
              <a:rPr lang="en-US" dirty="0" err="1">
                <a:solidFill>
                  <a:srgbClr val="212121"/>
                </a:solidFill>
                <a:latin typeface="BlinkMacSystemFont"/>
              </a:rPr>
              <a:t>bằng</a:t>
            </a:r>
            <a:r>
              <a:rPr lang="en-US" dirty="0">
                <a:solidFill>
                  <a:srgbClr val="212121"/>
                </a:solidFill>
                <a:latin typeface="BlinkMacSystemFont"/>
              </a:rPr>
              <a:t> </a:t>
            </a:r>
            <a:r>
              <a:rPr lang="en-US" dirty="0" err="1">
                <a:solidFill>
                  <a:srgbClr val="212121"/>
                </a:solidFill>
                <a:latin typeface="BlinkMacSystemFont"/>
              </a:rPr>
              <a:t>cách</a:t>
            </a:r>
            <a:r>
              <a:rPr lang="en-US" dirty="0">
                <a:solidFill>
                  <a:srgbClr val="212121"/>
                </a:solidFill>
                <a:latin typeface="BlinkMacSystemFont"/>
              </a:rPr>
              <a:t> </a:t>
            </a:r>
            <a:r>
              <a:rPr lang="en-US" dirty="0" err="1">
                <a:solidFill>
                  <a:srgbClr val="212121"/>
                </a:solidFill>
                <a:latin typeface="BlinkMacSystemFont"/>
              </a:rPr>
              <a:t>tôn</a:t>
            </a:r>
            <a:r>
              <a:rPr lang="en-US" dirty="0">
                <a:solidFill>
                  <a:srgbClr val="212121"/>
                </a:solidFill>
                <a:latin typeface="BlinkMacSystemFont"/>
              </a:rPr>
              <a:t> </a:t>
            </a:r>
            <a:r>
              <a:rPr lang="en-US" dirty="0" err="1">
                <a:solidFill>
                  <a:srgbClr val="212121"/>
                </a:solidFill>
                <a:latin typeface="BlinkMacSystemFont"/>
              </a:rPr>
              <a:t>trọng</a:t>
            </a:r>
            <a:r>
              <a:rPr lang="en-US" dirty="0">
                <a:solidFill>
                  <a:srgbClr val="212121"/>
                </a:solidFill>
                <a:latin typeface="BlinkMacSystemFont"/>
              </a:rPr>
              <a:t> </a:t>
            </a:r>
            <a:r>
              <a:rPr lang="en-US" dirty="0" err="1">
                <a:solidFill>
                  <a:srgbClr val="212121"/>
                </a:solidFill>
                <a:latin typeface="BlinkMacSystemFont"/>
              </a:rPr>
              <a:t>giải</a:t>
            </a:r>
            <a:r>
              <a:rPr lang="en-US" dirty="0">
                <a:solidFill>
                  <a:srgbClr val="212121"/>
                </a:solidFill>
                <a:latin typeface="BlinkMacSystemFont"/>
              </a:rPr>
              <a:t> </a:t>
            </a:r>
            <a:r>
              <a:rPr lang="en-US" dirty="0" err="1">
                <a:solidFill>
                  <a:srgbClr val="212121"/>
                </a:solidFill>
                <a:latin typeface="BlinkMacSystemFont"/>
              </a:rPr>
              <a:t>phẫu</a:t>
            </a:r>
            <a:r>
              <a:rPr lang="en-US" dirty="0">
                <a:solidFill>
                  <a:srgbClr val="212121"/>
                </a:solidFill>
                <a:latin typeface="BlinkMacSystemFont"/>
              </a:rPr>
              <a:t> </a:t>
            </a:r>
            <a:r>
              <a:rPr lang="en-US" dirty="0" err="1">
                <a:solidFill>
                  <a:srgbClr val="212121"/>
                </a:solidFill>
                <a:latin typeface="BlinkMacSystemFont"/>
              </a:rPr>
              <a:t>thành</a:t>
            </a:r>
            <a:r>
              <a:rPr lang="en-US" dirty="0">
                <a:solidFill>
                  <a:srgbClr val="212121"/>
                </a:solidFill>
                <a:latin typeface="BlinkMacSystemFont"/>
              </a:rPr>
              <a:t> </a:t>
            </a:r>
            <a:r>
              <a:rPr lang="en-US" dirty="0" err="1">
                <a:solidFill>
                  <a:srgbClr val="212121"/>
                </a:solidFill>
                <a:latin typeface="BlinkMacSystemFont"/>
              </a:rPr>
              <a:t>trực</a:t>
            </a:r>
            <a:r>
              <a:rPr lang="en-US" dirty="0">
                <a:solidFill>
                  <a:srgbClr val="212121"/>
                </a:solidFill>
                <a:latin typeface="BlinkMacSystemFont"/>
              </a:rPr>
              <a:t> </a:t>
            </a:r>
            <a:r>
              <a:rPr lang="en-US" dirty="0" err="1">
                <a:solidFill>
                  <a:srgbClr val="212121"/>
                </a:solidFill>
                <a:latin typeface="BlinkMacSystemFont"/>
              </a:rPr>
              <a:t>tràng</a:t>
            </a:r>
            <a:r>
              <a:rPr lang="en-US" dirty="0">
                <a:solidFill>
                  <a:srgbClr val="212121"/>
                </a:solidFill>
                <a:latin typeface="BlinkMacSystemFont"/>
              </a:rPr>
              <a:t> </a:t>
            </a:r>
            <a:r>
              <a:rPr lang="en-US" dirty="0" err="1">
                <a:solidFill>
                  <a:srgbClr val="212121"/>
                </a:solidFill>
                <a:latin typeface="BlinkMacSystemFont"/>
              </a:rPr>
              <a:t>khi</a:t>
            </a:r>
            <a:r>
              <a:rPr lang="en-US" dirty="0">
                <a:solidFill>
                  <a:srgbClr val="212121"/>
                </a:solidFill>
                <a:latin typeface="BlinkMacSystemFont"/>
              </a:rPr>
              <a:t> </a:t>
            </a:r>
            <a:r>
              <a:rPr lang="en-US" dirty="0" err="1">
                <a:solidFill>
                  <a:srgbClr val="212121"/>
                </a:solidFill>
                <a:latin typeface="BlinkMacSystemFont"/>
              </a:rPr>
              <a:t>thực</a:t>
            </a:r>
            <a:r>
              <a:rPr lang="en-US" dirty="0">
                <a:solidFill>
                  <a:srgbClr val="212121"/>
                </a:solidFill>
                <a:latin typeface="BlinkMacSystemFont"/>
              </a:rPr>
              <a:t> </a:t>
            </a:r>
            <a:r>
              <a:rPr lang="en-US" dirty="0" err="1">
                <a:solidFill>
                  <a:srgbClr val="212121"/>
                </a:solidFill>
                <a:latin typeface="BlinkMacSystemFont"/>
              </a:rPr>
              <a:t>hiện</a:t>
            </a:r>
            <a:r>
              <a:rPr lang="en-US" dirty="0">
                <a:solidFill>
                  <a:srgbClr val="212121"/>
                </a:solidFill>
                <a:latin typeface="BlinkMacSystemFont"/>
              </a:rPr>
              <a:t> </a:t>
            </a:r>
            <a:r>
              <a:rPr lang="en-US" dirty="0" err="1">
                <a:solidFill>
                  <a:srgbClr val="212121"/>
                </a:solidFill>
                <a:latin typeface="BlinkMacSystemFont"/>
              </a:rPr>
              <a:t>phẫu</a:t>
            </a:r>
            <a:r>
              <a:rPr lang="en-US" dirty="0">
                <a:solidFill>
                  <a:srgbClr val="212121"/>
                </a:solidFill>
                <a:latin typeface="BlinkMacSystemFont"/>
              </a:rPr>
              <a:t> </a:t>
            </a:r>
            <a:r>
              <a:rPr lang="en-US" dirty="0" err="1">
                <a:solidFill>
                  <a:srgbClr val="212121"/>
                </a:solidFill>
                <a:latin typeface="BlinkMacSystemFont"/>
              </a:rPr>
              <a:t>thuật</a:t>
            </a:r>
            <a:endParaRPr lang="en-US" dirty="0"/>
          </a:p>
        </p:txBody>
      </p:sp>
    </p:spTree>
    <p:extLst>
      <p:ext uri="{BB962C8B-B14F-4D97-AF65-F5344CB8AC3E}">
        <p14:creationId xmlns:p14="http://schemas.microsoft.com/office/powerpoint/2010/main" val="26219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132F-C2BA-4308-9C2E-9AB4B4A7187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18A7A4D-CE19-4D9B-9725-64815A66654E}"/>
              </a:ext>
            </a:extLst>
          </p:cNvPr>
          <p:cNvSpPr>
            <a:spLocks noGrp="1"/>
          </p:cNvSpPr>
          <p:nvPr>
            <p:ph idx="1"/>
          </p:nvPr>
        </p:nvSpPr>
        <p:spPr/>
        <p:txBody>
          <a:bodyPr/>
          <a:lstStyle/>
          <a:p>
            <a:endParaRPr lang="en-US" b="0" i="0" dirty="0">
              <a:solidFill>
                <a:srgbClr val="212121"/>
              </a:solidFill>
              <a:effectLst/>
              <a:latin typeface="BlinkMacSystemFont"/>
            </a:endParaRPr>
          </a:p>
          <a:p>
            <a:r>
              <a:rPr lang="en-US" b="0" i="0" dirty="0">
                <a:solidFill>
                  <a:srgbClr val="212121"/>
                </a:solidFill>
                <a:effectLst/>
                <a:latin typeface="BlinkMacSystemFont"/>
              </a:rPr>
              <a:t>Mascagni D, </a:t>
            </a:r>
            <a:r>
              <a:rPr lang="en-US" b="0" i="0" dirty="0" err="1">
                <a:solidFill>
                  <a:srgbClr val="212121"/>
                </a:solidFill>
                <a:effectLst/>
                <a:latin typeface="BlinkMacSystemFont"/>
              </a:rPr>
              <a:t>Zeri</a:t>
            </a:r>
            <a:r>
              <a:rPr lang="en-US" b="0" i="0" dirty="0">
                <a:solidFill>
                  <a:srgbClr val="212121"/>
                </a:solidFill>
                <a:effectLst/>
                <a:latin typeface="BlinkMacSystemFont"/>
              </a:rPr>
              <a:t> </a:t>
            </a:r>
            <a:r>
              <a:rPr lang="en-US" b="0" i="0" dirty="0" err="1">
                <a:solidFill>
                  <a:srgbClr val="212121"/>
                </a:solidFill>
                <a:effectLst/>
                <a:latin typeface="BlinkMacSystemFont"/>
              </a:rPr>
              <a:t>KP</a:t>
            </a:r>
            <a:r>
              <a:rPr lang="en-US" b="0" i="0" dirty="0">
                <a:solidFill>
                  <a:srgbClr val="212121"/>
                </a:solidFill>
                <a:effectLst/>
                <a:latin typeface="BlinkMacSystemFont"/>
              </a:rPr>
              <a:t>, Di Matteo FM, </a:t>
            </a:r>
            <a:r>
              <a:rPr lang="en-US" b="0" i="0" dirty="0" err="1">
                <a:solidFill>
                  <a:srgbClr val="212121"/>
                </a:solidFill>
                <a:effectLst/>
                <a:latin typeface="BlinkMacSystemFont"/>
              </a:rPr>
              <a:t>Peparini</a:t>
            </a:r>
            <a:r>
              <a:rPr lang="en-US" b="0" i="0" dirty="0">
                <a:solidFill>
                  <a:srgbClr val="212121"/>
                </a:solidFill>
                <a:effectLst/>
                <a:latin typeface="BlinkMacSystemFont"/>
              </a:rPr>
              <a:t> N, </a:t>
            </a:r>
            <a:r>
              <a:rPr lang="en-US" b="0" i="0" dirty="0" err="1">
                <a:solidFill>
                  <a:srgbClr val="212121"/>
                </a:solidFill>
                <a:effectLst/>
                <a:latin typeface="BlinkMacSystemFont"/>
              </a:rPr>
              <a:t>Maturo</a:t>
            </a:r>
            <a:r>
              <a:rPr lang="en-US" b="0" i="0" dirty="0">
                <a:solidFill>
                  <a:srgbClr val="212121"/>
                </a:solidFill>
                <a:effectLst/>
                <a:latin typeface="BlinkMacSystemFont"/>
              </a:rPr>
              <a:t> A, </a:t>
            </a:r>
            <a:r>
              <a:rPr lang="en-US" b="0" i="0" dirty="0" err="1">
                <a:solidFill>
                  <a:srgbClr val="212121"/>
                </a:solidFill>
                <a:effectLst/>
                <a:latin typeface="BlinkMacSystemFont"/>
              </a:rPr>
              <a:t>Berni</a:t>
            </a:r>
            <a:r>
              <a:rPr lang="en-US" b="0" i="0" dirty="0">
                <a:solidFill>
                  <a:srgbClr val="212121"/>
                </a:solidFill>
                <a:effectLst/>
                <a:latin typeface="BlinkMacSystemFont"/>
              </a:rPr>
              <a:t> A. Stapled hemorrhoidectomy: surgical notes and results. </a:t>
            </a:r>
            <a:r>
              <a:rPr lang="en-US" b="0" i="1" dirty="0" err="1">
                <a:solidFill>
                  <a:srgbClr val="212121"/>
                </a:solidFill>
                <a:effectLst/>
                <a:latin typeface="BlinkMacSystemFont"/>
              </a:rPr>
              <a:t>Hepatogastroenterology</a:t>
            </a:r>
            <a:r>
              <a:rPr lang="en-US" b="0" i="0" dirty="0">
                <a:solidFill>
                  <a:srgbClr val="212121"/>
                </a:solidFill>
                <a:effectLst/>
                <a:latin typeface="BlinkMacSystemFont"/>
              </a:rPr>
              <a:t>. 2003;50(54):1878-1882.</a:t>
            </a:r>
          </a:p>
          <a:p>
            <a:endParaRPr lang="en-US" dirty="0">
              <a:solidFill>
                <a:srgbClr val="212121"/>
              </a:solidFill>
              <a:latin typeface="BlinkMacSystemFont"/>
            </a:endParaRPr>
          </a:p>
          <a:p>
            <a:endParaRPr lang="en-US" dirty="0"/>
          </a:p>
        </p:txBody>
      </p:sp>
    </p:spTree>
    <p:extLst>
      <p:ext uri="{BB962C8B-B14F-4D97-AF65-F5344CB8AC3E}">
        <p14:creationId xmlns:p14="http://schemas.microsoft.com/office/powerpoint/2010/main" val="265365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2C70248-AC43-4534-A284-6DD6436D436C}"/>
              </a:ext>
            </a:extLst>
          </p:cNvPr>
          <p:cNvSpPr>
            <a:spLocks noGrp="1"/>
          </p:cNvSpPr>
          <p:nvPr>
            <p:ph type="title"/>
          </p:nvPr>
        </p:nvSpPr>
        <p:spPr/>
        <p:txBody>
          <a:bodyPr/>
          <a:lstStyle/>
          <a:p>
            <a:r>
              <a:rPr lang="en-US" b="1" dirty="0" err="1"/>
              <a:t>PHẪU</a:t>
            </a:r>
            <a:r>
              <a:rPr lang="en-US" b="1" dirty="0"/>
              <a:t> </a:t>
            </a:r>
            <a:r>
              <a:rPr lang="en-US" b="1" dirty="0" err="1"/>
              <a:t>THUẬT</a:t>
            </a:r>
            <a:r>
              <a:rPr lang="en-US" b="1" dirty="0"/>
              <a:t> </a:t>
            </a:r>
            <a:r>
              <a:rPr lang="en-US" b="1" dirty="0" err="1"/>
              <a:t>CẮT</a:t>
            </a:r>
            <a:r>
              <a:rPr lang="en-US" b="1" dirty="0"/>
              <a:t> </a:t>
            </a:r>
            <a:r>
              <a:rPr lang="en-US" b="1" dirty="0" err="1"/>
              <a:t>TRĨ</a:t>
            </a:r>
            <a:endParaRPr lang="en-US" b="1" dirty="0"/>
          </a:p>
        </p:txBody>
      </p:sp>
      <p:sp>
        <p:nvSpPr>
          <p:cNvPr id="11" name="Content Placeholder 10">
            <a:extLst>
              <a:ext uri="{FF2B5EF4-FFF2-40B4-BE49-F238E27FC236}">
                <a16:creationId xmlns:a16="http://schemas.microsoft.com/office/drawing/2014/main" id="{E7C7F19C-A565-4F53-97C9-E2B57C3D985D}"/>
              </a:ext>
            </a:extLst>
          </p:cNvPr>
          <p:cNvSpPr>
            <a:spLocks noGrp="1"/>
          </p:cNvSpPr>
          <p:nvPr>
            <p:ph sz="half" idx="1"/>
          </p:nvPr>
        </p:nvSpPr>
        <p:spPr/>
        <p:txBody>
          <a:bodyPr/>
          <a:lstStyle/>
          <a:p>
            <a:endParaRPr lang="en-US"/>
          </a:p>
        </p:txBody>
      </p:sp>
      <p:sp>
        <p:nvSpPr>
          <p:cNvPr id="12" name="Content Placeholder 11">
            <a:extLst>
              <a:ext uri="{FF2B5EF4-FFF2-40B4-BE49-F238E27FC236}">
                <a16:creationId xmlns:a16="http://schemas.microsoft.com/office/drawing/2014/main" id="{D20152DA-F9F0-4BED-BCB4-2A5AAFBC1CE4}"/>
              </a:ext>
            </a:extLst>
          </p:cNvPr>
          <p:cNvSpPr>
            <a:spLocks noGrp="1"/>
          </p:cNvSpPr>
          <p:nvPr>
            <p:ph sz="half" idx="2"/>
          </p:nvPr>
        </p:nvSpPr>
        <p:spPr/>
        <p:txBody>
          <a:bodyPr/>
          <a:lstStyle/>
          <a:p>
            <a:pPr marL="0" indent="0">
              <a:buNone/>
            </a:pPr>
            <a:r>
              <a:rPr lang="en-US" sz="3200" dirty="0" err="1">
                <a:solidFill>
                  <a:schemeClr val="accent6">
                    <a:lumMod val="75000"/>
                  </a:schemeClr>
                </a:solidFill>
                <a:latin typeface="Arial" panose="020B0604020202020204" pitchFamily="34" charset="0"/>
                <a:cs typeface="Arial" panose="020B0604020202020204" pitchFamily="34" charset="0"/>
              </a:rPr>
              <a:t>Cắt</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bỏ</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từng</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búi</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trĩ</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từ</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trĩ</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ngoại</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cho</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đến</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trĩ</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nội</a:t>
            </a:r>
            <a:r>
              <a:rPr lang="en-US" sz="3200" dirty="0">
                <a:solidFill>
                  <a:schemeClr val="accent6">
                    <a:lumMod val="75000"/>
                  </a:schemeClr>
                </a:solidFill>
                <a:latin typeface="Arial" panose="020B0604020202020204" pitchFamily="34" charset="0"/>
                <a:cs typeface="Arial" panose="020B0604020202020204" pitchFamily="34" charset="0"/>
              </a:rPr>
              <a:t> ở </a:t>
            </a:r>
            <a:r>
              <a:rPr lang="en-US" sz="3200" dirty="0" err="1">
                <a:solidFill>
                  <a:schemeClr val="accent6">
                    <a:lumMod val="75000"/>
                  </a:schemeClr>
                </a:solidFill>
                <a:latin typeface="Arial" panose="020B0604020202020204" pitchFamily="34" charset="0"/>
                <a:cs typeface="Arial" panose="020B0604020202020204" pitchFamily="34" charset="0"/>
              </a:rPr>
              <a:t>trên</a:t>
            </a:r>
            <a:r>
              <a:rPr lang="en-US" sz="3200" dirty="0">
                <a:solidFill>
                  <a:schemeClr val="accent6">
                    <a:lumMod val="75000"/>
                  </a:schemeClr>
                </a:solidFill>
                <a:latin typeface="Arial" panose="020B0604020202020204" pitchFamily="34" charset="0"/>
                <a:cs typeface="Arial" panose="020B0604020202020204" pitchFamily="34" charset="0"/>
              </a:rPr>
              <a:t> đ</a:t>
            </a:r>
            <a:r>
              <a:rPr lang="vi-VN" sz="3200" dirty="0">
                <a:solidFill>
                  <a:schemeClr val="accent6">
                    <a:lumMod val="75000"/>
                  </a:schemeClr>
                </a:solidFill>
                <a:latin typeface="Arial" panose="020B0604020202020204" pitchFamily="34" charset="0"/>
                <a:cs typeface="Arial" panose="020B0604020202020204" pitchFamily="34" charset="0"/>
              </a:rPr>
              <a:t>ư</a:t>
            </a:r>
            <a:r>
              <a:rPr lang="en-US" sz="3200" dirty="0" err="1">
                <a:solidFill>
                  <a:schemeClr val="accent6">
                    <a:lumMod val="75000"/>
                  </a:schemeClr>
                </a:solidFill>
                <a:latin typeface="Arial" panose="020B0604020202020204" pitchFamily="34" charset="0"/>
                <a:cs typeface="Arial" panose="020B0604020202020204" pitchFamily="34" charset="0"/>
              </a:rPr>
              <a:t>ờng</a:t>
            </a:r>
            <a:r>
              <a:rPr lang="en-US" sz="3200" dirty="0">
                <a:solidFill>
                  <a:schemeClr val="accent6">
                    <a:lumMod val="75000"/>
                  </a:schemeClr>
                </a:solidFill>
                <a:latin typeface="Arial" panose="020B0604020202020204" pitchFamily="34" charset="0"/>
                <a:cs typeface="Arial" panose="020B0604020202020204" pitchFamily="34" charset="0"/>
              </a:rPr>
              <a:t> l</a:t>
            </a:r>
            <a:r>
              <a:rPr lang="vi-VN" sz="3200" dirty="0">
                <a:solidFill>
                  <a:schemeClr val="accent6">
                    <a:lumMod val="75000"/>
                  </a:schemeClr>
                </a:solidFill>
                <a:latin typeface="Arial" panose="020B0604020202020204" pitchFamily="34" charset="0"/>
                <a:cs typeface="Arial" panose="020B0604020202020204" pitchFamily="34" charset="0"/>
              </a:rPr>
              <a:t>ư</a:t>
            </a:r>
            <a:r>
              <a:rPr lang="en-US" sz="3200" dirty="0" err="1">
                <a:solidFill>
                  <a:schemeClr val="accent6">
                    <a:lumMod val="75000"/>
                  </a:schemeClr>
                </a:solidFill>
                <a:latin typeface="Arial" panose="020B0604020202020204" pitchFamily="34" charset="0"/>
                <a:cs typeface="Arial" panose="020B0604020202020204" pitchFamily="34" charset="0"/>
              </a:rPr>
              <a:t>ợc</a:t>
            </a:r>
            <a:endParaRPr lang="en-US" sz="3200" dirty="0">
              <a:solidFill>
                <a:schemeClr val="accent6">
                  <a:lumMod val="75000"/>
                </a:schemeClr>
              </a:solidFill>
              <a:latin typeface="Arial" panose="020B0604020202020204" pitchFamily="34" charset="0"/>
              <a:cs typeface="Arial" panose="020B0604020202020204" pitchFamily="34" charset="0"/>
            </a:endParaRPr>
          </a:p>
          <a:p>
            <a:r>
              <a:rPr lang="en-US" sz="3200" dirty="0" err="1">
                <a:latin typeface="Arial" panose="020B0604020202020204" pitchFamily="34" charset="0"/>
                <a:cs typeface="Arial" panose="020B0604020202020204" pitchFamily="34" charset="0"/>
              </a:rPr>
              <a:t>vết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a:t>
            </a:r>
            <a:r>
              <a:rPr lang="vi-VN" sz="3200" dirty="0">
                <a:latin typeface="Arial" panose="020B0604020202020204" pitchFamily="34" charset="0"/>
                <a:cs typeface="Arial" panose="020B0604020202020204" pitchFamily="34" charset="0"/>
              </a:rPr>
              <a:t>ư</a:t>
            </a:r>
            <a:r>
              <a:rPr lang="en-US" sz="3200" dirty="0" err="1">
                <a:latin typeface="Arial" panose="020B0604020202020204" pitchFamily="34" charset="0"/>
                <a:cs typeface="Arial" panose="020B0604020202020204" pitchFamily="34" charset="0"/>
              </a:rPr>
              <a:t>ơng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trong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và</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chung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quanh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ống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hậu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môn</a:t>
            </a:r>
            <a:endParaRPr lang="en-US" sz="3200" dirty="0">
              <a:latin typeface="Arial" panose="020B0604020202020204" pitchFamily="34" charset="0"/>
              <a:cs typeface="Arial" panose="020B0604020202020204" pitchFamily="34" charset="0"/>
            </a:endParaRPr>
          </a:p>
          <a:p>
            <a:r>
              <a:rPr lang="en-US" sz="3200" dirty="0" err="1">
                <a:latin typeface="Arial" panose="020B0604020202020204" pitchFamily="34" charset="0"/>
                <a:cs typeface="Arial" panose="020B0604020202020204" pitchFamily="34" charset="0"/>
              </a:rPr>
              <a:t>chỉ</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khâu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cầm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máu</a:t>
            </a:r>
            <a:endParaRPr lang="en-US" sz="32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dirty="0"/>
          </a:p>
        </p:txBody>
      </p:sp>
      <p:pic>
        <p:nvPicPr>
          <p:cNvPr id="9" name="Picture 8">
            <a:extLst>
              <a:ext uri="{FF2B5EF4-FFF2-40B4-BE49-F238E27FC236}">
                <a16:creationId xmlns:a16="http://schemas.microsoft.com/office/drawing/2014/main" id="{8C4BCB86-FCA7-4422-83F0-D62E35C78944}"/>
              </a:ext>
            </a:extLst>
          </p:cNvPr>
          <p:cNvPicPr>
            <a:picLocks noChangeAspect="1"/>
          </p:cNvPicPr>
          <p:nvPr/>
        </p:nvPicPr>
        <p:blipFill>
          <a:blip r:embed="rId2"/>
          <a:stretch>
            <a:fillRect/>
          </a:stretch>
        </p:blipFill>
        <p:spPr>
          <a:xfrm>
            <a:off x="628216" y="1961506"/>
            <a:ext cx="5543984" cy="3912520"/>
          </a:xfrm>
          <a:prstGeom prst="rect">
            <a:avLst/>
          </a:prstGeom>
        </p:spPr>
      </p:pic>
    </p:spTree>
    <p:extLst>
      <p:ext uri="{BB962C8B-B14F-4D97-AF65-F5344CB8AC3E}">
        <p14:creationId xmlns:p14="http://schemas.microsoft.com/office/powerpoint/2010/main" val="796902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372B-4AC9-4DE3-A204-368C8F99EC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7087D2-5CCD-4FD8-B120-6B8A56FA2BFB}"/>
              </a:ext>
            </a:extLst>
          </p:cNvPr>
          <p:cNvSpPr>
            <a:spLocks noGrp="1"/>
          </p:cNvSpPr>
          <p:nvPr>
            <p:ph idx="1"/>
          </p:nvPr>
        </p:nvSpPr>
        <p:spPr/>
        <p:txBody>
          <a:bodyPr>
            <a:normAutofit/>
          </a:bodyPr>
          <a:lstStyle/>
          <a:p>
            <a:r>
              <a:rPr lang="en-US" sz="3200" b="0" i="0" dirty="0" err="1">
                <a:solidFill>
                  <a:srgbClr val="212121"/>
                </a:solidFill>
                <a:effectLst/>
                <a:latin typeface="BlinkMacSystemFont"/>
              </a:rPr>
              <a:t>Các</a:t>
            </a:r>
            <a:r>
              <a:rPr lang="en-US" sz="3200" b="0" i="0" dirty="0">
                <a:solidFill>
                  <a:srgbClr val="212121"/>
                </a:solidFill>
                <a:effectLst/>
                <a:latin typeface="BlinkMacSystemFont"/>
              </a:rPr>
              <a:t> </a:t>
            </a:r>
            <a:r>
              <a:rPr lang="en-US" sz="3200" b="0" i="0" dirty="0" err="1">
                <a:solidFill>
                  <a:srgbClr val="212121"/>
                </a:solidFill>
                <a:effectLst/>
                <a:latin typeface="BlinkMacSystemFont"/>
              </a:rPr>
              <a:t>mủi</a:t>
            </a:r>
            <a:r>
              <a:rPr lang="en-US" sz="3200" b="0" i="0" dirty="0">
                <a:solidFill>
                  <a:srgbClr val="212121"/>
                </a:solidFill>
                <a:effectLst/>
                <a:latin typeface="BlinkMacSystemFont"/>
              </a:rPr>
              <a:t> </a:t>
            </a:r>
            <a:r>
              <a:rPr lang="en-US" sz="3200" b="0" i="0" dirty="0" err="1">
                <a:solidFill>
                  <a:srgbClr val="212121"/>
                </a:solidFill>
                <a:effectLst/>
                <a:latin typeface="BlinkMacSystemFont"/>
              </a:rPr>
              <a:t>khâu</a:t>
            </a:r>
            <a:r>
              <a:rPr lang="en-US" sz="3200" b="0" i="0" dirty="0">
                <a:solidFill>
                  <a:srgbClr val="212121"/>
                </a:solidFill>
                <a:effectLst/>
                <a:latin typeface="BlinkMacSystemFont"/>
              </a:rPr>
              <a:t> </a:t>
            </a:r>
            <a:r>
              <a:rPr lang="en-US" sz="3200" b="0" i="0" dirty="0" err="1">
                <a:solidFill>
                  <a:srgbClr val="212121"/>
                </a:solidFill>
                <a:effectLst/>
                <a:latin typeface="BlinkMacSystemFont"/>
              </a:rPr>
              <a:t>phải</a:t>
            </a:r>
            <a:r>
              <a:rPr lang="en-US" sz="3200" b="0" i="0" dirty="0">
                <a:solidFill>
                  <a:srgbClr val="212121"/>
                </a:solidFill>
                <a:effectLst/>
                <a:latin typeface="BlinkMacSystemFont"/>
              </a:rPr>
              <a:t> </a:t>
            </a:r>
            <a:r>
              <a:rPr lang="en-US" sz="3200" b="0" i="0" dirty="0" err="1">
                <a:solidFill>
                  <a:srgbClr val="212121"/>
                </a:solidFill>
                <a:effectLst/>
                <a:latin typeface="BlinkMacSystemFont"/>
              </a:rPr>
              <a:t>trên</a:t>
            </a:r>
            <a:r>
              <a:rPr lang="en-US" sz="3200" b="0" i="0" dirty="0">
                <a:solidFill>
                  <a:srgbClr val="212121"/>
                </a:solidFill>
                <a:effectLst/>
                <a:latin typeface="BlinkMacSystemFont"/>
              </a:rPr>
              <a:t> </a:t>
            </a:r>
            <a:r>
              <a:rPr lang="en-US" sz="3200" b="0" i="0" dirty="0" err="1">
                <a:solidFill>
                  <a:srgbClr val="212121"/>
                </a:solidFill>
                <a:effectLst/>
                <a:latin typeface="BlinkMacSystemFont"/>
              </a:rPr>
              <a:t>cùng</a:t>
            </a:r>
            <a:r>
              <a:rPr lang="en-US" sz="3200" b="0" i="0" dirty="0">
                <a:solidFill>
                  <a:srgbClr val="212121"/>
                </a:solidFill>
                <a:effectLst/>
                <a:latin typeface="BlinkMacSystemFont"/>
              </a:rPr>
              <a:t> </a:t>
            </a:r>
            <a:r>
              <a:rPr lang="en-US" sz="3200" b="0" i="0" dirty="0" err="1">
                <a:solidFill>
                  <a:srgbClr val="212121"/>
                </a:solidFill>
                <a:effectLst/>
                <a:latin typeface="BlinkMacSystemFont"/>
              </a:rPr>
              <a:t>một</a:t>
            </a:r>
            <a:r>
              <a:rPr lang="en-US" sz="3200" b="0" i="0" dirty="0">
                <a:solidFill>
                  <a:srgbClr val="212121"/>
                </a:solidFill>
                <a:effectLst/>
                <a:latin typeface="BlinkMacSystemFont"/>
              </a:rPr>
              <a:t> </a:t>
            </a:r>
            <a:r>
              <a:rPr lang="en-US" sz="3200" b="0" i="0" dirty="0" err="1">
                <a:solidFill>
                  <a:srgbClr val="212121"/>
                </a:solidFill>
                <a:effectLst/>
                <a:latin typeface="BlinkMacSystemFont"/>
              </a:rPr>
              <a:t>m</a:t>
            </a:r>
            <a:r>
              <a:rPr lang="en-US" sz="3200" dirty="0" err="1">
                <a:solidFill>
                  <a:srgbClr val="212121"/>
                </a:solidFill>
                <a:latin typeface="BlinkMacSystemFont"/>
              </a:rPr>
              <a:t>ức</a:t>
            </a:r>
            <a:r>
              <a:rPr lang="en-US" sz="3200" dirty="0">
                <a:solidFill>
                  <a:srgbClr val="212121"/>
                </a:solidFill>
                <a:latin typeface="BlinkMacSystemFont"/>
              </a:rPr>
              <a:t>, </a:t>
            </a:r>
            <a:r>
              <a:rPr lang="en-US" sz="3200" dirty="0" err="1">
                <a:solidFill>
                  <a:srgbClr val="212121"/>
                </a:solidFill>
                <a:latin typeface="BlinkMacSystemFont"/>
              </a:rPr>
              <a:t>chú</a:t>
            </a:r>
            <a:r>
              <a:rPr lang="en-US" sz="3200" dirty="0">
                <a:solidFill>
                  <a:srgbClr val="212121"/>
                </a:solidFill>
                <a:latin typeface="BlinkMacSystemFont"/>
              </a:rPr>
              <a:t> ý </a:t>
            </a:r>
            <a:r>
              <a:rPr lang="en-US" sz="3200" dirty="0" err="1">
                <a:solidFill>
                  <a:srgbClr val="212121"/>
                </a:solidFill>
                <a:latin typeface="BlinkMacSystemFont"/>
              </a:rPr>
              <a:t>các</a:t>
            </a:r>
            <a:r>
              <a:rPr lang="en-US" sz="3200" dirty="0">
                <a:solidFill>
                  <a:srgbClr val="212121"/>
                </a:solidFill>
                <a:latin typeface="BlinkMacSystemFont"/>
              </a:rPr>
              <a:t> </a:t>
            </a:r>
            <a:r>
              <a:rPr lang="en-US" sz="3200" dirty="0" err="1">
                <a:solidFill>
                  <a:srgbClr val="212121"/>
                </a:solidFill>
                <a:latin typeface="BlinkMacSystemFont"/>
              </a:rPr>
              <a:t>điểm</a:t>
            </a:r>
            <a:r>
              <a:rPr lang="en-US" sz="3200" dirty="0">
                <a:solidFill>
                  <a:srgbClr val="212121"/>
                </a:solidFill>
                <a:latin typeface="BlinkMacSystemFont"/>
              </a:rPr>
              <a:t> </a:t>
            </a:r>
            <a:r>
              <a:rPr lang="en-US" sz="3200" dirty="0" err="1">
                <a:solidFill>
                  <a:srgbClr val="212121"/>
                </a:solidFill>
                <a:latin typeface="BlinkMacSystemFont"/>
              </a:rPr>
              <a:t>trên</a:t>
            </a:r>
            <a:r>
              <a:rPr lang="en-US" sz="3200" dirty="0">
                <a:solidFill>
                  <a:srgbClr val="212121"/>
                </a:solidFill>
                <a:latin typeface="BlinkMacSystemFont"/>
              </a:rPr>
              <a:t> </a:t>
            </a:r>
            <a:r>
              <a:rPr lang="en-US" sz="3200" dirty="0" err="1">
                <a:solidFill>
                  <a:srgbClr val="212121"/>
                </a:solidFill>
                <a:latin typeface="BlinkMacSystemFont"/>
              </a:rPr>
              <a:t>thành</a:t>
            </a:r>
            <a:r>
              <a:rPr lang="en-US" sz="3200" dirty="0">
                <a:solidFill>
                  <a:srgbClr val="212121"/>
                </a:solidFill>
                <a:latin typeface="BlinkMacSystemFont"/>
              </a:rPr>
              <a:t> </a:t>
            </a:r>
            <a:r>
              <a:rPr lang="en-US" sz="3200" dirty="0" err="1">
                <a:solidFill>
                  <a:srgbClr val="212121"/>
                </a:solidFill>
                <a:latin typeface="BlinkMacSystemFont"/>
              </a:rPr>
              <a:t>sau</a:t>
            </a:r>
            <a:r>
              <a:rPr lang="en-US" sz="3200" dirty="0">
                <a:solidFill>
                  <a:srgbClr val="212121"/>
                </a:solidFill>
                <a:latin typeface="BlinkMacSystemFont"/>
              </a:rPr>
              <a:t> </a:t>
            </a:r>
            <a:r>
              <a:rPr lang="en-US" sz="3200" dirty="0" err="1">
                <a:solidFill>
                  <a:srgbClr val="212121"/>
                </a:solidFill>
                <a:latin typeface="BlinkMacSystemFont"/>
              </a:rPr>
              <a:t>ngoài</a:t>
            </a:r>
            <a:r>
              <a:rPr lang="en-US" sz="3200" dirty="0">
                <a:solidFill>
                  <a:srgbClr val="212121"/>
                </a:solidFill>
                <a:latin typeface="BlinkMacSystemFont"/>
              </a:rPr>
              <a:t> </a:t>
            </a:r>
            <a:r>
              <a:rPr lang="en-US" sz="3200" dirty="0" err="1">
                <a:solidFill>
                  <a:srgbClr val="212121"/>
                </a:solidFill>
                <a:latin typeface="BlinkMacSystemFont"/>
              </a:rPr>
              <a:t>có</a:t>
            </a:r>
            <a:r>
              <a:rPr lang="en-US" sz="3200" dirty="0">
                <a:solidFill>
                  <a:srgbClr val="212121"/>
                </a:solidFill>
                <a:latin typeface="BlinkMacSystemFont"/>
              </a:rPr>
              <a:t> </a:t>
            </a:r>
            <a:r>
              <a:rPr lang="en-US" sz="3200" dirty="0" err="1">
                <a:solidFill>
                  <a:srgbClr val="212121"/>
                </a:solidFill>
                <a:latin typeface="BlinkMacSystemFont"/>
              </a:rPr>
              <a:t>khuynh</a:t>
            </a:r>
            <a:r>
              <a:rPr lang="en-US" sz="3200" dirty="0">
                <a:solidFill>
                  <a:srgbClr val="212121"/>
                </a:solidFill>
                <a:latin typeface="BlinkMacSystemFont"/>
              </a:rPr>
              <a:t> h</a:t>
            </a:r>
            <a:r>
              <a:rPr lang="vi-VN" sz="3200" dirty="0">
                <a:solidFill>
                  <a:srgbClr val="212121"/>
                </a:solidFill>
                <a:latin typeface="BlinkMacSystemFont"/>
              </a:rPr>
              <a:t>ư</a:t>
            </a:r>
            <a:r>
              <a:rPr lang="en-US" sz="3200" dirty="0" err="1">
                <a:solidFill>
                  <a:srgbClr val="212121"/>
                </a:solidFill>
                <a:latin typeface="BlinkMacSystemFont"/>
              </a:rPr>
              <a:t>ớng</a:t>
            </a:r>
            <a:r>
              <a:rPr lang="en-US" sz="3200" dirty="0">
                <a:solidFill>
                  <a:srgbClr val="212121"/>
                </a:solidFill>
                <a:latin typeface="BlinkMacSystemFont"/>
              </a:rPr>
              <a:t> </a:t>
            </a:r>
            <a:r>
              <a:rPr lang="en-US" sz="3200" dirty="0" err="1">
                <a:solidFill>
                  <a:srgbClr val="212121"/>
                </a:solidFill>
                <a:latin typeface="BlinkMacSystemFont"/>
              </a:rPr>
              <a:t>khâu</a:t>
            </a:r>
            <a:r>
              <a:rPr lang="en-US" sz="3200" dirty="0">
                <a:solidFill>
                  <a:srgbClr val="212121"/>
                </a:solidFill>
                <a:latin typeface="BlinkMacSystemFont"/>
              </a:rPr>
              <a:t> </a:t>
            </a:r>
            <a:r>
              <a:rPr lang="en-US" sz="3200" dirty="0" err="1">
                <a:solidFill>
                  <a:srgbClr val="212121"/>
                </a:solidFill>
                <a:latin typeface="BlinkMacSystemFont"/>
              </a:rPr>
              <a:t>thấp</a:t>
            </a:r>
            <a:r>
              <a:rPr lang="en-US" sz="3200" dirty="0">
                <a:solidFill>
                  <a:srgbClr val="212121"/>
                </a:solidFill>
                <a:latin typeface="BlinkMacSystemFont"/>
              </a:rPr>
              <a:t> h</a:t>
            </a:r>
            <a:r>
              <a:rPr lang="vi-VN" sz="3200" dirty="0">
                <a:solidFill>
                  <a:srgbClr val="212121"/>
                </a:solidFill>
                <a:latin typeface="BlinkMacSystemFont"/>
              </a:rPr>
              <a:t>ơ</a:t>
            </a:r>
            <a:r>
              <a:rPr lang="en-US" sz="3200" dirty="0">
                <a:solidFill>
                  <a:srgbClr val="212121"/>
                </a:solidFill>
                <a:latin typeface="BlinkMacSystemFont"/>
              </a:rPr>
              <a:t>n.</a:t>
            </a:r>
          </a:p>
          <a:p>
            <a:r>
              <a:rPr lang="en-US" sz="3200" b="0" i="0" dirty="0" err="1">
                <a:solidFill>
                  <a:srgbClr val="212121"/>
                </a:solidFill>
                <a:effectLst/>
                <a:latin typeface="BlinkMacSystemFont"/>
              </a:rPr>
              <a:t>Mủi</a:t>
            </a:r>
            <a:r>
              <a:rPr lang="en-US" sz="3200" b="0" i="0" dirty="0">
                <a:solidFill>
                  <a:srgbClr val="212121"/>
                </a:solidFill>
                <a:effectLst/>
                <a:latin typeface="BlinkMacSystemFont"/>
              </a:rPr>
              <a:t> </a:t>
            </a:r>
            <a:r>
              <a:rPr lang="en-US" sz="3200" b="0" i="0" dirty="0" err="1">
                <a:solidFill>
                  <a:srgbClr val="212121"/>
                </a:solidFill>
                <a:effectLst/>
                <a:latin typeface="BlinkMacSystemFont"/>
              </a:rPr>
              <a:t>khâu</a:t>
            </a:r>
            <a:r>
              <a:rPr lang="en-US" sz="3200" b="0" i="0" dirty="0">
                <a:solidFill>
                  <a:srgbClr val="212121"/>
                </a:solidFill>
                <a:effectLst/>
                <a:latin typeface="BlinkMacSystemFont"/>
              </a:rPr>
              <a:t> </a:t>
            </a:r>
            <a:r>
              <a:rPr lang="en-US" sz="3200" dirty="0" err="1">
                <a:solidFill>
                  <a:srgbClr val="212121"/>
                </a:solidFill>
                <a:latin typeface="BlinkMacSystemFont"/>
              </a:rPr>
              <a:t>cuối</a:t>
            </a:r>
            <a:r>
              <a:rPr lang="en-US" sz="3200" dirty="0">
                <a:solidFill>
                  <a:srgbClr val="212121"/>
                </a:solidFill>
                <a:latin typeface="BlinkMacSystemFont"/>
              </a:rPr>
              <a:t> </a:t>
            </a:r>
            <a:r>
              <a:rPr lang="en-US" sz="3200" dirty="0" err="1">
                <a:solidFill>
                  <a:srgbClr val="212121"/>
                </a:solidFill>
                <a:latin typeface="BlinkMacSystemFont"/>
              </a:rPr>
              <a:t>cùng</a:t>
            </a:r>
            <a:r>
              <a:rPr lang="en-US" sz="3200" dirty="0">
                <a:solidFill>
                  <a:srgbClr val="212121"/>
                </a:solidFill>
                <a:latin typeface="BlinkMacSystemFont"/>
              </a:rPr>
              <a:t> </a:t>
            </a:r>
            <a:r>
              <a:rPr lang="en-US" sz="3200" dirty="0" err="1">
                <a:solidFill>
                  <a:srgbClr val="212121"/>
                </a:solidFill>
                <a:latin typeface="BlinkMacSystemFont"/>
              </a:rPr>
              <a:t>nên</a:t>
            </a:r>
            <a:r>
              <a:rPr lang="en-US" sz="3200" dirty="0">
                <a:solidFill>
                  <a:srgbClr val="212121"/>
                </a:solidFill>
                <a:latin typeface="BlinkMacSystemFont"/>
              </a:rPr>
              <a:t> </a:t>
            </a:r>
            <a:r>
              <a:rPr lang="en-US" sz="3200" dirty="0" err="1">
                <a:solidFill>
                  <a:srgbClr val="212121"/>
                </a:solidFill>
                <a:latin typeface="BlinkMacSystemFont"/>
              </a:rPr>
              <a:t>khâu</a:t>
            </a:r>
            <a:r>
              <a:rPr lang="en-US" sz="3200" dirty="0">
                <a:solidFill>
                  <a:srgbClr val="212121"/>
                </a:solidFill>
                <a:latin typeface="BlinkMacSystemFont"/>
              </a:rPr>
              <a:t> </a:t>
            </a:r>
            <a:r>
              <a:rPr lang="en-US" sz="3200" dirty="0" err="1">
                <a:solidFill>
                  <a:srgbClr val="212121"/>
                </a:solidFill>
                <a:latin typeface="BlinkMacSystemFont"/>
              </a:rPr>
              <a:t>lấn</a:t>
            </a:r>
            <a:r>
              <a:rPr lang="en-US" sz="3200" dirty="0">
                <a:solidFill>
                  <a:srgbClr val="212121"/>
                </a:solidFill>
                <a:latin typeface="BlinkMacSystemFont"/>
              </a:rPr>
              <a:t> qua </a:t>
            </a:r>
            <a:r>
              <a:rPr lang="en-US" sz="3200" dirty="0" err="1">
                <a:solidFill>
                  <a:srgbClr val="212121"/>
                </a:solidFill>
                <a:latin typeface="BlinkMacSystemFont"/>
              </a:rPr>
              <a:t>mủi</a:t>
            </a:r>
            <a:r>
              <a:rPr lang="en-US" sz="3200" dirty="0">
                <a:solidFill>
                  <a:srgbClr val="212121"/>
                </a:solidFill>
                <a:latin typeface="BlinkMacSystemFont"/>
              </a:rPr>
              <a:t> </a:t>
            </a:r>
            <a:r>
              <a:rPr lang="en-US" sz="3200" dirty="0" err="1">
                <a:solidFill>
                  <a:srgbClr val="212121"/>
                </a:solidFill>
                <a:latin typeface="BlinkMacSystemFont"/>
              </a:rPr>
              <a:t>khâu</a:t>
            </a:r>
            <a:r>
              <a:rPr lang="en-US" sz="3200" dirty="0">
                <a:solidFill>
                  <a:srgbClr val="212121"/>
                </a:solidFill>
                <a:latin typeface="BlinkMacSystemFont"/>
              </a:rPr>
              <a:t> </a:t>
            </a:r>
            <a:r>
              <a:rPr lang="en-US" sz="3200" dirty="0" err="1">
                <a:solidFill>
                  <a:srgbClr val="212121"/>
                </a:solidFill>
                <a:latin typeface="BlinkMacSystemFont"/>
              </a:rPr>
              <a:t>đầu</a:t>
            </a:r>
            <a:r>
              <a:rPr lang="en-US" sz="3200" dirty="0">
                <a:solidFill>
                  <a:srgbClr val="212121"/>
                </a:solidFill>
                <a:latin typeface="BlinkMacSystemFont"/>
              </a:rPr>
              <a:t> </a:t>
            </a:r>
            <a:r>
              <a:rPr lang="en-US" sz="3200" dirty="0" err="1">
                <a:solidFill>
                  <a:srgbClr val="212121"/>
                </a:solidFill>
                <a:latin typeface="BlinkMacSystemFont"/>
              </a:rPr>
              <a:t>tiên</a:t>
            </a:r>
            <a:r>
              <a:rPr lang="en-US" sz="3200" dirty="0">
                <a:solidFill>
                  <a:srgbClr val="212121"/>
                </a:solidFill>
                <a:latin typeface="BlinkMacSystemFont"/>
              </a:rPr>
              <a:t>, </a:t>
            </a:r>
            <a:r>
              <a:rPr lang="en-US" sz="3200" dirty="0" err="1">
                <a:solidFill>
                  <a:srgbClr val="212121"/>
                </a:solidFill>
                <a:latin typeface="BlinkMacSystemFont"/>
              </a:rPr>
              <a:t>giúp</a:t>
            </a:r>
            <a:r>
              <a:rPr lang="en-US" sz="3200" dirty="0">
                <a:solidFill>
                  <a:srgbClr val="212121"/>
                </a:solidFill>
                <a:latin typeface="BlinkMacSystemFont"/>
              </a:rPr>
              <a:t> </a:t>
            </a:r>
            <a:r>
              <a:rPr lang="en-US" sz="3200" dirty="0" err="1">
                <a:solidFill>
                  <a:srgbClr val="212121"/>
                </a:solidFill>
                <a:latin typeface="BlinkMacSystemFont"/>
              </a:rPr>
              <a:t>cầm</a:t>
            </a:r>
            <a:r>
              <a:rPr lang="en-US" sz="3200" dirty="0">
                <a:solidFill>
                  <a:srgbClr val="212121"/>
                </a:solidFill>
                <a:latin typeface="BlinkMacSystemFont"/>
              </a:rPr>
              <a:t> </a:t>
            </a:r>
            <a:r>
              <a:rPr lang="en-US" sz="3200" dirty="0" err="1">
                <a:solidFill>
                  <a:srgbClr val="212121"/>
                </a:solidFill>
                <a:latin typeface="BlinkMacSystemFont"/>
              </a:rPr>
              <a:t>máu</a:t>
            </a:r>
            <a:r>
              <a:rPr lang="en-US" sz="3200" dirty="0">
                <a:solidFill>
                  <a:srgbClr val="212121"/>
                </a:solidFill>
                <a:latin typeface="BlinkMacSystemFont"/>
              </a:rPr>
              <a:t> </a:t>
            </a:r>
            <a:r>
              <a:rPr lang="en-US" sz="3200" dirty="0" err="1">
                <a:solidFill>
                  <a:srgbClr val="212121"/>
                </a:solidFill>
                <a:latin typeface="BlinkMacSystemFont"/>
              </a:rPr>
              <a:t>tốt</a:t>
            </a:r>
            <a:endParaRPr lang="en-US" sz="3200" dirty="0">
              <a:solidFill>
                <a:srgbClr val="212121"/>
              </a:solidFill>
              <a:latin typeface="BlinkMacSystemFont"/>
            </a:endParaRPr>
          </a:p>
          <a:p>
            <a:r>
              <a:rPr lang="en-US" sz="3200" dirty="0" err="1">
                <a:solidFill>
                  <a:srgbClr val="212121"/>
                </a:solidFill>
                <a:latin typeface="BlinkMacSystemFont"/>
              </a:rPr>
              <a:t>Khâu</a:t>
            </a:r>
            <a:r>
              <a:rPr lang="en-US" sz="3200" dirty="0">
                <a:solidFill>
                  <a:srgbClr val="212121"/>
                </a:solidFill>
                <a:latin typeface="BlinkMacSystemFont"/>
              </a:rPr>
              <a:t> </a:t>
            </a:r>
            <a:r>
              <a:rPr lang="en-US" sz="3200" dirty="0" err="1">
                <a:solidFill>
                  <a:srgbClr val="212121"/>
                </a:solidFill>
                <a:latin typeface="BlinkMacSystemFont"/>
              </a:rPr>
              <a:t>cầm</a:t>
            </a:r>
            <a:r>
              <a:rPr lang="en-US" sz="3200" dirty="0">
                <a:solidFill>
                  <a:srgbClr val="212121"/>
                </a:solidFill>
                <a:latin typeface="BlinkMacSystemFont"/>
              </a:rPr>
              <a:t> </a:t>
            </a:r>
            <a:r>
              <a:rPr lang="en-US" sz="3200" dirty="0" err="1">
                <a:solidFill>
                  <a:srgbClr val="212121"/>
                </a:solidFill>
                <a:latin typeface="BlinkMacSystemFont"/>
              </a:rPr>
              <a:t>máu</a:t>
            </a:r>
            <a:r>
              <a:rPr lang="en-US" sz="3200" dirty="0">
                <a:solidFill>
                  <a:srgbClr val="212121"/>
                </a:solidFill>
                <a:latin typeface="BlinkMacSystemFont"/>
              </a:rPr>
              <a:t> </a:t>
            </a:r>
            <a:r>
              <a:rPr lang="en-US" sz="3200" dirty="0" err="1">
                <a:solidFill>
                  <a:srgbClr val="212121"/>
                </a:solidFill>
                <a:latin typeface="BlinkMacSystemFont"/>
              </a:rPr>
              <a:t>bằng</a:t>
            </a:r>
            <a:r>
              <a:rPr lang="en-US" sz="3200" dirty="0">
                <a:solidFill>
                  <a:srgbClr val="212121"/>
                </a:solidFill>
                <a:latin typeface="BlinkMacSystemFont"/>
              </a:rPr>
              <a:t> </a:t>
            </a:r>
            <a:r>
              <a:rPr lang="en-US" sz="3200" dirty="0" err="1">
                <a:solidFill>
                  <a:srgbClr val="212121"/>
                </a:solidFill>
                <a:latin typeface="BlinkMacSystemFont"/>
              </a:rPr>
              <a:t>mủi</a:t>
            </a:r>
            <a:r>
              <a:rPr lang="en-US" sz="3200" dirty="0">
                <a:solidFill>
                  <a:srgbClr val="212121"/>
                </a:solidFill>
                <a:latin typeface="BlinkMacSystemFont"/>
              </a:rPr>
              <a:t> </a:t>
            </a:r>
            <a:r>
              <a:rPr lang="en-US" sz="3200" dirty="0" err="1">
                <a:solidFill>
                  <a:srgbClr val="212121"/>
                </a:solidFill>
                <a:latin typeface="BlinkMacSystemFont"/>
              </a:rPr>
              <a:t>chữ</a:t>
            </a:r>
            <a:r>
              <a:rPr lang="en-US" sz="3200" dirty="0">
                <a:solidFill>
                  <a:srgbClr val="212121"/>
                </a:solidFill>
                <a:latin typeface="BlinkMacSystemFont"/>
              </a:rPr>
              <a:t> U </a:t>
            </a:r>
            <a:r>
              <a:rPr lang="en-US" sz="3200" dirty="0" err="1">
                <a:solidFill>
                  <a:srgbClr val="212121"/>
                </a:solidFill>
                <a:latin typeface="BlinkMacSystemFont"/>
              </a:rPr>
              <a:t>giúp</a:t>
            </a:r>
            <a:r>
              <a:rPr lang="en-US" sz="3200" dirty="0">
                <a:solidFill>
                  <a:srgbClr val="212121"/>
                </a:solidFill>
                <a:latin typeface="BlinkMacSystemFont"/>
              </a:rPr>
              <a:t> </a:t>
            </a:r>
            <a:r>
              <a:rPr lang="en-US" sz="3200" dirty="0" err="1">
                <a:solidFill>
                  <a:srgbClr val="212121"/>
                </a:solidFill>
                <a:latin typeface="BlinkMacSystemFont"/>
              </a:rPr>
              <a:t>giảm</a:t>
            </a:r>
            <a:r>
              <a:rPr lang="en-US" sz="3200" dirty="0">
                <a:solidFill>
                  <a:srgbClr val="212121"/>
                </a:solidFill>
                <a:latin typeface="BlinkMacSystemFont"/>
              </a:rPr>
              <a:t> </a:t>
            </a:r>
            <a:r>
              <a:rPr lang="en-US" sz="3200" dirty="0" err="1">
                <a:solidFill>
                  <a:srgbClr val="212121"/>
                </a:solidFill>
                <a:latin typeface="BlinkMacSystemFont"/>
              </a:rPr>
              <a:t>tỷ</a:t>
            </a:r>
            <a:r>
              <a:rPr lang="en-US" sz="3200" dirty="0">
                <a:solidFill>
                  <a:srgbClr val="212121"/>
                </a:solidFill>
                <a:latin typeface="BlinkMacSystemFont"/>
              </a:rPr>
              <a:t> </a:t>
            </a:r>
            <a:r>
              <a:rPr lang="en-US" sz="3200" dirty="0" err="1">
                <a:solidFill>
                  <a:srgbClr val="212121"/>
                </a:solidFill>
                <a:latin typeface="BlinkMacSystemFont"/>
              </a:rPr>
              <a:t>lệ</a:t>
            </a:r>
            <a:r>
              <a:rPr lang="en-US" sz="3200" dirty="0">
                <a:solidFill>
                  <a:srgbClr val="212121"/>
                </a:solidFill>
                <a:latin typeface="BlinkMacSystemFont"/>
              </a:rPr>
              <a:t> </a:t>
            </a:r>
            <a:r>
              <a:rPr lang="en-US" sz="3200" dirty="0" err="1">
                <a:solidFill>
                  <a:srgbClr val="212121"/>
                </a:solidFill>
                <a:latin typeface="BlinkMacSystemFont"/>
              </a:rPr>
              <a:t>chảy</a:t>
            </a:r>
            <a:r>
              <a:rPr lang="en-US" sz="3200" dirty="0">
                <a:solidFill>
                  <a:srgbClr val="212121"/>
                </a:solidFill>
                <a:latin typeface="BlinkMacSystemFont"/>
              </a:rPr>
              <a:t> </a:t>
            </a:r>
            <a:r>
              <a:rPr lang="en-US" sz="3200" dirty="0" err="1">
                <a:solidFill>
                  <a:srgbClr val="212121"/>
                </a:solidFill>
                <a:latin typeface="BlinkMacSystemFont"/>
              </a:rPr>
              <a:t>máu</a:t>
            </a:r>
            <a:r>
              <a:rPr lang="en-US" sz="3200" dirty="0">
                <a:solidFill>
                  <a:srgbClr val="212121"/>
                </a:solidFill>
                <a:latin typeface="BlinkMacSystemFont"/>
              </a:rPr>
              <a:t> </a:t>
            </a:r>
            <a:r>
              <a:rPr lang="en-US" sz="3200" dirty="0" err="1">
                <a:solidFill>
                  <a:srgbClr val="212121"/>
                </a:solidFill>
                <a:latin typeface="BlinkMacSystemFont"/>
              </a:rPr>
              <a:t>sau</a:t>
            </a:r>
            <a:r>
              <a:rPr lang="en-US" sz="3200" dirty="0">
                <a:solidFill>
                  <a:srgbClr val="212121"/>
                </a:solidFill>
                <a:latin typeface="BlinkMacSystemFont"/>
              </a:rPr>
              <a:t> </a:t>
            </a:r>
            <a:r>
              <a:rPr lang="en-US" sz="3200" dirty="0" err="1">
                <a:solidFill>
                  <a:srgbClr val="212121"/>
                </a:solidFill>
                <a:latin typeface="BlinkMacSystemFont"/>
              </a:rPr>
              <a:t>phẫu</a:t>
            </a:r>
            <a:r>
              <a:rPr lang="en-US" sz="3200" dirty="0">
                <a:solidFill>
                  <a:srgbClr val="212121"/>
                </a:solidFill>
                <a:latin typeface="BlinkMacSystemFont"/>
              </a:rPr>
              <a:t> </a:t>
            </a:r>
            <a:r>
              <a:rPr lang="en-US" sz="3200" dirty="0" err="1">
                <a:solidFill>
                  <a:srgbClr val="212121"/>
                </a:solidFill>
                <a:latin typeface="BlinkMacSystemFont"/>
              </a:rPr>
              <a:t>thuật</a:t>
            </a:r>
            <a:endParaRPr lang="en-US" sz="3200" dirty="0">
              <a:solidFill>
                <a:srgbClr val="212121"/>
              </a:solidFill>
              <a:latin typeface="BlinkMacSystemFont"/>
            </a:endParaRPr>
          </a:p>
        </p:txBody>
      </p:sp>
    </p:spTree>
    <p:extLst>
      <p:ext uri="{BB962C8B-B14F-4D97-AF65-F5344CB8AC3E}">
        <p14:creationId xmlns:p14="http://schemas.microsoft.com/office/powerpoint/2010/main" val="4286550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EC3C-2D9A-4315-B6B6-1D98F219E57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3D98B97-C3B0-4A2A-A9B4-3DB0556259EA}"/>
              </a:ext>
            </a:extLst>
          </p:cNvPr>
          <p:cNvPicPr>
            <a:picLocks noGrp="1" noChangeAspect="1"/>
          </p:cNvPicPr>
          <p:nvPr>
            <p:ph idx="1"/>
          </p:nvPr>
        </p:nvPicPr>
        <p:blipFill>
          <a:blip r:embed="rId2"/>
          <a:stretch>
            <a:fillRect/>
          </a:stretch>
        </p:blipFill>
        <p:spPr>
          <a:xfrm>
            <a:off x="1671637" y="2548731"/>
            <a:ext cx="8848725" cy="2905125"/>
          </a:xfrm>
        </p:spPr>
      </p:pic>
    </p:spTree>
    <p:extLst>
      <p:ext uri="{BB962C8B-B14F-4D97-AF65-F5344CB8AC3E}">
        <p14:creationId xmlns:p14="http://schemas.microsoft.com/office/powerpoint/2010/main" val="103834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FF0A2-0773-4730-948B-FFC5B66CF4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321608-B0D9-404E-AE3E-5B80F62147BC}"/>
              </a:ext>
            </a:extLst>
          </p:cNvPr>
          <p:cNvSpPr>
            <a:spLocks noGrp="1"/>
          </p:cNvSpPr>
          <p:nvPr>
            <p:ph idx="1"/>
          </p:nvPr>
        </p:nvSpPr>
        <p:spPr/>
        <p:txBody>
          <a:bodyPr/>
          <a:lstStyle/>
          <a:p>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cứu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tỷ</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thấp</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hay t</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trĩ</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tr</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nhẹ</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nặng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trầm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trọng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vài</a:t>
            </a:r>
            <a:r>
              <a:rPr lang="en-US" dirty="0">
                <a:latin typeface="Arial" panose="020B0604020202020204" pitchFamily="34" charset="0"/>
                <a:cs typeface="Arial" panose="020B0604020202020204" pitchFamily="34" charset="0"/>
              </a:rPr>
              <a:t> tr</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6549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9E875-7575-4739-9C6F-AE298838B147}"/>
              </a:ext>
            </a:extLst>
          </p:cNvPr>
          <p:cNvSpPr>
            <a:spLocks noGrp="1"/>
          </p:cNvSpPr>
          <p:nvPr>
            <p:ph type="title"/>
          </p:nvPr>
        </p:nvSpPr>
        <p:spPr/>
        <p:txBody>
          <a:bodyPr/>
          <a:lstStyle/>
          <a:p>
            <a:r>
              <a:rPr lang="en-US" b="1" dirty="0" err="1"/>
              <a:t>KẾT</a:t>
            </a:r>
            <a:r>
              <a:rPr lang="en-US" b="1" dirty="0"/>
              <a:t> </a:t>
            </a:r>
            <a:r>
              <a:rPr lang="en-US" b="1" dirty="0" err="1"/>
              <a:t>LUẬN</a:t>
            </a:r>
            <a:endParaRPr lang="en-US" b="1" dirty="0"/>
          </a:p>
        </p:txBody>
      </p:sp>
      <p:sp>
        <p:nvSpPr>
          <p:cNvPr id="3" name="Content Placeholder 2">
            <a:extLst>
              <a:ext uri="{FF2B5EF4-FFF2-40B4-BE49-F238E27FC236}">
                <a16:creationId xmlns:a16="http://schemas.microsoft.com/office/drawing/2014/main" id="{9BA84C5E-3870-452E-99C5-192FB88B7C9E}"/>
              </a:ext>
            </a:extLst>
          </p:cNvPr>
          <p:cNvSpPr>
            <a:spLocks noGrp="1"/>
          </p:cNvSpPr>
          <p:nvPr>
            <p:ph idx="1"/>
          </p:nvPr>
        </p:nvSpPr>
        <p:spPr/>
        <p:txBody>
          <a:bodyPr>
            <a:normAutofit/>
          </a:bodyPr>
          <a:lstStyle/>
          <a:p>
            <a:r>
              <a:rPr lang="en-US" sz="3200" dirty="0" err="1"/>
              <a:t>Phẫu</a:t>
            </a:r>
            <a:r>
              <a:rPr lang="en-US" sz="3200" dirty="0"/>
              <a:t> </a:t>
            </a:r>
            <a:r>
              <a:rPr lang="en-US" sz="3200" dirty="0" err="1"/>
              <a:t>thuật</a:t>
            </a:r>
            <a:r>
              <a:rPr lang="en-US" sz="3200" dirty="0"/>
              <a:t> Longo đ</a:t>
            </a:r>
            <a:r>
              <a:rPr lang="vi-VN" sz="3200" dirty="0"/>
              <a:t>ư</a:t>
            </a:r>
            <a:r>
              <a:rPr lang="en-US" sz="3200" dirty="0" err="1"/>
              <a:t>ợc</a:t>
            </a:r>
            <a:r>
              <a:rPr lang="en-US" sz="3200" dirty="0"/>
              <a:t> </a:t>
            </a:r>
            <a:r>
              <a:rPr lang="en-US" sz="3200" dirty="0" err="1"/>
              <a:t>nhiều</a:t>
            </a:r>
            <a:r>
              <a:rPr lang="en-US" sz="3200" dirty="0"/>
              <a:t> </a:t>
            </a:r>
            <a:r>
              <a:rPr lang="en-US" sz="3200" dirty="0" err="1"/>
              <a:t>phẫu</a:t>
            </a:r>
            <a:r>
              <a:rPr lang="en-US" sz="3200" dirty="0"/>
              <a:t> </a:t>
            </a:r>
            <a:r>
              <a:rPr lang="en-US" sz="3200" dirty="0" err="1"/>
              <a:t>thuật</a:t>
            </a:r>
            <a:r>
              <a:rPr lang="en-US" sz="3200" dirty="0"/>
              <a:t> </a:t>
            </a:r>
            <a:r>
              <a:rPr lang="en-US" sz="3200" dirty="0" err="1"/>
              <a:t>viên</a:t>
            </a:r>
            <a:r>
              <a:rPr lang="en-US" sz="3200" dirty="0"/>
              <a:t> </a:t>
            </a:r>
            <a:r>
              <a:rPr lang="vi-VN" sz="3200" dirty="0"/>
              <a:t>ư</a:t>
            </a:r>
            <a:r>
              <a:rPr lang="en-US" sz="3200" dirty="0"/>
              <a:t>a </a:t>
            </a:r>
            <a:r>
              <a:rPr lang="en-US" sz="3200" dirty="0" err="1"/>
              <a:t>chuộng</a:t>
            </a:r>
            <a:endParaRPr lang="en-US" sz="3200" dirty="0"/>
          </a:p>
          <a:p>
            <a:r>
              <a:rPr lang="en-US" sz="3200" dirty="0" err="1"/>
              <a:t>Chỉ</a:t>
            </a:r>
            <a:r>
              <a:rPr lang="en-US" sz="3200" dirty="0"/>
              <a:t> </a:t>
            </a:r>
            <a:r>
              <a:rPr lang="en-US" sz="3200" dirty="0" err="1"/>
              <a:t>định</a:t>
            </a:r>
            <a:r>
              <a:rPr lang="en-US" sz="3200" dirty="0"/>
              <a:t> </a:t>
            </a:r>
            <a:r>
              <a:rPr lang="en-US" sz="3200" dirty="0" err="1"/>
              <a:t>theo</a:t>
            </a:r>
            <a:r>
              <a:rPr lang="en-US" sz="3200" dirty="0"/>
              <a:t> h</a:t>
            </a:r>
            <a:r>
              <a:rPr lang="vi-VN" sz="3200" dirty="0"/>
              <a:t>ư</a:t>
            </a:r>
            <a:r>
              <a:rPr lang="en-US" sz="3200" dirty="0" err="1"/>
              <a:t>ớng</a:t>
            </a:r>
            <a:r>
              <a:rPr lang="en-US" sz="3200" dirty="0"/>
              <a:t> </a:t>
            </a:r>
            <a:r>
              <a:rPr lang="en-US" sz="3200" dirty="0" err="1"/>
              <a:t>dẫn</a:t>
            </a:r>
            <a:endParaRPr lang="en-US" sz="3200" dirty="0"/>
          </a:p>
          <a:p>
            <a:r>
              <a:rPr lang="en-US" sz="3200" dirty="0" err="1"/>
              <a:t>Chú</a:t>
            </a:r>
            <a:r>
              <a:rPr lang="en-US" sz="3200" dirty="0"/>
              <a:t> ý </a:t>
            </a:r>
            <a:r>
              <a:rPr lang="en-US" sz="3200" dirty="0" err="1"/>
              <a:t>kỹ</a:t>
            </a:r>
            <a:r>
              <a:rPr lang="en-US" sz="3200" dirty="0"/>
              <a:t> </a:t>
            </a:r>
            <a:r>
              <a:rPr lang="en-US" sz="3200" dirty="0" err="1"/>
              <a:t>thuật</a:t>
            </a:r>
            <a:endParaRPr lang="en-US" sz="3200" dirty="0"/>
          </a:p>
          <a:p>
            <a:r>
              <a:rPr lang="en-US" sz="3200" dirty="0" err="1"/>
              <a:t>Tôn</a:t>
            </a:r>
            <a:r>
              <a:rPr lang="en-US" sz="3200" dirty="0"/>
              <a:t> </a:t>
            </a:r>
            <a:r>
              <a:rPr lang="en-US" sz="3200" dirty="0" err="1"/>
              <a:t>trọng</a:t>
            </a:r>
            <a:r>
              <a:rPr lang="en-US" sz="3200" dirty="0"/>
              <a:t> </a:t>
            </a:r>
            <a:r>
              <a:rPr lang="en-US" sz="3200" dirty="0" err="1"/>
              <a:t>giải</a:t>
            </a:r>
            <a:r>
              <a:rPr lang="en-US" sz="3200" dirty="0"/>
              <a:t> </a:t>
            </a:r>
            <a:r>
              <a:rPr lang="en-US" sz="3200" dirty="0" err="1"/>
              <a:t>phẫu</a:t>
            </a:r>
            <a:r>
              <a:rPr lang="en-US" sz="3200" dirty="0"/>
              <a:t> </a:t>
            </a:r>
            <a:r>
              <a:rPr lang="en-US" sz="3200" dirty="0" err="1"/>
              <a:t>thành</a:t>
            </a:r>
            <a:r>
              <a:rPr lang="en-US" sz="3200" dirty="0"/>
              <a:t> </a:t>
            </a:r>
            <a:r>
              <a:rPr lang="en-US" sz="3200" dirty="0" err="1"/>
              <a:t>trực</a:t>
            </a:r>
            <a:r>
              <a:rPr lang="en-US" sz="3200" dirty="0"/>
              <a:t> </a:t>
            </a:r>
            <a:r>
              <a:rPr lang="en-US" sz="3200" dirty="0" err="1"/>
              <a:t>tràng</a:t>
            </a:r>
            <a:endParaRPr lang="en-US" sz="3200" dirty="0"/>
          </a:p>
        </p:txBody>
      </p:sp>
    </p:spTree>
    <p:extLst>
      <p:ext uri="{BB962C8B-B14F-4D97-AF65-F5344CB8AC3E}">
        <p14:creationId xmlns:p14="http://schemas.microsoft.com/office/powerpoint/2010/main" val="3113687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8F7-59C9-4729-AA65-83F3AF63A14B}"/>
              </a:ext>
            </a:extLst>
          </p:cNvPr>
          <p:cNvSpPr>
            <a:spLocks noGrp="1"/>
          </p:cNvSpPr>
          <p:nvPr>
            <p:ph type="title"/>
          </p:nvPr>
        </p:nvSpPr>
        <p:spPr/>
        <p:txBody>
          <a:bodyPr/>
          <a:lstStyle/>
          <a:p>
            <a:r>
              <a:rPr lang="en-US" b="1" dirty="0" err="1"/>
              <a:t>PHẪU</a:t>
            </a:r>
            <a:r>
              <a:rPr lang="en-US" b="1" dirty="0"/>
              <a:t> </a:t>
            </a:r>
            <a:r>
              <a:rPr lang="en-US" b="1" dirty="0" err="1"/>
              <a:t>THUẬT</a:t>
            </a:r>
            <a:r>
              <a:rPr lang="en-US" b="1" dirty="0"/>
              <a:t> LONGO</a:t>
            </a:r>
          </a:p>
        </p:txBody>
      </p:sp>
      <p:sp>
        <p:nvSpPr>
          <p:cNvPr id="6" name="Content Placeholder 5">
            <a:extLst>
              <a:ext uri="{FF2B5EF4-FFF2-40B4-BE49-F238E27FC236}">
                <a16:creationId xmlns:a16="http://schemas.microsoft.com/office/drawing/2014/main" id="{C67A421F-E73E-4CF6-8959-36ECA6BE517F}"/>
              </a:ext>
            </a:extLst>
          </p:cNvPr>
          <p:cNvSpPr>
            <a:spLocks noGrp="1"/>
          </p:cNvSpPr>
          <p:nvPr>
            <p:ph sz="half" idx="1"/>
          </p:nvPr>
        </p:nvSpPr>
        <p:spPr/>
        <p:txBody>
          <a:bodyPr>
            <a:normAutofit lnSpcReduction="10000"/>
          </a:bodyPr>
          <a:lstStyle/>
          <a:p>
            <a:endParaRPr lang="en-US"/>
          </a:p>
        </p:txBody>
      </p:sp>
      <p:sp>
        <p:nvSpPr>
          <p:cNvPr id="7" name="Content Placeholder 6">
            <a:extLst>
              <a:ext uri="{FF2B5EF4-FFF2-40B4-BE49-F238E27FC236}">
                <a16:creationId xmlns:a16="http://schemas.microsoft.com/office/drawing/2014/main" id="{2812A9F1-1949-4C04-B55C-ECDD91F0B15F}"/>
              </a:ext>
            </a:extLst>
          </p:cNvPr>
          <p:cNvSpPr>
            <a:spLocks noGrp="1"/>
          </p:cNvSpPr>
          <p:nvPr>
            <p:ph sz="half" idx="2"/>
          </p:nvPr>
        </p:nvSpPr>
        <p:spPr/>
        <p:txBody>
          <a:bodyPr>
            <a:normAutofit lnSpcReduction="10000"/>
          </a:bodyPr>
          <a:lstStyle/>
          <a:p>
            <a:pPr marL="0" indent="0">
              <a:buNone/>
            </a:pPr>
            <a:r>
              <a:rPr lang="en-US" sz="3200" dirty="0" err="1">
                <a:solidFill>
                  <a:schemeClr val="accent6">
                    <a:lumMod val="75000"/>
                  </a:schemeClr>
                </a:solidFill>
                <a:latin typeface="Arial" panose="020B0604020202020204" pitchFamily="34" charset="0"/>
                <a:cs typeface="Arial" panose="020B0604020202020204" pitchFamily="34" charset="0"/>
              </a:rPr>
              <a:t>Cắt</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một</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khoanh</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niêm</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mạc</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hậu</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môn</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trực</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tràng</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với</a:t>
            </a:r>
            <a:r>
              <a:rPr lang="en-US" sz="3200" dirty="0">
                <a:solidFill>
                  <a:schemeClr val="accent6">
                    <a:lumMod val="75000"/>
                  </a:schemeClr>
                </a:solidFill>
                <a:latin typeface="Arial" panose="020B0604020202020204" pitchFamily="34" charset="0"/>
                <a:cs typeface="Arial" panose="020B0604020202020204" pitchFamily="34" charset="0"/>
              </a:rPr>
              <a:t> đ</a:t>
            </a:r>
            <a:r>
              <a:rPr lang="vi-VN" sz="3200" dirty="0">
                <a:solidFill>
                  <a:schemeClr val="accent6">
                    <a:lumMod val="75000"/>
                  </a:schemeClr>
                </a:solidFill>
                <a:latin typeface="Arial" panose="020B0604020202020204" pitchFamily="34" charset="0"/>
                <a:cs typeface="Arial" panose="020B0604020202020204" pitchFamily="34" charset="0"/>
              </a:rPr>
              <a:t>ư</a:t>
            </a:r>
            <a:r>
              <a:rPr lang="en-US" sz="3200" dirty="0" err="1">
                <a:solidFill>
                  <a:schemeClr val="accent6">
                    <a:lumMod val="75000"/>
                  </a:schemeClr>
                </a:solidFill>
                <a:latin typeface="Arial" panose="020B0604020202020204" pitchFamily="34" charset="0"/>
                <a:cs typeface="Arial" panose="020B0604020202020204" pitchFamily="34" charset="0"/>
              </a:rPr>
              <a:t>ờng</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khâu</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buộc</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túi</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phía</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trên</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đỉnh</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búi</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trĩ</a:t>
            </a:r>
            <a:r>
              <a:rPr lang="en-US" sz="3200" dirty="0">
                <a:solidFill>
                  <a:schemeClr val="accent6">
                    <a:lumMod val="75000"/>
                  </a:schemeClr>
                </a:solidFill>
                <a:latin typeface="Arial" panose="020B0604020202020204" pitchFamily="34" charset="0"/>
                <a:cs typeface="Arial" panose="020B0604020202020204" pitchFamily="34" charset="0"/>
              </a:rPr>
              <a:t> </a:t>
            </a:r>
            <a:r>
              <a:rPr lang="en-US" sz="3200" dirty="0" err="1">
                <a:solidFill>
                  <a:schemeClr val="accent6">
                    <a:lumMod val="75000"/>
                  </a:schemeClr>
                </a:solidFill>
                <a:latin typeface="Arial" panose="020B0604020202020204" pitchFamily="34" charset="0"/>
                <a:cs typeface="Arial" panose="020B0604020202020204" pitchFamily="34" charset="0"/>
              </a:rPr>
              <a:t>2cm</a:t>
            </a:r>
            <a:endParaRPr lang="en-US" sz="3200" dirty="0">
              <a:solidFill>
                <a:schemeClr val="accent6">
                  <a:lumMod val="75000"/>
                </a:schemeClr>
              </a:solidFill>
              <a:latin typeface="Arial" panose="020B0604020202020204" pitchFamily="34" charset="0"/>
              <a:cs typeface="Arial" panose="020B0604020202020204" pitchFamily="34" charset="0"/>
            </a:endParaRPr>
          </a:p>
          <a:p>
            <a:r>
              <a:rPr lang="en-US" sz="3200" dirty="0" err="1">
                <a:latin typeface="Arial" panose="020B0604020202020204" pitchFamily="34" charset="0"/>
                <a:cs typeface="Arial" panose="020B0604020202020204" pitchFamily="34" charset="0"/>
              </a:rPr>
              <a:t>vết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a:t>
            </a:r>
            <a:r>
              <a:rPr lang="vi-VN" sz="3200" dirty="0">
                <a:latin typeface="Arial" panose="020B0604020202020204" pitchFamily="34" charset="0"/>
                <a:cs typeface="Arial" panose="020B0604020202020204" pitchFamily="34" charset="0"/>
              </a:rPr>
              <a:t>ư</a:t>
            </a:r>
            <a:r>
              <a:rPr lang="en-US" sz="3200" dirty="0" err="1">
                <a:latin typeface="Arial" panose="020B0604020202020204" pitchFamily="34" charset="0"/>
                <a:cs typeface="Arial" panose="020B0604020202020204" pitchFamily="34" charset="0"/>
              </a:rPr>
              <a:t>ơng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khâu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nối</a:t>
            </a: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đ</a:t>
            </a:r>
            <a:r>
              <a:rPr lang="vi-VN" sz="3200" dirty="0">
                <a:latin typeface="Arial" panose="020B0604020202020204" pitchFamily="34" charset="0"/>
                <a:cs typeface="Arial" panose="020B0604020202020204" pitchFamily="34" charset="0"/>
              </a:rPr>
              <a:t>ư</a:t>
            </a:r>
            <a:r>
              <a:rPr lang="en-US" sz="3200" dirty="0" err="1">
                <a:latin typeface="Arial" panose="020B0604020202020204" pitchFamily="34" charset="0"/>
                <a:cs typeface="Arial" panose="020B0604020202020204" pitchFamily="34" charset="0"/>
              </a:rPr>
              <a:t>ờng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kim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bấm</a:t>
            </a:r>
            <a:r>
              <a:rPr lang="en-US" sz="3200" dirty="0">
                <a:latin typeface="Arial" panose="020B0604020202020204" pitchFamily="34" charset="0"/>
                <a:cs typeface="Arial" panose="020B0604020202020204" pitchFamily="34" charset="0"/>
              </a:rPr>
              <a:t> </a:t>
            </a:r>
          </a:p>
          <a:p>
            <a:r>
              <a:rPr lang="en-US" sz="3200" dirty="0" err="1">
                <a:latin typeface="Arial" panose="020B0604020202020204" pitchFamily="34" charset="0"/>
                <a:cs typeface="Arial" panose="020B0604020202020204" pitchFamily="34" charset="0"/>
              </a:rPr>
              <a:t>chỉ</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khâu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cầm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máu</a:t>
            </a:r>
            <a:endParaRPr lang="en-US" sz="3200" dirty="0">
              <a:latin typeface="Arial" panose="020B0604020202020204" pitchFamily="34" charset="0"/>
              <a:cs typeface="Arial" panose="020B0604020202020204" pitchFamily="34" charset="0"/>
            </a:endParaRPr>
          </a:p>
          <a:p>
            <a:r>
              <a:rPr lang="en-US" sz="3200" dirty="0" err="1">
                <a:latin typeface="Arial" panose="020B0604020202020204" pitchFamily="34" charset="0"/>
                <a:cs typeface="Arial" panose="020B0604020202020204" pitchFamily="34" charset="0"/>
              </a:rPr>
              <a:t>vết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a:t>
            </a:r>
            <a:r>
              <a:rPr lang="vi-VN" sz="3200" dirty="0">
                <a:latin typeface="Arial" panose="020B0604020202020204" pitchFamily="34" charset="0"/>
                <a:cs typeface="Arial" panose="020B0604020202020204" pitchFamily="34" charset="0"/>
              </a:rPr>
              <a:t>ư</a:t>
            </a:r>
            <a:r>
              <a:rPr lang="en-US" sz="3200" dirty="0" err="1">
                <a:latin typeface="Arial" panose="020B0604020202020204" pitchFamily="34" charset="0"/>
                <a:cs typeface="Arial" panose="020B0604020202020204" pitchFamily="34" charset="0"/>
              </a:rPr>
              <a:t>ơng</a:t>
            </a:r>
            <a:r>
              <a:rPr lang="en-US" sz="3200" dirty="0">
                <a:latin typeface="Arial" panose="020B0604020202020204" pitchFamily="34" charset="0"/>
                <a:cs typeface="Arial" panose="020B0604020202020204" pitchFamily="34" charset="0"/>
              </a:rPr>
              <a:t> do </a:t>
            </a:r>
            <a:r>
              <a:rPr lang="en-US" sz="3200" dirty="0" err="1">
                <a:latin typeface="Arial" panose="020B0604020202020204" pitchFamily="34" charset="0"/>
                <a:cs typeface="Arial" panose="020B0604020202020204" pitchFamily="34" charset="0"/>
              </a:rPr>
              <a:t>cắt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trĩ</a:t>
            </a:r>
            <a:r>
              <a:rPr lang="en-US" sz="3200" dirty="0">
                <a:latin typeface="Arial" panose="020B0604020202020204" pitchFamily="34" charset="0"/>
                <a:cs typeface="Arial" panose="020B0604020202020204" pitchFamily="34" charset="0"/>
              </a:rPr>
              <a:t>, da </a:t>
            </a:r>
            <a:r>
              <a:rPr lang="en-US" sz="3200" dirty="0" err="1">
                <a:latin typeface="Arial" panose="020B0604020202020204" pitchFamily="34" charset="0"/>
                <a:cs typeface="Arial" panose="020B0604020202020204" pitchFamily="34" charset="0"/>
              </a:rPr>
              <a:t>thừa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kết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hợp</a:t>
            </a:r>
            <a:endParaRPr lang="en-US" sz="32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1ACA5CC1-2934-48B7-B2F1-8AC765B47FDD}"/>
              </a:ext>
            </a:extLst>
          </p:cNvPr>
          <p:cNvPicPr>
            <a:picLocks noChangeAspect="1"/>
          </p:cNvPicPr>
          <p:nvPr/>
        </p:nvPicPr>
        <p:blipFill>
          <a:blip r:embed="rId2"/>
          <a:stretch>
            <a:fillRect/>
          </a:stretch>
        </p:blipFill>
        <p:spPr>
          <a:xfrm>
            <a:off x="1010476" y="1257300"/>
            <a:ext cx="4028664" cy="5600700"/>
          </a:xfrm>
          <a:prstGeom prst="rect">
            <a:avLst/>
          </a:prstGeom>
        </p:spPr>
      </p:pic>
    </p:spTree>
    <p:extLst>
      <p:ext uri="{BB962C8B-B14F-4D97-AF65-F5344CB8AC3E}">
        <p14:creationId xmlns:p14="http://schemas.microsoft.com/office/powerpoint/2010/main" val="392569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9E9F53-E653-4E3B-A7E1-8F3E9E1BCC55}"/>
              </a:ext>
            </a:extLst>
          </p:cNvPr>
          <p:cNvSpPr>
            <a:spLocks noGrp="1"/>
          </p:cNvSpPr>
          <p:nvPr>
            <p:ph type="title"/>
          </p:nvPr>
        </p:nvSpPr>
        <p:spPr/>
        <p:txBody>
          <a:bodyPr/>
          <a:lstStyle/>
          <a:p>
            <a:r>
              <a:rPr lang="en-US" dirty="0" err="1"/>
              <a:t>PHẪU</a:t>
            </a:r>
            <a:r>
              <a:rPr lang="en-US" dirty="0"/>
              <a:t> </a:t>
            </a:r>
            <a:r>
              <a:rPr lang="en-US" dirty="0" err="1"/>
              <a:t>THUẬT</a:t>
            </a:r>
            <a:r>
              <a:rPr lang="en-US" dirty="0"/>
              <a:t> </a:t>
            </a:r>
            <a:r>
              <a:rPr lang="en-US" dirty="0" err="1"/>
              <a:t>VIÊN</a:t>
            </a:r>
            <a:r>
              <a:rPr lang="en-US" dirty="0"/>
              <a:t> </a:t>
            </a:r>
            <a:r>
              <a:rPr lang="en-US" dirty="0" err="1"/>
              <a:t>ĐẦU</a:t>
            </a:r>
            <a:r>
              <a:rPr lang="en-US" dirty="0"/>
              <a:t> </a:t>
            </a:r>
            <a:r>
              <a:rPr lang="en-US" dirty="0" err="1"/>
              <a:t>TIÊN</a:t>
            </a:r>
            <a:endParaRPr lang="en-US" dirty="0"/>
          </a:p>
        </p:txBody>
      </p:sp>
      <p:sp>
        <p:nvSpPr>
          <p:cNvPr id="3" name="Content Placeholder 2">
            <a:extLst>
              <a:ext uri="{FF2B5EF4-FFF2-40B4-BE49-F238E27FC236}">
                <a16:creationId xmlns:a16="http://schemas.microsoft.com/office/drawing/2014/main" id="{09CAC968-B730-449C-9998-F788DCCB1BF9}"/>
              </a:ext>
            </a:extLst>
          </p:cNvPr>
          <p:cNvSpPr>
            <a:spLocks noGrp="1"/>
          </p:cNvSpPr>
          <p:nvPr>
            <p:ph sz="half" idx="1"/>
          </p:nvPr>
        </p:nvSpPr>
        <p:spPr/>
        <p:txBody>
          <a:bodyPr>
            <a:normAutofit fontScale="92500" lnSpcReduction="10000"/>
          </a:bodyPr>
          <a:lstStyle/>
          <a:p>
            <a:pPr algn="just"/>
            <a:r>
              <a:rPr lang="en-US" b="0" i="0" dirty="0" err="1">
                <a:solidFill>
                  <a:srgbClr val="202122"/>
                </a:solidFill>
                <a:effectLst/>
                <a:latin typeface="Arial" panose="020B0604020202020204" pitchFamily="34" charset="0"/>
              </a:rPr>
              <a:t>Hültl</a:t>
            </a:r>
            <a:r>
              <a:rPr lang="en-US" b="0" i="0" dirty="0">
                <a:solidFill>
                  <a:srgbClr val="202122"/>
                </a:solidFill>
                <a:effectLst/>
                <a:latin typeface="Arial" panose="020B0604020202020204" pitchFamily="34" charset="0"/>
              </a:rPr>
              <a:t> is known for his work with </a:t>
            </a:r>
            <a:r>
              <a:rPr lang="en-US" b="0" i="0" u="none" strike="noStrike" dirty="0">
                <a:solidFill>
                  <a:srgbClr val="0B0080"/>
                </a:solidFill>
                <a:effectLst/>
                <a:latin typeface="Arial" panose="020B0604020202020204" pitchFamily="34" charset="0"/>
                <a:hlinkClick r:id="rId2" tooltip="Surgical staple"/>
              </a:rPr>
              <a:t>surgical staples</a:t>
            </a:r>
            <a:r>
              <a:rPr lang="en-US" b="0" i="0" dirty="0">
                <a:solidFill>
                  <a:srgbClr val="202122"/>
                </a:solidFill>
                <a:effectLst/>
                <a:latin typeface="Arial" panose="020B0604020202020204" pitchFamily="34" charset="0"/>
              </a:rPr>
              <a:t>. In 1908, he pioneered the technique in gastrointestinal surgery, using a stapler designed by Victor Fischer.</a:t>
            </a:r>
            <a:r>
              <a:rPr lang="en-US" b="0" i="0" u="none" strike="noStrike" baseline="30000" dirty="0">
                <a:solidFill>
                  <a:srgbClr val="0B0080"/>
                </a:solidFill>
                <a:effectLst/>
                <a:latin typeface="Arial" panose="020B0604020202020204" pitchFamily="34" charset="0"/>
                <a:hlinkClick r:id="rId3"/>
              </a:rPr>
              <a:t>[1]</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Aladár</a:t>
            </a:r>
            <a:r>
              <a:rPr lang="en-US" b="0" i="0" dirty="0">
                <a:solidFill>
                  <a:srgbClr val="202122"/>
                </a:solidFill>
                <a:effectLst/>
                <a:latin typeface="Arial" panose="020B0604020202020204" pitchFamily="34" charset="0"/>
              </a:rPr>
              <a:t> von </a:t>
            </a:r>
            <a:r>
              <a:rPr lang="en-US" b="0" i="0" dirty="0" err="1">
                <a:solidFill>
                  <a:srgbClr val="202122"/>
                </a:solidFill>
                <a:effectLst/>
                <a:latin typeface="Arial" panose="020B0604020202020204" pitchFamily="34" charset="0"/>
              </a:rPr>
              <a:t>Petz</a:t>
            </a:r>
            <a:r>
              <a:rPr lang="en-US" b="0" i="0" dirty="0">
                <a:solidFill>
                  <a:srgbClr val="202122"/>
                </a:solidFill>
                <a:effectLst/>
                <a:latin typeface="Arial" panose="020B0604020202020204" pitchFamily="34" charset="0"/>
              </a:rPr>
              <a:t> innovated further upon </a:t>
            </a:r>
            <a:r>
              <a:rPr lang="en-US" b="0" i="0" dirty="0" err="1">
                <a:solidFill>
                  <a:srgbClr val="202122"/>
                </a:solidFill>
                <a:effectLst/>
                <a:latin typeface="Arial" panose="020B0604020202020204" pitchFamily="34" charset="0"/>
              </a:rPr>
              <a:t>Hültl</a:t>
            </a:r>
            <a:r>
              <a:rPr lang="en-US" b="0" i="0" dirty="0">
                <a:solidFill>
                  <a:srgbClr val="202122"/>
                </a:solidFill>
                <a:effectLst/>
                <a:latin typeface="Arial" panose="020B0604020202020204" pitchFamily="34" charset="0"/>
              </a:rPr>
              <a:t> and Fischer's stapler,</a:t>
            </a:r>
            <a:r>
              <a:rPr lang="en-US" b="0" i="0" u="none" strike="noStrike" baseline="30000" dirty="0">
                <a:solidFill>
                  <a:srgbClr val="0B0080"/>
                </a:solidFill>
                <a:effectLst/>
                <a:latin typeface="Arial" panose="020B0604020202020204" pitchFamily="34" charset="0"/>
                <a:hlinkClick r:id="rId4"/>
              </a:rPr>
              <a:t>[2]</a:t>
            </a:r>
            <a:r>
              <a:rPr lang="en-US" b="0" i="0" dirty="0">
                <a:solidFill>
                  <a:srgbClr val="202122"/>
                </a:solidFill>
                <a:effectLst/>
                <a:latin typeface="Arial" panose="020B0604020202020204" pitchFamily="34" charset="0"/>
              </a:rPr>
              <a:t> and the technique is in wide use today.</a:t>
            </a:r>
          </a:p>
          <a:p>
            <a:pPr algn="just"/>
            <a:endParaRPr lang="en-US" dirty="0">
              <a:solidFill>
                <a:srgbClr val="202122"/>
              </a:solidFill>
              <a:latin typeface="Arial" panose="020B0604020202020204" pitchFamily="34" charset="0"/>
            </a:endParaRPr>
          </a:p>
          <a:p>
            <a:pPr algn="just"/>
            <a:r>
              <a:rPr lang="en-US" sz="3000" b="0" i="0" dirty="0" err="1">
                <a:solidFill>
                  <a:srgbClr val="202122"/>
                </a:solidFill>
                <a:effectLst/>
                <a:latin typeface="Arial" panose="020B0604020202020204" pitchFamily="34" charset="0"/>
              </a:rPr>
              <a:t>Máy</a:t>
            </a:r>
            <a:r>
              <a:rPr lang="en-US" sz="3000" b="0" i="0" dirty="0">
                <a:solidFill>
                  <a:srgbClr val="202122"/>
                </a:solidFill>
                <a:effectLst/>
                <a:latin typeface="Arial" panose="020B0604020202020204" pitchFamily="34" charset="0"/>
              </a:rPr>
              <a:t> </a:t>
            </a:r>
            <a:r>
              <a:rPr lang="en-US" sz="3000" b="0" i="0" dirty="0" err="1">
                <a:solidFill>
                  <a:srgbClr val="202122"/>
                </a:solidFill>
                <a:effectLst/>
                <a:latin typeface="Arial" panose="020B0604020202020204" pitchFamily="34" charset="0"/>
              </a:rPr>
              <a:t>bấm</a:t>
            </a:r>
            <a:r>
              <a:rPr lang="en-US" sz="3000" b="0" i="0" dirty="0">
                <a:solidFill>
                  <a:srgbClr val="202122"/>
                </a:solidFill>
                <a:effectLst/>
                <a:latin typeface="Arial" panose="020B0604020202020204" pitchFamily="34" charset="0"/>
              </a:rPr>
              <a:t> </a:t>
            </a:r>
            <a:r>
              <a:rPr lang="en-US" sz="3000" b="0" i="0" dirty="0" err="1">
                <a:solidFill>
                  <a:srgbClr val="202122"/>
                </a:solidFill>
                <a:effectLst/>
                <a:latin typeface="Arial" panose="020B0604020202020204" pitchFamily="34" charset="0"/>
              </a:rPr>
              <a:t>đầu</a:t>
            </a:r>
            <a:r>
              <a:rPr lang="en-US" sz="3000" b="0" i="0" dirty="0">
                <a:solidFill>
                  <a:srgbClr val="202122"/>
                </a:solidFill>
                <a:effectLst/>
                <a:latin typeface="Arial" panose="020B0604020202020204" pitchFamily="34" charset="0"/>
              </a:rPr>
              <a:t> </a:t>
            </a:r>
            <a:r>
              <a:rPr lang="en-US" sz="3000" b="0" i="0" dirty="0" err="1">
                <a:solidFill>
                  <a:srgbClr val="202122"/>
                </a:solidFill>
                <a:effectLst/>
                <a:latin typeface="Arial" panose="020B0604020202020204" pitchFamily="34" charset="0"/>
              </a:rPr>
              <a:t>tiên</a:t>
            </a:r>
            <a:r>
              <a:rPr lang="en-US" sz="3000" b="0" i="0" dirty="0">
                <a:solidFill>
                  <a:srgbClr val="202122"/>
                </a:solidFill>
                <a:effectLst/>
                <a:latin typeface="Arial" panose="020B0604020202020204" pitchFamily="34" charset="0"/>
              </a:rPr>
              <a:t> </a:t>
            </a:r>
            <a:r>
              <a:rPr lang="en-US" sz="3000" b="0" i="0" dirty="0" err="1">
                <a:solidFill>
                  <a:srgbClr val="202122"/>
                </a:solidFill>
                <a:effectLst/>
                <a:latin typeface="Arial" panose="020B0604020202020204" pitchFamily="34" charset="0"/>
              </a:rPr>
              <a:t>tron</a:t>
            </a:r>
            <a:r>
              <a:rPr lang="en-US" sz="3000" dirty="0" err="1">
                <a:solidFill>
                  <a:srgbClr val="202122"/>
                </a:solidFill>
                <a:latin typeface="Arial" panose="020B0604020202020204" pitchFamily="34" charset="0"/>
              </a:rPr>
              <a:t>g</a:t>
            </a:r>
            <a:r>
              <a:rPr lang="en-US" sz="3000" dirty="0">
                <a:solidFill>
                  <a:srgbClr val="202122"/>
                </a:solidFill>
                <a:latin typeface="Arial" panose="020B0604020202020204" pitchFamily="34" charset="0"/>
              </a:rPr>
              <a:t> </a:t>
            </a:r>
            <a:r>
              <a:rPr lang="en-US" sz="3000" dirty="0" err="1">
                <a:solidFill>
                  <a:srgbClr val="202122"/>
                </a:solidFill>
                <a:latin typeface="Arial" panose="020B0604020202020204" pitchFamily="34" charset="0"/>
              </a:rPr>
              <a:t>phẫu</a:t>
            </a:r>
            <a:r>
              <a:rPr lang="en-US" sz="3000" dirty="0">
                <a:solidFill>
                  <a:srgbClr val="202122"/>
                </a:solidFill>
                <a:latin typeface="Arial" panose="020B0604020202020204" pitchFamily="34" charset="0"/>
              </a:rPr>
              <a:t> </a:t>
            </a:r>
            <a:r>
              <a:rPr lang="en-US" sz="3000" dirty="0" err="1">
                <a:solidFill>
                  <a:srgbClr val="202122"/>
                </a:solidFill>
                <a:latin typeface="Arial" panose="020B0604020202020204" pitchFamily="34" charset="0"/>
              </a:rPr>
              <a:t>thuật</a:t>
            </a:r>
            <a:r>
              <a:rPr lang="en-US" sz="3000" dirty="0">
                <a:solidFill>
                  <a:srgbClr val="202122"/>
                </a:solidFill>
                <a:latin typeface="Arial" panose="020B0604020202020204" pitchFamily="34" charset="0"/>
              </a:rPr>
              <a:t> </a:t>
            </a:r>
            <a:r>
              <a:rPr lang="en-US" sz="3000" dirty="0" err="1">
                <a:solidFill>
                  <a:srgbClr val="202122"/>
                </a:solidFill>
                <a:latin typeface="Arial" panose="020B0604020202020204" pitchFamily="34" charset="0"/>
              </a:rPr>
              <a:t>tiêu</a:t>
            </a:r>
            <a:r>
              <a:rPr lang="en-US" sz="3000" dirty="0">
                <a:solidFill>
                  <a:srgbClr val="202122"/>
                </a:solidFill>
                <a:latin typeface="Arial" panose="020B0604020202020204" pitchFamily="34" charset="0"/>
              </a:rPr>
              <a:t> </a:t>
            </a:r>
            <a:r>
              <a:rPr lang="en-US" sz="3000" dirty="0" err="1">
                <a:solidFill>
                  <a:srgbClr val="202122"/>
                </a:solidFill>
                <a:latin typeface="Arial" panose="020B0604020202020204" pitchFamily="34" charset="0"/>
              </a:rPr>
              <a:t>hóa</a:t>
            </a:r>
            <a:r>
              <a:rPr lang="en-US" sz="3000" dirty="0">
                <a:solidFill>
                  <a:srgbClr val="202122"/>
                </a:solidFill>
                <a:latin typeface="Arial" panose="020B0604020202020204" pitchFamily="34" charset="0"/>
              </a:rPr>
              <a:t> </a:t>
            </a:r>
            <a:r>
              <a:rPr lang="en-US" sz="3000" dirty="0" err="1">
                <a:solidFill>
                  <a:srgbClr val="202122"/>
                </a:solidFill>
                <a:latin typeface="Arial" panose="020B0604020202020204" pitchFamily="34" charset="0"/>
              </a:rPr>
              <a:t>nặng</a:t>
            </a:r>
            <a:r>
              <a:rPr lang="en-US" sz="3000" dirty="0">
                <a:solidFill>
                  <a:srgbClr val="202122"/>
                </a:solidFill>
                <a:latin typeface="Arial" panose="020B0604020202020204" pitchFamily="34" charset="0"/>
              </a:rPr>
              <a:t> </a:t>
            </a:r>
            <a:r>
              <a:rPr lang="en-US" sz="3000" dirty="0" err="1">
                <a:solidFill>
                  <a:srgbClr val="202122"/>
                </a:solidFill>
                <a:latin typeface="Arial" panose="020B0604020202020204" pitchFamily="34" charset="0"/>
              </a:rPr>
              <a:t>3,6kg</a:t>
            </a:r>
            <a:endParaRPr lang="en-US" sz="3000" b="0" i="0" dirty="0">
              <a:solidFill>
                <a:srgbClr val="202122"/>
              </a:solidFill>
              <a:effectLst/>
              <a:latin typeface="Arial" panose="020B0604020202020204" pitchFamily="34" charset="0"/>
            </a:endParaRPr>
          </a:p>
          <a:p>
            <a:endParaRPr lang="en-US" dirty="0"/>
          </a:p>
        </p:txBody>
      </p:sp>
      <p:pic>
        <p:nvPicPr>
          <p:cNvPr id="6" name="Content Placeholder 5">
            <a:extLst>
              <a:ext uri="{FF2B5EF4-FFF2-40B4-BE49-F238E27FC236}">
                <a16:creationId xmlns:a16="http://schemas.microsoft.com/office/drawing/2014/main" id="{E7C8FEF0-57E0-44E5-9951-AC1D31AC6264}"/>
              </a:ext>
            </a:extLst>
          </p:cNvPr>
          <p:cNvPicPr>
            <a:picLocks noGrp="1" noChangeAspect="1"/>
          </p:cNvPicPr>
          <p:nvPr>
            <p:ph sz="half" idx="2"/>
          </p:nvPr>
        </p:nvPicPr>
        <p:blipFill>
          <a:blip r:embed="rId5"/>
          <a:stretch>
            <a:fillRect/>
          </a:stretch>
        </p:blipFill>
        <p:spPr>
          <a:xfrm>
            <a:off x="7581024" y="2193925"/>
            <a:ext cx="2321089" cy="3978275"/>
          </a:xfrm>
          <a:prstGeom prst="rect">
            <a:avLst/>
          </a:prstGeom>
        </p:spPr>
      </p:pic>
    </p:spTree>
    <p:extLst>
      <p:ext uri="{BB962C8B-B14F-4D97-AF65-F5344CB8AC3E}">
        <p14:creationId xmlns:p14="http://schemas.microsoft.com/office/powerpoint/2010/main" val="123620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AA67-723A-447A-891D-BF7B2B1F70E3}"/>
              </a:ext>
            </a:extLst>
          </p:cNvPr>
          <p:cNvSpPr>
            <a:spLocks noGrp="1"/>
          </p:cNvSpPr>
          <p:nvPr>
            <p:ph type="title"/>
          </p:nvPr>
        </p:nvSpPr>
        <p:spPr/>
        <p:txBody>
          <a:bodyPr/>
          <a:lstStyle/>
          <a:p>
            <a:r>
              <a:rPr lang="en-US" dirty="0"/>
              <a:t>Longo A.</a:t>
            </a:r>
          </a:p>
        </p:txBody>
      </p:sp>
      <p:sp>
        <p:nvSpPr>
          <p:cNvPr id="3" name="Content Placeholder 2">
            <a:extLst>
              <a:ext uri="{FF2B5EF4-FFF2-40B4-BE49-F238E27FC236}">
                <a16:creationId xmlns:a16="http://schemas.microsoft.com/office/drawing/2014/main" id="{98071838-70F9-47F0-B6CD-FDBEDE6BA67D}"/>
              </a:ext>
            </a:extLst>
          </p:cNvPr>
          <p:cNvSpPr>
            <a:spLocks noGrp="1"/>
          </p:cNvSpPr>
          <p:nvPr>
            <p:ph sz="half" idx="1"/>
          </p:nvPr>
        </p:nvSpPr>
        <p:spPr/>
        <p:txBody>
          <a:bodyPr/>
          <a:lstStyle/>
          <a:p>
            <a:endParaRPr lang="en-US" dirty="0"/>
          </a:p>
          <a:p>
            <a:r>
              <a:rPr lang="en-US" sz="3600" dirty="0" err="1"/>
              <a:t>Năm</a:t>
            </a:r>
            <a:r>
              <a:rPr lang="en-US" sz="3600" dirty="0"/>
              <a:t> 1998 Longo A. </a:t>
            </a:r>
            <a:r>
              <a:rPr lang="en-US" sz="3600" dirty="0" err="1"/>
              <a:t>sử</a:t>
            </a:r>
            <a:r>
              <a:rPr lang="en-US" sz="3600" dirty="0"/>
              <a:t> </a:t>
            </a:r>
            <a:r>
              <a:rPr lang="en-US" sz="3600" dirty="0" err="1"/>
              <a:t>dụng</a:t>
            </a:r>
            <a:r>
              <a:rPr lang="en-US" sz="3600" dirty="0"/>
              <a:t> </a:t>
            </a:r>
            <a:r>
              <a:rPr lang="en-US" sz="3600" dirty="0" err="1"/>
              <a:t>máy</a:t>
            </a:r>
            <a:r>
              <a:rPr lang="en-US" sz="3600" dirty="0"/>
              <a:t> </a:t>
            </a:r>
            <a:r>
              <a:rPr lang="en-US" sz="3600" dirty="0" err="1"/>
              <a:t>khâu</a:t>
            </a:r>
            <a:r>
              <a:rPr lang="en-US" sz="3600" dirty="0"/>
              <a:t> </a:t>
            </a:r>
            <a:r>
              <a:rPr lang="en-US" sz="3600" dirty="0" err="1"/>
              <a:t>bấm</a:t>
            </a:r>
            <a:r>
              <a:rPr lang="en-US" sz="3600" dirty="0"/>
              <a:t> </a:t>
            </a:r>
            <a:r>
              <a:rPr lang="en-US" sz="3600" dirty="0" err="1"/>
              <a:t>để</a:t>
            </a:r>
            <a:r>
              <a:rPr lang="en-US" sz="3600" dirty="0"/>
              <a:t> </a:t>
            </a:r>
            <a:r>
              <a:rPr lang="en-US" sz="3600" dirty="0" err="1"/>
              <a:t>điều</a:t>
            </a:r>
            <a:r>
              <a:rPr lang="en-US" sz="3600" dirty="0"/>
              <a:t> </a:t>
            </a:r>
            <a:r>
              <a:rPr lang="en-US" sz="3600" dirty="0" err="1"/>
              <a:t>trĩ</a:t>
            </a:r>
            <a:r>
              <a:rPr lang="en-US" sz="3600" dirty="0"/>
              <a:t> </a:t>
            </a:r>
            <a:r>
              <a:rPr lang="en-US" sz="3600" dirty="0">
                <a:sym typeface="Wingdings" panose="05000000000000000000" pitchFamily="2" charset="2"/>
              </a:rPr>
              <a:t> </a:t>
            </a:r>
            <a:r>
              <a:rPr lang="en-US" sz="3600" dirty="0" err="1">
                <a:sym typeface="Wingdings" panose="05000000000000000000" pitchFamily="2" charset="2"/>
              </a:rPr>
              <a:t>cố</a:t>
            </a:r>
            <a:r>
              <a:rPr lang="en-US" sz="3600" dirty="0">
                <a:sym typeface="Wingdings" panose="05000000000000000000" pitchFamily="2" charset="2"/>
              </a:rPr>
              <a:t> </a:t>
            </a:r>
            <a:r>
              <a:rPr lang="en-US" sz="3600" dirty="0" err="1">
                <a:sym typeface="Wingdings" panose="05000000000000000000" pitchFamily="2" charset="2"/>
              </a:rPr>
              <a:t>định</a:t>
            </a:r>
            <a:r>
              <a:rPr lang="en-US" sz="3600" dirty="0">
                <a:sym typeface="Wingdings" panose="05000000000000000000" pitchFamily="2" charset="2"/>
              </a:rPr>
              <a:t> </a:t>
            </a:r>
            <a:r>
              <a:rPr lang="en-US" sz="3600" dirty="0" err="1">
                <a:sym typeface="Wingdings" panose="05000000000000000000" pitchFamily="2" charset="2"/>
              </a:rPr>
              <a:t>trĩ</a:t>
            </a:r>
            <a:r>
              <a:rPr lang="en-US" sz="3600" dirty="0">
                <a:sym typeface="Wingdings" panose="05000000000000000000" pitchFamily="2" charset="2"/>
              </a:rPr>
              <a:t> </a:t>
            </a:r>
            <a:r>
              <a:rPr lang="en-US" sz="3600" dirty="0" err="1">
                <a:sym typeface="Wingdings" panose="05000000000000000000" pitchFamily="2" charset="2"/>
              </a:rPr>
              <a:t>bằng</a:t>
            </a:r>
            <a:r>
              <a:rPr lang="en-US" sz="3600" dirty="0">
                <a:sym typeface="Wingdings" panose="05000000000000000000" pitchFamily="2" charset="2"/>
              </a:rPr>
              <a:t> </a:t>
            </a:r>
            <a:r>
              <a:rPr lang="en-US" sz="3600" dirty="0" err="1">
                <a:sym typeface="Wingdings" panose="05000000000000000000" pitchFamily="2" charset="2"/>
              </a:rPr>
              <a:t>máy</a:t>
            </a:r>
            <a:r>
              <a:rPr lang="en-US" sz="3600" dirty="0">
                <a:sym typeface="Wingdings" panose="05000000000000000000" pitchFamily="2" charset="2"/>
              </a:rPr>
              <a:t> </a:t>
            </a:r>
            <a:r>
              <a:rPr lang="en-US" sz="3600" dirty="0" err="1">
                <a:sym typeface="Wingdings" panose="05000000000000000000" pitchFamily="2" charset="2"/>
              </a:rPr>
              <a:t>khâu</a:t>
            </a:r>
            <a:r>
              <a:rPr lang="en-US" sz="3600" dirty="0">
                <a:sym typeface="Wingdings" panose="05000000000000000000" pitchFamily="2" charset="2"/>
              </a:rPr>
              <a:t> </a:t>
            </a:r>
            <a:r>
              <a:rPr lang="en-US" sz="3600" dirty="0" err="1">
                <a:sym typeface="Wingdings" panose="05000000000000000000" pitchFamily="2" charset="2"/>
              </a:rPr>
              <a:t>bấm</a:t>
            </a:r>
            <a:endParaRPr lang="en-US" sz="3600" dirty="0"/>
          </a:p>
        </p:txBody>
      </p:sp>
      <p:pic>
        <p:nvPicPr>
          <p:cNvPr id="5" name="Content Placeholder 4">
            <a:extLst>
              <a:ext uri="{FF2B5EF4-FFF2-40B4-BE49-F238E27FC236}">
                <a16:creationId xmlns:a16="http://schemas.microsoft.com/office/drawing/2014/main" id="{19CBEBBF-791C-4A3A-9D7E-CAF09576E3B9}"/>
              </a:ext>
            </a:extLst>
          </p:cNvPr>
          <p:cNvPicPr>
            <a:picLocks noGrp="1" noChangeAspect="1"/>
          </p:cNvPicPr>
          <p:nvPr>
            <p:ph sz="half" idx="2"/>
          </p:nvPr>
        </p:nvPicPr>
        <p:blipFill>
          <a:blip r:embed="rId2"/>
          <a:stretch>
            <a:fillRect/>
          </a:stretch>
        </p:blipFill>
        <p:spPr>
          <a:xfrm>
            <a:off x="7344884" y="2193925"/>
            <a:ext cx="2793370" cy="3978275"/>
          </a:xfrm>
          <a:prstGeom prst="rect">
            <a:avLst/>
          </a:prstGeom>
        </p:spPr>
      </p:pic>
    </p:spTree>
    <p:extLst>
      <p:ext uri="{BB962C8B-B14F-4D97-AF65-F5344CB8AC3E}">
        <p14:creationId xmlns:p14="http://schemas.microsoft.com/office/powerpoint/2010/main" val="899273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EC56F1-307F-4EA2-8E18-5032D2E7CC97}"/>
              </a:ext>
            </a:extLst>
          </p:cNvPr>
          <p:cNvSpPr>
            <a:spLocks noGrp="1"/>
          </p:cNvSpPr>
          <p:nvPr>
            <p:ph type="title"/>
          </p:nvPr>
        </p:nvSpPr>
        <p:spPr/>
        <p:txBody>
          <a:bodyPr/>
          <a:lstStyle/>
          <a:p>
            <a:r>
              <a:rPr lang="en-US" b="1" dirty="0" err="1"/>
              <a:t>Lựa</a:t>
            </a:r>
            <a:r>
              <a:rPr lang="en-US" b="1" dirty="0"/>
              <a:t> </a:t>
            </a:r>
            <a:r>
              <a:rPr lang="en-US" b="1" dirty="0" err="1"/>
              <a:t>chọn</a:t>
            </a:r>
            <a:r>
              <a:rPr lang="en-US" b="1" dirty="0"/>
              <a:t> </a:t>
            </a:r>
            <a:r>
              <a:rPr lang="en-US" b="1" dirty="0" err="1"/>
              <a:t>phẫu</a:t>
            </a:r>
            <a:r>
              <a:rPr lang="en-US" b="1" dirty="0"/>
              <a:t> </a:t>
            </a:r>
            <a:r>
              <a:rPr lang="en-US" b="1" dirty="0" err="1"/>
              <a:t>thuật</a:t>
            </a:r>
            <a:r>
              <a:rPr lang="en-US" b="1" dirty="0"/>
              <a:t> Longo </a:t>
            </a:r>
            <a:r>
              <a:rPr lang="en-US" dirty="0"/>
              <a:t>?</a:t>
            </a:r>
          </a:p>
        </p:txBody>
      </p:sp>
      <p:sp>
        <p:nvSpPr>
          <p:cNvPr id="6" name="Content Placeholder 5">
            <a:extLst>
              <a:ext uri="{FF2B5EF4-FFF2-40B4-BE49-F238E27FC236}">
                <a16:creationId xmlns:a16="http://schemas.microsoft.com/office/drawing/2014/main" id="{FC6C5E89-B72B-4AA6-805B-59BCF8338F3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582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DFB-0B7C-440C-87D2-083B6DF7C749}"/>
              </a:ext>
            </a:extLst>
          </p:cNvPr>
          <p:cNvSpPr>
            <a:spLocks noGrp="1"/>
          </p:cNvSpPr>
          <p:nvPr>
            <p:ph type="title"/>
          </p:nvPr>
        </p:nvSpPr>
        <p:spPr/>
        <p:txBody>
          <a:bodyPr/>
          <a:lstStyle/>
          <a:p>
            <a:pPr algn="ctr"/>
            <a:r>
              <a:rPr lang="en-US" b="1" dirty="0" err="1">
                <a:cs typeface="Arial" panose="020B0604020202020204" pitchFamily="34" charset="0"/>
              </a:rPr>
              <a:t>CẤU</a:t>
            </a:r>
            <a:r>
              <a:rPr lang="en-US" b="1" dirty="0">
                <a:cs typeface="Arial" panose="020B0604020202020204" pitchFamily="34" charset="0"/>
              </a:rPr>
              <a:t> </a:t>
            </a:r>
            <a:r>
              <a:rPr lang="en-US" b="1" dirty="0" err="1">
                <a:cs typeface="Arial" panose="020B0604020202020204" pitchFamily="34" charset="0"/>
              </a:rPr>
              <a:t>TRÚC</a:t>
            </a:r>
            <a:r>
              <a:rPr lang="en-US" b="1" dirty="0">
                <a:cs typeface="Arial" panose="020B0604020202020204" pitchFamily="34" charset="0"/>
              </a:rPr>
              <a:t> </a:t>
            </a:r>
            <a:r>
              <a:rPr lang="en-US" b="1" dirty="0" err="1">
                <a:cs typeface="Arial" panose="020B0604020202020204" pitchFamily="34" charset="0"/>
              </a:rPr>
              <a:t>ỐNG</a:t>
            </a:r>
            <a:r>
              <a:rPr lang="en-US" b="1" dirty="0">
                <a:cs typeface="Arial" panose="020B0604020202020204" pitchFamily="34" charset="0"/>
              </a:rPr>
              <a:t> </a:t>
            </a:r>
            <a:r>
              <a:rPr lang="en-US" b="1" dirty="0" err="1">
                <a:cs typeface="Arial" panose="020B0604020202020204" pitchFamily="34" charset="0"/>
              </a:rPr>
              <a:t>ĐÔI</a:t>
            </a:r>
            <a:endParaRPr lang="en-US" b="1" dirty="0">
              <a:cs typeface="Arial" panose="020B0604020202020204" pitchFamily="34" charset="0"/>
            </a:endParaRPr>
          </a:p>
        </p:txBody>
      </p:sp>
      <p:pic>
        <p:nvPicPr>
          <p:cNvPr id="4" name="Content Placeholder 3">
            <a:extLst>
              <a:ext uri="{FF2B5EF4-FFF2-40B4-BE49-F238E27FC236}">
                <a16:creationId xmlns:a16="http://schemas.microsoft.com/office/drawing/2014/main" id="{3BA28BDA-69FC-4FD9-BDB2-18DA48D19D97}"/>
              </a:ext>
            </a:extLst>
          </p:cNvPr>
          <p:cNvPicPr>
            <a:picLocks noGrp="1" noChangeAspect="1"/>
          </p:cNvPicPr>
          <p:nvPr>
            <p:ph idx="1"/>
          </p:nvPr>
        </p:nvPicPr>
        <p:blipFill>
          <a:blip r:embed="rId2"/>
          <a:stretch>
            <a:fillRect/>
          </a:stretch>
        </p:blipFill>
        <p:spPr>
          <a:xfrm>
            <a:off x="2044720" y="2120900"/>
            <a:ext cx="8108910" cy="4051300"/>
          </a:xfrm>
          <a:prstGeom prst="rect">
            <a:avLst/>
          </a:prstGeom>
        </p:spPr>
      </p:pic>
    </p:spTree>
    <p:extLst>
      <p:ext uri="{BB962C8B-B14F-4D97-AF65-F5344CB8AC3E}">
        <p14:creationId xmlns:p14="http://schemas.microsoft.com/office/powerpoint/2010/main" val="3245743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C60E8B-89BD-4F82-9CB7-3850EC3295D5}"/>
              </a:ext>
            </a:extLst>
          </p:cNvPr>
          <p:cNvSpPr>
            <a:spLocks noGrp="1"/>
          </p:cNvSpPr>
          <p:nvPr>
            <p:ph type="title"/>
          </p:nvPr>
        </p:nvSpPr>
        <p:spPr/>
        <p:txBody>
          <a:bodyPr/>
          <a:lstStyle/>
          <a:p>
            <a:pPr algn="ctr"/>
            <a:r>
              <a:rPr lang="en-US" b="1" dirty="0">
                <a:cs typeface="Arial" panose="020B0604020202020204" pitchFamily="34" charset="0"/>
              </a:rPr>
              <a:t>C</a:t>
            </a:r>
            <a:r>
              <a:rPr lang="vi-VN" b="1" dirty="0">
                <a:cs typeface="Arial" panose="020B0604020202020204" pitchFamily="34" charset="0"/>
              </a:rPr>
              <a:t>Ơ</a:t>
            </a:r>
            <a:r>
              <a:rPr lang="en-US" b="1" dirty="0">
                <a:cs typeface="Arial" panose="020B0604020202020204" pitchFamily="34" charset="0"/>
              </a:rPr>
              <a:t> </a:t>
            </a:r>
            <a:r>
              <a:rPr lang="en-US" b="1" dirty="0" err="1">
                <a:cs typeface="Arial" panose="020B0604020202020204" pitchFamily="34" charset="0"/>
              </a:rPr>
              <a:t>TREITZ</a:t>
            </a:r>
            <a:endParaRPr lang="en-US" b="1" dirty="0">
              <a:cs typeface="Arial" panose="020B0604020202020204" pitchFamily="34" charset="0"/>
            </a:endParaRPr>
          </a:p>
        </p:txBody>
      </p:sp>
      <p:sp>
        <p:nvSpPr>
          <p:cNvPr id="7" name="object 8">
            <a:extLst>
              <a:ext uri="{FF2B5EF4-FFF2-40B4-BE49-F238E27FC236}">
                <a16:creationId xmlns:a16="http://schemas.microsoft.com/office/drawing/2014/main" id="{4BB24C0B-87D4-4188-9BB0-0DE7EF024622}"/>
              </a:ext>
            </a:extLst>
          </p:cNvPr>
          <p:cNvSpPr/>
          <p:nvPr/>
        </p:nvSpPr>
        <p:spPr>
          <a:xfrm>
            <a:off x="522515" y="1641512"/>
            <a:ext cx="11199432" cy="5216487"/>
          </a:xfrm>
          <a:prstGeom prst="rect">
            <a:avLst/>
          </a:prstGeom>
          <a:blipFill>
            <a:blip r:embed="rId2" cstate="print"/>
            <a:stretch>
              <a:fillRect/>
            </a:stretch>
          </a:blipFill>
        </p:spPr>
        <p:txBody>
          <a:bodyPr wrap="square" lIns="0" tIns="0" rIns="0" bIns="0" rtlCol="0">
            <a:noAutofit/>
          </a:bodyPr>
          <a:lstStyle/>
          <a:p>
            <a:endParaRPr/>
          </a:p>
        </p:txBody>
      </p:sp>
      <p:sp>
        <p:nvSpPr>
          <p:cNvPr id="4" name="object 8">
            <a:extLst>
              <a:ext uri="{FF2B5EF4-FFF2-40B4-BE49-F238E27FC236}">
                <a16:creationId xmlns:a16="http://schemas.microsoft.com/office/drawing/2014/main" id="{6CD877C0-F119-4C2D-9203-F92ABC2B8B63}"/>
              </a:ext>
            </a:extLst>
          </p:cNvPr>
          <p:cNvSpPr/>
          <p:nvPr/>
        </p:nvSpPr>
        <p:spPr>
          <a:xfrm>
            <a:off x="40704" y="1725503"/>
            <a:ext cx="12151296" cy="5418344"/>
          </a:xfrm>
          <a:prstGeom prst="rect">
            <a:avLst/>
          </a:prstGeom>
          <a:blipFill>
            <a:blip r:embed="rId2" cstate="print"/>
            <a:stretch>
              <a:fillRect/>
            </a:stretch>
          </a:blipFill>
        </p:spPr>
        <p:txBody>
          <a:bodyPr wrap="square" lIns="0" tIns="0" rIns="0" bIns="0" rtlCol="0">
            <a:noAutofit/>
          </a:bodyPr>
          <a:lstStyle/>
          <a:p>
            <a:endParaRPr dirty="0"/>
          </a:p>
        </p:txBody>
      </p:sp>
    </p:spTree>
    <p:extLst>
      <p:ext uri="{BB962C8B-B14F-4D97-AF65-F5344CB8AC3E}">
        <p14:creationId xmlns:p14="http://schemas.microsoft.com/office/powerpoint/2010/main" val="2886709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029B-8122-4F32-ADB7-CE2D669F9FEC}"/>
              </a:ext>
            </a:extLst>
          </p:cNvPr>
          <p:cNvSpPr>
            <a:spLocks noGrp="1"/>
          </p:cNvSpPr>
          <p:nvPr>
            <p:ph type="title"/>
          </p:nvPr>
        </p:nvSpPr>
        <p:spPr/>
        <p:txBody>
          <a:bodyPr/>
          <a:lstStyle/>
          <a:p>
            <a:pPr algn="ctr"/>
            <a:r>
              <a:rPr lang="en-US" b="1" dirty="0" err="1">
                <a:cs typeface="Arial" panose="020B0604020202020204" pitchFamily="34" charset="0"/>
              </a:rPr>
              <a:t>BỆNH</a:t>
            </a:r>
            <a:r>
              <a:rPr lang="en-US" b="1" dirty="0">
                <a:cs typeface="Arial" panose="020B0604020202020204" pitchFamily="34" charset="0"/>
              </a:rPr>
              <a:t> </a:t>
            </a:r>
            <a:r>
              <a:rPr lang="en-US" b="1" dirty="0" err="1">
                <a:cs typeface="Arial" panose="020B0604020202020204" pitchFamily="34" charset="0"/>
              </a:rPr>
              <a:t>SINH</a:t>
            </a:r>
            <a:r>
              <a:rPr lang="en-US" b="1" dirty="0">
                <a:cs typeface="Arial" panose="020B0604020202020204" pitchFamily="34" charset="0"/>
              </a:rPr>
              <a:t> </a:t>
            </a:r>
          </a:p>
        </p:txBody>
      </p:sp>
      <p:sp>
        <p:nvSpPr>
          <p:cNvPr id="4" name="object 12">
            <a:extLst>
              <a:ext uri="{FF2B5EF4-FFF2-40B4-BE49-F238E27FC236}">
                <a16:creationId xmlns:a16="http://schemas.microsoft.com/office/drawing/2014/main" id="{F7845E1E-D237-4A1D-BD5E-EA5209BD6357}"/>
              </a:ext>
            </a:extLst>
          </p:cNvPr>
          <p:cNvSpPr>
            <a:spLocks noGrp="1"/>
          </p:cNvSpPr>
          <p:nvPr>
            <p:ph idx="1"/>
          </p:nvPr>
        </p:nvSpPr>
        <p:spPr>
          <a:xfrm>
            <a:off x="718457" y="1556657"/>
            <a:ext cx="11342916" cy="4879748"/>
          </a:xfrm>
          <a:prstGeom prst="rect">
            <a:avLst/>
          </a:prstGeom>
          <a:blipFill>
            <a:blip r:embed="rId3" cstate="print"/>
            <a:stretch>
              <a:fillRect/>
            </a:stretch>
          </a:blipFill>
        </p:spPr>
        <p:txBody>
          <a:bodyPr wrap="square" lIns="0" tIns="0" rIns="0" bIns="0" rtlCol="0">
            <a:noAutofit/>
          </a:bodyPr>
          <a:lstStyle/>
          <a:p>
            <a:endParaRPr lang="en-US" dirty="0"/>
          </a:p>
        </p:txBody>
      </p:sp>
    </p:spTree>
    <p:extLst>
      <p:ext uri="{BB962C8B-B14F-4D97-AF65-F5344CB8AC3E}">
        <p14:creationId xmlns:p14="http://schemas.microsoft.com/office/powerpoint/2010/main" val="3384405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TotalTime>
  <Words>1012</Words>
  <Application>Microsoft Office PowerPoint</Application>
  <PresentationFormat>Widescreen</PresentationFormat>
  <Paragraphs>97</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BlinkMacSystemFont</vt:lpstr>
      <vt:lpstr>Calibri</vt:lpstr>
      <vt:lpstr>Calibri Light</vt:lpstr>
      <vt:lpstr>Times New Roman</vt:lpstr>
      <vt:lpstr>Wingdings</vt:lpstr>
      <vt:lpstr>Office Theme</vt:lpstr>
      <vt:lpstr>CÁC BIẾN CHỨNG  SAU PHẪU THUẬT LONGO</vt:lpstr>
      <vt:lpstr>PHẪU THUẬT CẮT TRĨ</vt:lpstr>
      <vt:lpstr>PHẪU THUẬT LONGO</vt:lpstr>
      <vt:lpstr>PHẪU THUẬT VIÊN ĐẦU TIÊN</vt:lpstr>
      <vt:lpstr>Longo A.</vt:lpstr>
      <vt:lpstr>Lựa chọn phẫu thuật Longo ?</vt:lpstr>
      <vt:lpstr>CẤU TRÚC ỐNG ĐÔI</vt:lpstr>
      <vt:lpstr>CƠ TREITZ</vt:lpstr>
      <vt:lpstr>BỆNH SINH </vt:lpstr>
      <vt:lpstr>CÁC YẾU TỐ NGUY CƠ</vt:lpstr>
      <vt:lpstr>BỆNH SINH </vt:lpstr>
      <vt:lpstr>PHẪU THUẬT LÍ TƯỞNG</vt:lpstr>
      <vt:lpstr>PowerPoint Presentation</vt:lpstr>
      <vt:lpstr>BIẾN CHỨNG SỚM</vt:lpstr>
      <vt:lpstr>BIẾN CHỨNG SỚM</vt:lpstr>
      <vt:lpstr>BIẾN CHỨNG MUỘN</vt:lpstr>
      <vt:lpstr>PowerPoint Presentation</vt:lpstr>
      <vt:lpstr>PowerPoint Presentation</vt:lpstr>
      <vt:lpstr>PowerPoint Presentation</vt:lpstr>
      <vt:lpstr>PowerPoint Presentation</vt:lpstr>
      <vt:lpstr>PowerPoint Presentation</vt:lpstr>
      <vt:lpstr>PowerPoint Presentation</vt:lpstr>
      <vt:lpstr>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BIẾN CHỨNG  SAU PHẪU THUẬT LONGO</dc:title>
  <dc:creator>Nguyen Trung Tin (K. Hau mon truc trang)</dc:creator>
  <cp:lastModifiedBy>Nguyen Trung Tin (K. Hau mon truc trang)</cp:lastModifiedBy>
  <cp:revision>20</cp:revision>
  <dcterms:created xsi:type="dcterms:W3CDTF">2020-07-09T21:21:06Z</dcterms:created>
  <dcterms:modified xsi:type="dcterms:W3CDTF">2020-09-15T07:23:54Z</dcterms:modified>
</cp:coreProperties>
</file>