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4" r:id="rId3"/>
    <p:sldId id="284" r:id="rId4"/>
    <p:sldId id="257" r:id="rId5"/>
    <p:sldId id="296" r:id="rId6"/>
    <p:sldId id="298" r:id="rId7"/>
    <p:sldId id="297" r:id="rId8"/>
    <p:sldId id="263" r:id="rId9"/>
    <p:sldId id="260" r:id="rId10"/>
    <p:sldId id="264" r:id="rId11"/>
    <p:sldId id="261" r:id="rId12"/>
    <p:sldId id="262" r:id="rId13"/>
    <p:sldId id="283" r:id="rId14"/>
    <p:sldId id="265" r:id="rId15"/>
    <p:sldId id="266" r:id="rId16"/>
    <p:sldId id="268" r:id="rId17"/>
    <p:sldId id="269" r:id="rId18"/>
    <p:sldId id="270" r:id="rId19"/>
    <p:sldId id="272" r:id="rId20"/>
    <p:sldId id="290" r:id="rId21"/>
    <p:sldId id="299" r:id="rId22"/>
    <p:sldId id="300" r:id="rId23"/>
    <p:sldId id="286" r:id="rId24"/>
    <p:sldId id="287" r:id="rId25"/>
    <p:sldId id="288" r:id="rId26"/>
    <p:sldId id="289" r:id="rId27"/>
    <p:sldId id="291" r:id="rId28"/>
    <p:sldId id="292" r:id="rId29"/>
    <p:sldId id="273" r:id="rId30"/>
    <p:sldId id="275" r:id="rId31"/>
    <p:sldId id="276" r:id="rId32"/>
    <p:sldId id="274" r:id="rId33"/>
    <p:sldId id="278" r:id="rId34"/>
    <p:sldId id="279" r:id="rId35"/>
    <p:sldId id="293" r:id="rId36"/>
    <p:sldId id="280" r:id="rId37"/>
    <p:sldId id="281" r:id="rId38"/>
    <p:sldId id="282" r:id="rId39"/>
    <p:sldId id="285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514D3-DFE1-404F-8AAE-2CA57981A741}" v="21" dt="2022-09-12T05:38:49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>
      <p:cViewPr>
        <p:scale>
          <a:sx n="125" d="100"/>
          <a:sy n="125" d="100"/>
        </p:scale>
        <p:origin x="1240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Phuong Dung" userId="5c8cb10e-4356-4854-9c05-ee089e799f99" providerId="ADAL" clId="{E05514D3-DFE1-404F-8AAE-2CA57981A741}"/>
    <pc:docChg chg="undo redo custSel addSld delSld modSld">
      <pc:chgData name="Nguyen Thi Phuong Dung" userId="5c8cb10e-4356-4854-9c05-ee089e799f99" providerId="ADAL" clId="{E05514D3-DFE1-404F-8AAE-2CA57981A741}" dt="2022-09-12T05:54:09.704" v="2224" actId="114"/>
      <pc:docMkLst>
        <pc:docMk/>
      </pc:docMkLst>
      <pc:sldChg chg="modSp mod">
        <pc:chgData name="Nguyen Thi Phuong Dung" userId="5c8cb10e-4356-4854-9c05-ee089e799f99" providerId="ADAL" clId="{E05514D3-DFE1-404F-8AAE-2CA57981A741}" dt="2022-09-06T09:39:57.702" v="2" actId="20577"/>
        <pc:sldMkLst>
          <pc:docMk/>
          <pc:sldMk cId="0" sldId="256"/>
        </pc:sldMkLst>
        <pc:spChg chg="mod">
          <ac:chgData name="Nguyen Thi Phuong Dung" userId="5c8cb10e-4356-4854-9c05-ee089e799f99" providerId="ADAL" clId="{E05514D3-DFE1-404F-8AAE-2CA57981A741}" dt="2022-09-06T09:39:49.708" v="0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39:57.702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0:30.936" v="7" actId="2711"/>
        <pc:sldMkLst>
          <pc:docMk/>
          <pc:sldMk cId="0" sldId="257"/>
        </pc:sldMkLst>
        <pc:spChg chg="mod">
          <ac:chgData name="Nguyen Thi Phuong Dung" userId="5c8cb10e-4356-4854-9c05-ee089e799f99" providerId="ADAL" clId="{E05514D3-DFE1-404F-8AAE-2CA57981A741}" dt="2022-09-06T09:40:26.840" v="6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0:30.936" v="7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del mod">
        <pc:chgData name="Nguyen Thi Phuong Dung" userId="5c8cb10e-4356-4854-9c05-ee089e799f99" providerId="ADAL" clId="{E05514D3-DFE1-404F-8AAE-2CA57981A741}" dt="2022-09-12T05:14:03.026" v="1500" actId="2696"/>
        <pc:sldMkLst>
          <pc:docMk/>
          <pc:sldMk cId="0" sldId="258"/>
        </pc:sldMkLst>
        <pc:spChg chg="mod">
          <ac:chgData name="Nguyen Thi Phuong Dung" userId="5c8cb10e-4356-4854-9c05-ee089e799f99" providerId="ADAL" clId="{E05514D3-DFE1-404F-8AAE-2CA57981A741}" dt="2022-09-06T09:40:43.564" v="13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0:49.660" v="14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1:13.091" v="18" actId="255"/>
        <pc:sldMkLst>
          <pc:docMk/>
          <pc:sldMk cId="0" sldId="260"/>
        </pc:sldMkLst>
        <pc:spChg chg="mod">
          <ac:chgData name="Nguyen Thi Phuong Dung" userId="5c8cb10e-4356-4854-9c05-ee089e799f99" providerId="ADAL" clId="{E05514D3-DFE1-404F-8AAE-2CA57981A741}" dt="2022-09-06T09:41:13.091" v="18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1:58.487" v="33" actId="2711"/>
        <pc:sldMkLst>
          <pc:docMk/>
          <pc:sldMk cId="0" sldId="261"/>
        </pc:sldMkLst>
        <pc:spChg chg="mod">
          <ac:chgData name="Nguyen Thi Phuong Dung" userId="5c8cb10e-4356-4854-9c05-ee089e799f99" providerId="ADAL" clId="{E05514D3-DFE1-404F-8AAE-2CA57981A741}" dt="2022-09-06T09:41:53.194" v="32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1:58.487" v="33" actId="271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2:09.761" v="35" actId="2711"/>
        <pc:sldMkLst>
          <pc:docMk/>
          <pc:sldMk cId="0" sldId="262"/>
        </pc:sldMkLst>
        <pc:spChg chg="mod">
          <ac:chgData name="Nguyen Thi Phuong Dung" userId="5c8cb10e-4356-4854-9c05-ee089e799f99" providerId="ADAL" clId="{E05514D3-DFE1-404F-8AAE-2CA57981A741}" dt="2022-09-06T09:42:06.210" v="34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2:09.761" v="35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1:02.364" v="16" actId="2711"/>
        <pc:sldMkLst>
          <pc:docMk/>
          <pc:sldMk cId="0" sldId="263"/>
        </pc:sldMkLst>
        <pc:spChg chg="mod">
          <ac:chgData name="Nguyen Thi Phuong Dung" userId="5c8cb10e-4356-4854-9c05-ee089e799f99" providerId="ADAL" clId="{E05514D3-DFE1-404F-8AAE-2CA57981A741}" dt="2022-09-06T09:40:56.562" v="15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1:02.364" v="16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1:45.877" v="31" actId="20577"/>
        <pc:sldMkLst>
          <pc:docMk/>
          <pc:sldMk cId="0" sldId="264"/>
        </pc:sldMkLst>
        <pc:spChg chg="mod">
          <ac:chgData name="Nguyen Thi Phuong Dung" userId="5c8cb10e-4356-4854-9c05-ee089e799f99" providerId="ADAL" clId="{E05514D3-DFE1-404F-8AAE-2CA57981A741}" dt="2022-09-06T09:41:45.877" v="31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1:39.092" v="22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2:43.654" v="38" actId="2711"/>
        <pc:sldMkLst>
          <pc:docMk/>
          <pc:sldMk cId="0" sldId="265"/>
        </pc:sldMkLst>
        <pc:spChg chg="mod">
          <ac:chgData name="Nguyen Thi Phuong Dung" userId="5c8cb10e-4356-4854-9c05-ee089e799f99" providerId="ADAL" clId="{E05514D3-DFE1-404F-8AAE-2CA57981A741}" dt="2022-09-06T09:42:38.428" v="37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2:43.654" v="38" actId="2711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2:55.818" v="40" actId="2711"/>
        <pc:sldMkLst>
          <pc:docMk/>
          <pc:sldMk cId="0" sldId="266"/>
        </pc:sldMkLst>
        <pc:spChg chg="mod">
          <ac:chgData name="Nguyen Thi Phuong Dung" userId="5c8cb10e-4356-4854-9c05-ee089e799f99" providerId="ADAL" clId="{E05514D3-DFE1-404F-8AAE-2CA57981A741}" dt="2022-09-06T09:42:51.261" v="39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2:55.818" v="40" actId="2711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3:11.683" v="41" actId="2711"/>
        <pc:sldMkLst>
          <pc:docMk/>
          <pc:sldMk cId="0" sldId="268"/>
        </pc:sldMkLst>
        <pc:spChg chg="mod">
          <ac:chgData name="Nguyen Thi Phuong Dung" userId="5c8cb10e-4356-4854-9c05-ee089e799f99" providerId="ADAL" clId="{E05514D3-DFE1-404F-8AAE-2CA57981A741}" dt="2022-09-06T09:43:11.683" v="41" actId="2711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3:19.030" v="42" actId="2711"/>
        <pc:sldMkLst>
          <pc:docMk/>
          <pc:sldMk cId="0" sldId="269"/>
        </pc:sldMkLst>
        <pc:spChg chg="mod">
          <ac:chgData name="Nguyen Thi Phuong Dung" userId="5c8cb10e-4356-4854-9c05-ee089e799f99" providerId="ADAL" clId="{E05514D3-DFE1-404F-8AAE-2CA57981A741}" dt="2022-09-06T09:43:19.030" v="42" actId="2711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3:32.744" v="44" actId="2711"/>
        <pc:sldMkLst>
          <pc:docMk/>
          <pc:sldMk cId="0" sldId="270"/>
        </pc:sldMkLst>
        <pc:spChg chg="mod">
          <ac:chgData name="Nguyen Thi Phuong Dung" userId="5c8cb10e-4356-4854-9c05-ee089e799f99" providerId="ADAL" clId="{E05514D3-DFE1-404F-8AAE-2CA57981A741}" dt="2022-09-06T09:43:28.844" v="43" actId="2711"/>
          <ac:spMkLst>
            <pc:docMk/>
            <pc:sldMk cId="0" sldId="270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3:32.744" v="44" actId="2711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3:42.229" v="46" actId="2711"/>
        <pc:sldMkLst>
          <pc:docMk/>
          <pc:sldMk cId="0" sldId="272"/>
        </pc:sldMkLst>
        <pc:spChg chg="mod">
          <ac:chgData name="Nguyen Thi Phuong Dung" userId="5c8cb10e-4356-4854-9c05-ee089e799f99" providerId="ADAL" clId="{E05514D3-DFE1-404F-8AAE-2CA57981A741}" dt="2022-09-06T09:43:37.910" v="45" actId="2711"/>
          <ac:spMkLst>
            <pc:docMk/>
            <pc:sldMk cId="0" sldId="272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3:42.229" v="46" actId="2711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7:13.881" v="73" actId="2711"/>
        <pc:sldMkLst>
          <pc:docMk/>
          <pc:sldMk cId="0" sldId="273"/>
        </pc:sldMkLst>
        <pc:spChg chg="mod">
          <ac:chgData name="Nguyen Thi Phuong Dung" userId="5c8cb10e-4356-4854-9c05-ee089e799f99" providerId="ADAL" clId="{E05514D3-DFE1-404F-8AAE-2CA57981A741}" dt="2022-09-06T09:47:09.467" v="72" actId="27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7:13.881" v="73" actId="2711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7:46.498" v="77" actId="2711"/>
        <pc:sldMkLst>
          <pc:docMk/>
          <pc:sldMk cId="0" sldId="274"/>
        </pc:sldMkLst>
        <pc:spChg chg="mod">
          <ac:chgData name="Nguyen Thi Phuong Dung" userId="5c8cb10e-4356-4854-9c05-ee089e799f99" providerId="ADAL" clId="{E05514D3-DFE1-404F-8AAE-2CA57981A741}" dt="2022-09-06T09:47:46.498" v="77" actId="2711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7:33.212" v="74" actId="2711"/>
        <pc:sldMkLst>
          <pc:docMk/>
          <pc:sldMk cId="0" sldId="275"/>
        </pc:sldMkLst>
        <pc:spChg chg="mod">
          <ac:chgData name="Nguyen Thi Phuong Dung" userId="5c8cb10e-4356-4854-9c05-ee089e799f99" providerId="ADAL" clId="{E05514D3-DFE1-404F-8AAE-2CA57981A741}" dt="2022-09-06T09:47:33.212" v="74" actId="2711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7:39.198" v="76" actId="27636"/>
        <pc:sldMkLst>
          <pc:docMk/>
          <pc:sldMk cId="0" sldId="276"/>
        </pc:sldMkLst>
        <pc:spChg chg="mod">
          <ac:chgData name="Nguyen Thi Phuong Dung" userId="5c8cb10e-4356-4854-9c05-ee089e799f99" providerId="ADAL" clId="{E05514D3-DFE1-404F-8AAE-2CA57981A741}" dt="2022-09-06T09:47:39.198" v="76" actId="27636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8:28.556" v="80" actId="27636"/>
        <pc:sldMkLst>
          <pc:docMk/>
          <pc:sldMk cId="0" sldId="278"/>
        </pc:sldMkLst>
        <pc:spChg chg="mod">
          <ac:chgData name="Nguyen Thi Phuong Dung" userId="5c8cb10e-4356-4854-9c05-ee089e799f99" providerId="ADAL" clId="{E05514D3-DFE1-404F-8AAE-2CA57981A741}" dt="2022-09-06T09:48:23.079" v="78" actId="2711"/>
          <ac:spMkLst>
            <pc:docMk/>
            <pc:sldMk cId="0" sldId="278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8:28.556" v="80" actId="27636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8:42.508" v="81" actId="2711"/>
        <pc:sldMkLst>
          <pc:docMk/>
          <pc:sldMk cId="0" sldId="279"/>
        </pc:sldMkLst>
        <pc:spChg chg="mod">
          <ac:chgData name="Nguyen Thi Phuong Dung" userId="5c8cb10e-4356-4854-9c05-ee089e799f99" providerId="ADAL" clId="{E05514D3-DFE1-404F-8AAE-2CA57981A741}" dt="2022-09-06T09:48:42.508" v="81" actId="2711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9:37.604" v="85" actId="2711"/>
        <pc:sldMkLst>
          <pc:docMk/>
          <pc:sldMk cId="0" sldId="280"/>
        </pc:sldMkLst>
        <pc:spChg chg="mod">
          <ac:chgData name="Nguyen Thi Phuong Dung" userId="5c8cb10e-4356-4854-9c05-ee089e799f99" providerId="ADAL" clId="{E05514D3-DFE1-404F-8AAE-2CA57981A741}" dt="2022-09-06T09:49:33.902" v="84" actId="2711"/>
          <ac:spMkLst>
            <pc:docMk/>
            <pc:sldMk cId="0" sldId="280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9:37.604" v="85" actId="2711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50:15.477" v="92" actId="2711"/>
        <pc:sldMkLst>
          <pc:docMk/>
          <pc:sldMk cId="0" sldId="281"/>
        </pc:sldMkLst>
        <pc:spChg chg="mod">
          <ac:chgData name="Nguyen Thi Phuong Dung" userId="5c8cb10e-4356-4854-9c05-ee089e799f99" providerId="ADAL" clId="{E05514D3-DFE1-404F-8AAE-2CA57981A741}" dt="2022-09-06T09:49:48.384" v="86" actId="2711"/>
          <ac:spMkLst>
            <pc:docMk/>
            <pc:sldMk cId="0" sldId="281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9:59.141" v="88" actId="2711"/>
          <ac:spMkLst>
            <pc:docMk/>
            <pc:sldMk cId="0" sldId="281"/>
            <ac:spMk id="3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9:54.976" v="87" actId="2711"/>
          <ac:spMkLst>
            <pc:docMk/>
            <pc:sldMk cId="0" sldId="281"/>
            <ac:spMk id="5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50:07.315" v="90" actId="2711"/>
          <ac:spMkLst>
            <pc:docMk/>
            <pc:sldMk cId="0" sldId="281"/>
            <ac:spMk id="7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50:03.015" v="89" actId="2711"/>
          <ac:spMkLst>
            <pc:docMk/>
            <pc:sldMk cId="0" sldId="281"/>
            <ac:spMk id="9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50:15.477" v="92" actId="2711"/>
          <ac:spMkLst>
            <pc:docMk/>
            <pc:sldMk cId="0" sldId="281"/>
            <ac:spMk id="10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50:11.834" v="91" actId="2711"/>
          <ac:spMkLst>
            <pc:docMk/>
            <pc:sldMk cId="0" sldId="281"/>
            <ac:spMk id="1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50:21.994" v="93" actId="2711"/>
        <pc:sldMkLst>
          <pc:docMk/>
          <pc:sldMk cId="0" sldId="282"/>
        </pc:sldMkLst>
        <pc:spChg chg="mod">
          <ac:chgData name="Nguyen Thi Phuong Dung" userId="5c8cb10e-4356-4854-9c05-ee089e799f99" providerId="ADAL" clId="{E05514D3-DFE1-404F-8AAE-2CA57981A741}" dt="2022-09-06T09:50:21.994" v="93" actId="2711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2:28.175" v="36" actId="2711"/>
        <pc:sldMkLst>
          <pc:docMk/>
          <pc:sldMk cId="0" sldId="283"/>
        </pc:sldMkLst>
        <pc:spChg chg="mod">
          <ac:chgData name="Nguyen Thi Phuong Dung" userId="5c8cb10e-4356-4854-9c05-ee089e799f99" providerId="ADAL" clId="{E05514D3-DFE1-404F-8AAE-2CA57981A741}" dt="2022-09-06T09:42:28.175" v="36" actId="2711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0:17.618" v="5" actId="2711"/>
        <pc:sldMkLst>
          <pc:docMk/>
          <pc:sldMk cId="0" sldId="284"/>
        </pc:sldMkLst>
        <pc:spChg chg="mod">
          <ac:chgData name="Nguyen Thi Phuong Dung" userId="5c8cb10e-4356-4854-9c05-ee089e799f99" providerId="ADAL" clId="{E05514D3-DFE1-404F-8AAE-2CA57981A741}" dt="2022-09-06T09:40:13.319" v="4" actId="2711"/>
          <ac:spMkLst>
            <pc:docMk/>
            <pc:sldMk cId="0" sldId="284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0:17.618" v="5" actId="2711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50:29.554" v="94" actId="2711"/>
        <pc:sldMkLst>
          <pc:docMk/>
          <pc:sldMk cId="0" sldId="285"/>
        </pc:sldMkLst>
        <pc:spChg chg="mod">
          <ac:chgData name="Nguyen Thi Phuong Dung" userId="5c8cb10e-4356-4854-9c05-ee089e799f99" providerId="ADAL" clId="{E05514D3-DFE1-404F-8AAE-2CA57981A741}" dt="2022-09-06T09:50:29.554" v="94" actId="2711"/>
          <ac:spMkLst>
            <pc:docMk/>
            <pc:sldMk cId="0" sldId="285"/>
            <ac:spMk id="2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5:30.626" v="63" actId="1076"/>
        <pc:sldMkLst>
          <pc:docMk/>
          <pc:sldMk cId="0" sldId="286"/>
        </pc:sldMkLst>
        <pc:spChg chg="mod">
          <ac:chgData name="Nguyen Thi Phuong Dung" userId="5c8cb10e-4356-4854-9c05-ee089e799f99" providerId="ADAL" clId="{E05514D3-DFE1-404F-8AAE-2CA57981A741}" dt="2022-09-06T09:44:06.808" v="49" actId="2711"/>
          <ac:spMkLst>
            <pc:docMk/>
            <pc:sldMk cId="0" sldId="286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4:34.549" v="56" actId="2711"/>
          <ac:spMkLst>
            <pc:docMk/>
            <pc:sldMk cId="0" sldId="286"/>
            <ac:spMk id="3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5:30.626" v="63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5:04.420" v="60" actId="1076"/>
          <ac:spMkLst>
            <pc:docMk/>
            <pc:sldMk cId="0" sldId="286"/>
            <ac:spMk id="5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5:41.102" v="64" actId="2711"/>
        <pc:sldMkLst>
          <pc:docMk/>
          <pc:sldMk cId="0" sldId="287"/>
        </pc:sldMkLst>
        <pc:spChg chg="mod">
          <ac:chgData name="Nguyen Thi Phuong Dung" userId="5c8cb10e-4356-4854-9c05-ee089e799f99" providerId="ADAL" clId="{E05514D3-DFE1-404F-8AAE-2CA57981A741}" dt="2022-09-06T09:45:41.102" v="64" actId="2711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5:46.477" v="65" actId="2711"/>
        <pc:sldMkLst>
          <pc:docMk/>
          <pc:sldMk cId="0" sldId="288"/>
        </pc:sldMkLst>
        <pc:spChg chg="mod">
          <ac:chgData name="Nguyen Thi Phuong Dung" userId="5c8cb10e-4356-4854-9c05-ee089e799f99" providerId="ADAL" clId="{E05514D3-DFE1-404F-8AAE-2CA57981A741}" dt="2022-09-06T09:45:46.477" v="65" actId="2711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5:53.192" v="66" actId="2711"/>
        <pc:sldMkLst>
          <pc:docMk/>
          <pc:sldMk cId="0" sldId="289"/>
        </pc:sldMkLst>
        <pc:spChg chg="mod">
          <ac:chgData name="Nguyen Thi Phuong Dung" userId="5c8cb10e-4356-4854-9c05-ee089e799f99" providerId="ADAL" clId="{E05514D3-DFE1-404F-8AAE-2CA57981A741}" dt="2022-09-06T09:45:53.192" v="66" actId="2711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12T05:40:48.452" v="1920" actId="14100"/>
        <pc:sldMkLst>
          <pc:docMk/>
          <pc:sldMk cId="0" sldId="290"/>
        </pc:sldMkLst>
        <pc:spChg chg="mod">
          <ac:chgData name="Nguyen Thi Phuong Dung" userId="5c8cb10e-4356-4854-9c05-ee089e799f99" providerId="ADAL" clId="{E05514D3-DFE1-404F-8AAE-2CA57981A741}" dt="2022-09-06T09:43:47.333" v="47" actId="2711"/>
          <ac:spMkLst>
            <pc:docMk/>
            <pc:sldMk cId="0" sldId="290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12T05:40:48.452" v="1920" actId="14100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6:38.669" v="68" actId="2711"/>
        <pc:sldMkLst>
          <pc:docMk/>
          <pc:sldMk cId="0" sldId="291"/>
        </pc:sldMkLst>
        <pc:spChg chg="mod">
          <ac:chgData name="Nguyen Thi Phuong Dung" userId="5c8cb10e-4356-4854-9c05-ee089e799f99" providerId="ADAL" clId="{E05514D3-DFE1-404F-8AAE-2CA57981A741}" dt="2022-09-06T09:46:32.310" v="67" actId="2711"/>
          <ac:spMkLst>
            <pc:docMk/>
            <pc:sldMk cId="0" sldId="291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6:38.669" v="68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6:56.114" v="71" actId="2711"/>
        <pc:sldMkLst>
          <pc:docMk/>
          <pc:sldMk cId="0" sldId="292"/>
        </pc:sldMkLst>
        <pc:spChg chg="mod">
          <ac:chgData name="Nguyen Thi Phuong Dung" userId="5c8cb10e-4356-4854-9c05-ee089e799f99" providerId="ADAL" clId="{E05514D3-DFE1-404F-8AAE-2CA57981A741}" dt="2022-09-06T09:46:50.122" v="70" actId="27636"/>
          <ac:spMkLst>
            <pc:docMk/>
            <pc:sldMk cId="0" sldId="292"/>
            <ac:spMk id="2" creationId="{00000000-0000-0000-0000-000000000000}"/>
          </ac:spMkLst>
        </pc:spChg>
        <pc:graphicFrameChg chg="modGraphic">
          <ac:chgData name="Nguyen Thi Phuong Dung" userId="5c8cb10e-4356-4854-9c05-ee089e799f99" providerId="ADAL" clId="{E05514D3-DFE1-404F-8AAE-2CA57981A741}" dt="2022-09-06T09:46:56.114" v="71" actId="2711"/>
          <ac:graphicFrameMkLst>
            <pc:docMk/>
            <pc:sldMk cId="0" sldId="292"/>
            <ac:graphicFrameMk id="5" creationId="{00000000-0000-0000-0000-000000000000}"/>
          </ac:graphicFrameMkLst>
        </pc:graphicFrameChg>
      </pc:sldChg>
      <pc:sldChg chg="modSp mod">
        <pc:chgData name="Nguyen Thi Phuong Dung" userId="5c8cb10e-4356-4854-9c05-ee089e799f99" providerId="ADAL" clId="{E05514D3-DFE1-404F-8AAE-2CA57981A741}" dt="2022-09-06T09:49:22.244" v="83" actId="2711"/>
        <pc:sldMkLst>
          <pc:docMk/>
          <pc:sldMk cId="0" sldId="293"/>
        </pc:sldMkLst>
        <pc:spChg chg="mod">
          <ac:chgData name="Nguyen Thi Phuong Dung" userId="5c8cb10e-4356-4854-9c05-ee089e799f99" providerId="ADAL" clId="{E05514D3-DFE1-404F-8AAE-2CA57981A741}" dt="2022-09-06T09:49:18.155" v="82" actId="2711"/>
          <ac:spMkLst>
            <pc:docMk/>
            <pc:sldMk cId="0" sldId="293"/>
            <ac:spMk id="2" creationId="{00000000-0000-0000-0000-000000000000}"/>
          </ac:spMkLst>
        </pc:spChg>
        <pc:spChg chg="mod">
          <ac:chgData name="Nguyen Thi Phuong Dung" userId="5c8cb10e-4356-4854-9c05-ee089e799f99" providerId="ADAL" clId="{E05514D3-DFE1-404F-8AAE-2CA57981A741}" dt="2022-09-06T09:49:22.244" v="83" actId="2711"/>
          <ac:spMkLst>
            <pc:docMk/>
            <pc:sldMk cId="0" sldId="293"/>
            <ac:spMk id="3" creationId="{00000000-0000-0000-0000-000000000000}"/>
          </ac:spMkLst>
        </pc:spChg>
      </pc:sldChg>
      <pc:sldChg chg="modSp mod">
        <pc:chgData name="Nguyen Thi Phuong Dung" userId="5c8cb10e-4356-4854-9c05-ee089e799f99" providerId="ADAL" clId="{E05514D3-DFE1-404F-8AAE-2CA57981A741}" dt="2022-09-06T09:40:04.285" v="3" actId="2711"/>
        <pc:sldMkLst>
          <pc:docMk/>
          <pc:sldMk cId="0" sldId="294"/>
        </pc:sldMkLst>
        <pc:spChg chg="mod">
          <ac:chgData name="Nguyen Thi Phuong Dung" userId="5c8cb10e-4356-4854-9c05-ee089e799f99" providerId="ADAL" clId="{E05514D3-DFE1-404F-8AAE-2CA57981A741}" dt="2022-09-06T09:40:04.285" v="3" actId="2711"/>
          <ac:spMkLst>
            <pc:docMk/>
            <pc:sldMk cId="0" sldId="294"/>
            <ac:spMk id="3" creationId="{00000000-0000-0000-0000-000000000000}"/>
          </ac:spMkLst>
        </pc:spChg>
      </pc:sldChg>
      <pc:sldChg chg="modSp new mod">
        <pc:chgData name="Nguyen Thi Phuong Dung" userId="5c8cb10e-4356-4854-9c05-ee089e799f99" providerId="ADAL" clId="{E05514D3-DFE1-404F-8AAE-2CA57981A741}" dt="2022-09-06T09:51:09.560" v="106" actId="20577"/>
        <pc:sldMkLst>
          <pc:docMk/>
          <pc:sldMk cId="3310206185" sldId="295"/>
        </pc:sldMkLst>
        <pc:spChg chg="mod">
          <ac:chgData name="Nguyen Thi Phuong Dung" userId="5c8cb10e-4356-4854-9c05-ee089e799f99" providerId="ADAL" clId="{E05514D3-DFE1-404F-8AAE-2CA57981A741}" dt="2022-09-06T09:51:09.560" v="106" actId="20577"/>
          <ac:spMkLst>
            <pc:docMk/>
            <pc:sldMk cId="3310206185" sldId="295"/>
            <ac:spMk id="3" creationId="{B576310E-879F-5BDB-5D5E-0F8DBFB65D5C}"/>
          </ac:spMkLst>
        </pc:spChg>
      </pc:sldChg>
      <pc:sldChg chg="modSp new mod">
        <pc:chgData name="Nguyen Thi Phuong Dung" userId="5c8cb10e-4356-4854-9c05-ee089e799f99" providerId="ADAL" clId="{E05514D3-DFE1-404F-8AAE-2CA57981A741}" dt="2022-09-12T05:06:17.173" v="1330" actId="2711"/>
        <pc:sldMkLst>
          <pc:docMk/>
          <pc:sldMk cId="2281547479" sldId="296"/>
        </pc:sldMkLst>
        <pc:spChg chg="mod">
          <ac:chgData name="Nguyen Thi Phuong Dung" userId="5c8cb10e-4356-4854-9c05-ee089e799f99" providerId="ADAL" clId="{E05514D3-DFE1-404F-8AAE-2CA57981A741}" dt="2022-09-12T03:36:57.995" v="758" actId="113"/>
          <ac:spMkLst>
            <pc:docMk/>
            <pc:sldMk cId="2281547479" sldId="296"/>
            <ac:spMk id="2" creationId="{7762A15D-0972-0214-8162-DF321C02190F}"/>
          </ac:spMkLst>
        </pc:spChg>
        <pc:spChg chg="mod">
          <ac:chgData name="Nguyen Thi Phuong Dung" userId="5c8cb10e-4356-4854-9c05-ee089e799f99" providerId="ADAL" clId="{E05514D3-DFE1-404F-8AAE-2CA57981A741}" dt="2022-09-12T05:06:17.173" v="1330" actId="2711"/>
          <ac:spMkLst>
            <pc:docMk/>
            <pc:sldMk cId="2281547479" sldId="296"/>
            <ac:spMk id="3" creationId="{E9D09C7B-7384-6C1F-3C13-D79D1DA49D3F}"/>
          </ac:spMkLst>
        </pc:spChg>
      </pc:sldChg>
      <pc:sldChg chg="delSp modSp new mod">
        <pc:chgData name="Nguyen Thi Phuong Dung" userId="5c8cb10e-4356-4854-9c05-ee089e799f99" providerId="ADAL" clId="{E05514D3-DFE1-404F-8AAE-2CA57981A741}" dt="2022-09-12T05:13:41.165" v="1499" actId="1076"/>
        <pc:sldMkLst>
          <pc:docMk/>
          <pc:sldMk cId="2000988992" sldId="297"/>
        </pc:sldMkLst>
        <pc:spChg chg="del mod">
          <ac:chgData name="Nguyen Thi Phuong Dung" userId="5c8cb10e-4356-4854-9c05-ee089e799f99" providerId="ADAL" clId="{E05514D3-DFE1-404F-8AAE-2CA57981A741}" dt="2022-09-12T05:13:25.573" v="1495" actId="21"/>
          <ac:spMkLst>
            <pc:docMk/>
            <pc:sldMk cId="2000988992" sldId="297"/>
            <ac:spMk id="2" creationId="{F1545A99-B5B5-47C8-0656-5EFB43B53BC3}"/>
          </ac:spMkLst>
        </pc:spChg>
        <pc:spChg chg="mod">
          <ac:chgData name="Nguyen Thi Phuong Dung" userId="5c8cb10e-4356-4854-9c05-ee089e799f99" providerId="ADAL" clId="{E05514D3-DFE1-404F-8AAE-2CA57981A741}" dt="2022-09-12T05:13:41.165" v="1499" actId="1076"/>
          <ac:spMkLst>
            <pc:docMk/>
            <pc:sldMk cId="2000988992" sldId="297"/>
            <ac:spMk id="3" creationId="{5CF07EE9-C026-231B-F1A9-4B89569D48FC}"/>
          </ac:spMkLst>
        </pc:spChg>
      </pc:sldChg>
      <pc:sldChg chg="delSp modSp new mod">
        <pc:chgData name="Nguyen Thi Phuong Dung" userId="5c8cb10e-4356-4854-9c05-ee089e799f99" providerId="ADAL" clId="{E05514D3-DFE1-404F-8AAE-2CA57981A741}" dt="2022-09-12T05:09:44.021" v="1370" actId="113"/>
        <pc:sldMkLst>
          <pc:docMk/>
          <pc:sldMk cId="3098559991" sldId="298"/>
        </pc:sldMkLst>
        <pc:spChg chg="del">
          <ac:chgData name="Nguyen Thi Phuong Dung" userId="5c8cb10e-4356-4854-9c05-ee089e799f99" providerId="ADAL" clId="{E05514D3-DFE1-404F-8AAE-2CA57981A741}" dt="2022-09-12T05:06:44.677" v="1334" actId="21"/>
          <ac:spMkLst>
            <pc:docMk/>
            <pc:sldMk cId="3098559991" sldId="298"/>
            <ac:spMk id="2" creationId="{C6B2A330-C48F-182A-EEC9-99A8891F3B0B}"/>
          </ac:spMkLst>
        </pc:spChg>
        <pc:spChg chg="mod">
          <ac:chgData name="Nguyen Thi Phuong Dung" userId="5c8cb10e-4356-4854-9c05-ee089e799f99" providerId="ADAL" clId="{E05514D3-DFE1-404F-8AAE-2CA57981A741}" dt="2022-09-12T05:09:44.021" v="1370" actId="113"/>
          <ac:spMkLst>
            <pc:docMk/>
            <pc:sldMk cId="3098559991" sldId="298"/>
            <ac:spMk id="3" creationId="{A0DF8605-D9A8-8077-9B47-002FAE274505}"/>
          </ac:spMkLst>
        </pc:spChg>
      </pc:sldChg>
      <pc:sldChg chg="delSp modSp new mod">
        <pc:chgData name="Nguyen Thi Phuong Dung" userId="5c8cb10e-4356-4854-9c05-ee089e799f99" providerId="ADAL" clId="{E05514D3-DFE1-404F-8AAE-2CA57981A741}" dt="2022-09-12T05:40:35.345" v="1918" actId="14100"/>
        <pc:sldMkLst>
          <pc:docMk/>
          <pc:sldMk cId="3726819696" sldId="299"/>
        </pc:sldMkLst>
        <pc:spChg chg="del">
          <ac:chgData name="Nguyen Thi Phuong Dung" userId="5c8cb10e-4356-4854-9c05-ee089e799f99" providerId="ADAL" clId="{E05514D3-DFE1-404F-8AAE-2CA57981A741}" dt="2022-09-12T05:30:41.989" v="1540" actId="21"/>
          <ac:spMkLst>
            <pc:docMk/>
            <pc:sldMk cId="3726819696" sldId="299"/>
            <ac:spMk id="2" creationId="{6CD1667A-BD44-ED2F-CAE7-92F8FD9A03AD}"/>
          </ac:spMkLst>
        </pc:spChg>
        <pc:spChg chg="mod">
          <ac:chgData name="Nguyen Thi Phuong Dung" userId="5c8cb10e-4356-4854-9c05-ee089e799f99" providerId="ADAL" clId="{E05514D3-DFE1-404F-8AAE-2CA57981A741}" dt="2022-09-12T05:40:35.345" v="1918" actId="14100"/>
          <ac:spMkLst>
            <pc:docMk/>
            <pc:sldMk cId="3726819696" sldId="299"/>
            <ac:spMk id="3" creationId="{8559432F-B101-8840-921A-652DF1544951}"/>
          </ac:spMkLst>
        </pc:spChg>
      </pc:sldChg>
      <pc:sldChg chg="modSp new mod">
        <pc:chgData name="Nguyen Thi Phuong Dung" userId="5c8cb10e-4356-4854-9c05-ee089e799f99" providerId="ADAL" clId="{E05514D3-DFE1-404F-8AAE-2CA57981A741}" dt="2022-09-12T05:54:09.704" v="2224" actId="114"/>
        <pc:sldMkLst>
          <pc:docMk/>
          <pc:sldMk cId="1613084820" sldId="300"/>
        </pc:sldMkLst>
        <pc:spChg chg="mod">
          <ac:chgData name="Nguyen Thi Phuong Dung" userId="5c8cb10e-4356-4854-9c05-ee089e799f99" providerId="ADAL" clId="{E05514D3-DFE1-404F-8AAE-2CA57981A741}" dt="2022-09-12T05:54:09.704" v="2224" actId="114"/>
          <ac:spMkLst>
            <pc:docMk/>
            <pc:sldMk cId="1613084820" sldId="300"/>
            <ac:spMk id="3" creationId="{0751E933-9A68-BCB2-639A-01EA91CCF4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DD18-241C-47D8-AC78-4AAC4EACCFAC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4E9BD-10DA-4DF6-A886-629461DDE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E9BD-10DA-4DF6-A886-629461DDEDB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DF99-88E8-4220-8ED1-C552E94FF327}" type="datetimeFigureOut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C6F2-EE80-4F75-9A54-49E0BCD2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spitalmanagement.net/contractors/anaesthesiology/intersurgical_2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1"/>
            <a:ext cx="8610600" cy="19240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 MÊ HỒI SỨC CHO PT VÙNG HẬU MÔN TRỰC TRÀNG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TS.BS.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BM. GMHS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(GTTS)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GTTS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bằng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7" descr="aut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19800" y="0"/>
            <a:ext cx="3124200" cy="3505200"/>
          </a:xfrm>
          <a:prstGeom prst="rect">
            <a:avLst/>
          </a:prstGeom>
          <a:noFill/>
        </p:spPr>
      </p:pic>
      <p:pic>
        <p:nvPicPr>
          <p:cNvPr id="5" name="Picture 6" descr="aut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943600" y="3505200"/>
            <a:ext cx="3200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738" indent="-45720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CCĐ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tuyệt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GT</a:t>
            </a: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sọ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mach: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hẹp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hẹp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van ĐMC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738" indent="-4572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CCĐ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TE, BN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10000"/>
              </a:lnSpc>
              <a:spcBef>
                <a:spcPts val="1500"/>
              </a:spcBef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(S2-5):1ml</a:t>
            </a:r>
          </a:p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TK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RA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00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GTNMC, bằng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CĐ: 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HM-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Caud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1143000"/>
            <a:ext cx="3962400" cy="2438400"/>
          </a:xfrm>
          <a:prstGeom prst="rect">
            <a:avLst/>
          </a:prstGeom>
          <a:noFill/>
        </p:spPr>
      </p:pic>
      <p:pic>
        <p:nvPicPr>
          <p:cNvPr id="5" name="Picture 6" descr="RA-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581400"/>
            <a:ext cx="396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b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 marL="571500" indent="-571500"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TK: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H/c ĐM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chùm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ngựa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0,1/10.000 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vĩnh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TL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RLĐM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BQ,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1. 4.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TK: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 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DNT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pPr marL="571500" indent="-571500"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HATB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30%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 bằng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T1-T5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Ngứa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run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HMTT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724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10000"/>
              </a:lnSpc>
              <a:spcBef>
                <a:spcPts val="15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GT 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HM</a:t>
            </a: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432F-B101-8840-921A-652DF154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Gây tê đáy chậu sau: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Ức chế</a:t>
            </a:r>
            <a:b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TK bề mặt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   + TK thẹn: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Kỹ thuật: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Tê tại chỗ 1-2ml⟶ đẩy kim về hướng xương cùng và tiêm 5ml⟶ tiêm 10ml quanh cơ ngồi hang ⟶ di chuyển kim sâu hơn về hướng bên và đầu: tiêm vào đáy chậu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- Tổng liều thuốc tê: 40-60ml</a:t>
            </a:r>
          </a:p>
        </p:txBody>
      </p:sp>
    </p:spTree>
    <p:extLst>
      <p:ext uri="{BB962C8B-B14F-4D97-AF65-F5344CB8AC3E}">
        <p14:creationId xmlns:p14="http://schemas.microsoft.com/office/powerpoint/2010/main" val="372681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BB8-DF1C-7229-E44F-0F0E53F3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E933-9A68-BCB2-639A-01EA91CC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Gây tê tại chỗ: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Tiêm dưới da và dưới niêm mạc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GT dưới ống soi TT: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Tiêm dưới niêm mạc cách đường lược 2mm và 4 góc tư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Dùng kim hình móc chọc thủng niêm mạc ngay trên đường HM- da xuống dưới niêm mạc, tiêm 5-7ml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8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Ngộ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NĐTT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ội khí quản&gt;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sườn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&gt; màng cứng&gt;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&gt; thần kinh tọa 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đùi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4584357"/>
            <a:ext cx="1981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52800" y="4953000"/>
            <a:ext cx="1524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Autofit/>
          </a:bodyPr>
          <a:lstStyle/>
          <a:p>
            <a:pPr marL="566928" indent="-45720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66928" indent="-457200"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6928" indent="-457200"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ECG: QRS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Block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100% →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NKQ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midazolam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(3-10 mg), diazepam (5-15 mg),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lorazepam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(0.1 mg/kg),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propofol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(20-60 mg), thiopental (50-150 mg)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TM.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Lipid: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Bolus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Intralipid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20% 1.5 ml/kg/ph→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TM 2.5 ml/kg/ph.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bolus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5ph,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RLĐM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phụ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RLĐM.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hoạch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tê</a:t>
            </a:r>
            <a:endParaRPr lang="en-US" sz="240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ích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Ngưỡng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tê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Tiểu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 ≥ 80x 10</a:t>
            </a:r>
            <a:r>
              <a:rPr lang="en-US" sz="2400" baseline="30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9</a:t>
            </a: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/l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INR ≤ 1,5</a:t>
            </a: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366375"/>
              </p:ext>
            </p:extLst>
          </p:nvPr>
        </p:nvGraphicFramePr>
        <p:xfrm>
          <a:off x="228600" y="762000"/>
          <a:ext cx="8610600" cy="61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TG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thuốc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GT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LMWH—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liều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phòng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10- 12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LMWH—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liều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trị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UFH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CCĐ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liều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liều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 10000UI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IV UFH—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liều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phòng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2- 4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IV UFH—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liều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2- 4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tình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Aspirin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hoặc</a:t>
                      </a:r>
                      <a:r>
                        <a:rPr kumimoji="0"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NSAIDs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CCĐ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Clopidogrel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tưởng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7- 10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TM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Ticlopidine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Ức</a:t>
                      </a:r>
                      <a:r>
                        <a:rPr lang="en-US" sz="1800" b="1" baseline="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1800" b="1" baseline="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yếu</a:t>
                      </a:r>
                      <a:r>
                        <a:rPr lang="en-US" sz="1800" b="1" baseline="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tố</a:t>
                      </a:r>
                      <a:r>
                        <a:rPr lang="en-US" sz="1800" b="1" baseline="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IIb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IIIa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Abciximab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48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giờ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Eptifibatide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8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giờ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Warfarin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4- 5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XN INR&lt; 1,5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Thuốc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sợi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khuyến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khích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gây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Thuốc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ức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Thrombin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nên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gây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Fondaparinux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liều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kim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gây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chấn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181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HMTT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bằng: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Opioids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NKQ, mask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ết quả hình ảnh cho ống nội khí quả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762000"/>
            <a:ext cx="3200400" cy="2886076"/>
          </a:xfrm>
          <a:prstGeom prst="rect">
            <a:avLst/>
          </a:prstGeom>
          <a:noFill/>
        </p:spPr>
      </p:pic>
      <p:pic>
        <p:nvPicPr>
          <p:cNvPr id="2052" name="Picture 4" descr="Kết quả hình ảnh cho mask thanh quả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297180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GMHS/ PT HM-TT</a:t>
            </a:r>
          </a:p>
          <a:p>
            <a:pPr>
              <a:lnSpc>
                <a:spcPct val="110000"/>
              </a:lnSpc>
              <a:spcBef>
                <a:spcPts val="30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GMHS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3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3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Kết quả hình ảnh cho ống nội khí quả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990600"/>
            <a:ext cx="3200400" cy="2886076"/>
          </a:xfrm>
          <a:prstGeom prst="rect">
            <a:avLst/>
          </a:prstGeom>
          <a:noFill/>
        </p:spPr>
      </p:pic>
      <p:pic>
        <p:nvPicPr>
          <p:cNvPr id="28674" name="Picture 2" descr="Kết quả hình ảnh cho đặt nội khí quả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657600"/>
            <a:ext cx="3121025" cy="2849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5029200" cy="35052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Intersurgical - Respiratory Support Product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791200" y="304800"/>
            <a:ext cx="3352800" cy="2568102"/>
          </a:xfrm>
          <a:prstGeom prst="rect">
            <a:avLst/>
          </a:prstGeom>
        </p:spPr>
      </p:pic>
      <p:pic>
        <p:nvPicPr>
          <p:cNvPr id="5" name="Picture 4" descr="Kết quả hình ảnh cho mask thanh quả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2819400"/>
            <a:ext cx="2971800" cy="2600325"/>
          </a:xfrm>
          <a:prstGeom prst="rect">
            <a:avLst/>
          </a:prstGeom>
          <a:noFill/>
        </p:spPr>
      </p:pic>
      <p:pic>
        <p:nvPicPr>
          <p:cNvPr id="26628" name="Picture 4" descr="Kết quả hình ảnh cho đặt mask thanh quả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4495800"/>
            <a:ext cx="35814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2000"/>
              </a:spcBef>
              <a:buAutoNum type="arabicPeriod"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GM:</a:t>
            </a:r>
          </a:p>
          <a:p>
            <a:pPr marL="514350" indent="-51435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</a:t>
            </a:r>
          </a:p>
          <a:p>
            <a:pPr marL="514350" indent="-514350">
              <a:lnSpc>
                <a:spcPct val="110000"/>
              </a:lnSpc>
              <a:spcBef>
                <a:spcPts val="20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  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GM:</a:t>
            </a:r>
          </a:p>
          <a:p>
            <a:pPr marL="514350" indent="-51435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GM</a:t>
            </a:r>
          </a:p>
          <a:p>
            <a:pPr marL="514350" indent="-514350">
              <a:lnSpc>
                <a:spcPct val="110000"/>
              </a:lnSpc>
              <a:spcBef>
                <a:spcPts val="2000"/>
              </a:spcBef>
              <a:buFont typeface="Wingdings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GMHS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PT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HM-TT: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tai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PPVC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GT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bớt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Midazolam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TM 0,5- 1mg/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TB 0,07- 0,1/kg</a:t>
            </a: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 3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24/24h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bắp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thang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(WHO)</a:t>
            </a:r>
            <a:br>
              <a:rPr lang="en-US" b="1" i="1" dirty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1"/>
            <a:ext cx="2895600" cy="129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Acetaminophen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NSAIDs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sz="2400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400" b="1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4419600"/>
            <a:ext cx="2133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73380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1- 3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2819400" y="3124200"/>
            <a:ext cx="46038" cy="1214437"/>
          </a:xfrm>
          <a:prstGeom prst="line">
            <a:avLst/>
          </a:prstGeom>
          <a:noFill/>
          <a:ln w="88900">
            <a:solidFill>
              <a:srgbClr val="FF3300"/>
            </a:solidFill>
            <a:round/>
            <a:headEnd type="none" w="sm" len="sm"/>
            <a:tailEnd type="triangl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3200400" y="2971800"/>
            <a:ext cx="2209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Opioids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b="1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971800" y="2895600"/>
            <a:ext cx="24384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2133600"/>
            <a:ext cx="2819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4- 6</a:t>
            </a:r>
          </a:p>
          <a:p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1600200"/>
            <a:ext cx="228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opioids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Acetaminophen</a:t>
            </a: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NSAIDs</a:t>
            </a: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b="1" i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b="1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5638800" y="1600200"/>
            <a:ext cx="0" cy="1143000"/>
          </a:xfrm>
          <a:prstGeom prst="line">
            <a:avLst/>
          </a:prstGeom>
          <a:noFill/>
          <a:ln w="88900">
            <a:solidFill>
              <a:srgbClr val="FF3300"/>
            </a:solidFill>
            <a:round/>
            <a:headEnd type="none" w="sm" len="sm"/>
            <a:tailEnd type="triangl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943600" y="1447800"/>
            <a:ext cx="22860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6858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93192">
              <a:lnSpc>
                <a:spcPct val="13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indent="-609600">
              <a:lnSpc>
                <a:spcPct val="13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93192" indent="-609600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indent="-609600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indent="-609600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</a:t>
            </a:r>
          </a:p>
        </p:txBody>
      </p:sp>
      <p:pic>
        <p:nvPicPr>
          <p:cNvPr id="4" name="Content Placeholder 3" descr="Kết quả hình ảnh cho ERAS  postoperative diet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10251"/>
            <a:ext cx="8229600" cy="43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486400" y="5029200"/>
            <a:ext cx="1600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CƯƠNG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pPr>
              <a:spcBef>
                <a:spcPts val="25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HM-TT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HM-TT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5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2" name="Picture 2" descr="Kết quả hình ảnh cho tư thế lithotom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725" y="1600200"/>
            <a:ext cx="4105275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926-0A14-7CCF-EDAA-11DF95AA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310E-879F-5BDB-5D5E-0F8DBFB6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VN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VN" sz="6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VN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0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15D-0972-0214-8162-DF321C02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HM-TT:</a:t>
            </a:r>
            <a:b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V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9C7B-7384-6C1F-3C13-D79D1DA4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46" y="1447799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Tx/>
              <a:buChar char="-"/>
            </a:pPr>
            <a:r>
              <a:rPr lang="en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TK tự động: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TK giao cảm: đám rối hạ vị (L1-5) và đám rối thân tạng (N11-L2)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ức chế vận động tạng và gây co bóp của cơ vòng</a:t>
            </a: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TK phó giao cảm: S2-S4 và hình thành các dây tạng- chậu hông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vận động trực tràng và bàng quang, ức chế cơ thắt và gây giãn mạch sinh dục</a:t>
            </a: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4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8605-D9A8-8077-9B47-002FAE27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2023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Tx/>
              <a:buChar char="-"/>
            </a:pPr>
            <a:r>
              <a:rPr lang="en-V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TK bản thể: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Xuất phát từ đám rối xương cùng (L4- 5, S1-4), </a:t>
            </a: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xương cụt: S4-5 và xương cụt 1.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→ Sàn chậu và cơ thắt ngoài.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Dây TK thẹn (S2-4): </a:t>
            </a: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TK hậu môn dưới →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cơ thắt ngoài HM, da quanh HM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Nhánh trực tiếp đáy chậu (S3-4):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cơ nâng HM, cơ mu TT và dây hướng tâm từ ống HM, da quanh HM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Dây TK HM- cụt (S4,5- Co1):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nằm trong da trên xương cụt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TK cơ mông trên (L4,5, S1), TK cơ mông dưới (L5, S1,2)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TK da đùi sau (S1-3):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da phần dưới vùng mông, đáy chậu và mặt sau của đùi, chân</a:t>
            </a: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Nhánh xuyên của TK bì (S2-3):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da cho phần giữa và phần dưới của cơ mông.</a:t>
            </a: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7EE9-C026-231B-F1A9-4B89569D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04218"/>
            <a:ext cx="8229600" cy="2849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VN" sz="2400" b="1" dirty="0">
                <a:latin typeface="Arial" panose="020B0604020202020204" pitchFamily="34" charset="0"/>
                <a:cs typeface="Arial" panose="020B0604020202020204" pitchFamily="34" charset="0"/>
              </a:rPr>
              <a:t>→ PT bên ngoài ống HM: phong bế xương cùng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VN" sz="2400" b="1" dirty="0">
                <a:latin typeface="Arial" panose="020B0604020202020204" pitchFamily="34" charset="0"/>
                <a:cs typeface="Arial" panose="020B0604020202020204" pitchFamily="34" charset="0"/>
              </a:rPr>
              <a:t>→ PT có co kéo nhiều: phong bế đến N10</a:t>
            </a:r>
          </a:p>
        </p:txBody>
      </p:sp>
    </p:spTree>
    <p:extLst>
      <p:ext uri="{BB962C8B-B14F-4D97-AF65-F5344CB8AC3E}">
        <p14:creationId xmlns:p14="http://schemas.microsoft.com/office/powerpoint/2010/main" val="200098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PT HMTT: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0000"/>
              </a:lnSpc>
              <a:spcBef>
                <a:spcPts val="1500"/>
              </a:spcBef>
              <a:buAutoNum type="romanUcPeriod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ương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>
              <a:lnSpc>
                <a:spcPct val="110000"/>
              </a:lnSpc>
              <a:spcBef>
                <a:spcPts val="1500"/>
              </a:spcBef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hài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None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None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hít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sặc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BC do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None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1500"/>
              </a:spcBef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15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2973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spcBef>
                <a:spcPts val="1500"/>
              </a:spcBef>
              <a:buNone/>
              <a:defRPr/>
            </a:pP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PT.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Dãn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PT chi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GM.</a:t>
            </a: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Ø"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thuyên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TM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thuyên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2299</Words>
  <Application>Microsoft Macintosh PowerPoint</Application>
  <PresentationFormat>On-screen Show (4:3)</PresentationFormat>
  <Paragraphs>296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GÂY MÊ HỒI SỨC CHO PT VÙNG HẬU MÔN TRỰC TRÀNG </vt:lpstr>
      <vt:lpstr>PowerPoint Presentation</vt:lpstr>
      <vt:lpstr>Mục tiêu:</vt:lpstr>
      <vt:lpstr>ĐẠI CƯƠNG</vt:lpstr>
      <vt:lpstr>Thần kinh chi phối vùng HM-TT: TK tự động và TK bản thể</vt:lpstr>
      <vt:lpstr>PowerPoint Presentation</vt:lpstr>
      <vt:lpstr>PowerPoint Presentation</vt:lpstr>
      <vt:lpstr>Phương pháp vô cảm trong PT HMTT:</vt:lpstr>
      <vt:lpstr>PowerPoint Presentation</vt:lpstr>
      <vt:lpstr>Gây tê tủy sống (GTTS)</vt:lpstr>
      <vt:lpstr>Chống chỉ định:</vt:lpstr>
      <vt:lpstr>Chống chỉ định:</vt:lpstr>
      <vt:lpstr>PowerPoint Presentation</vt:lpstr>
      <vt:lpstr>Tê khoang cùng:</vt:lpstr>
      <vt:lpstr>Biến chứng của trục thần kinh </vt:lpstr>
      <vt:lpstr>PowerPoint Presentation</vt:lpstr>
      <vt:lpstr>PowerPoint Presentation</vt:lpstr>
      <vt:lpstr>Biến chứng tim mạch:</vt:lpstr>
      <vt:lpstr>Biến chứng khác:</vt:lpstr>
      <vt:lpstr>II. Gây tê tại chỗ: </vt:lpstr>
      <vt:lpstr>PowerPoint Presentation</vt:lpstr>
      <vt:lpstr>PowerPoint Presentation</vt:lpstr>
      <vt:lpstr>Ngộ độc thuốc tê:</vt:lpstr>
      <vt:lpstr>PowerPoint Presentation</vt:lpstr>
      <vt:lpstr>PowerPoint Presentation</vt:lpstr>
      <vt:lpstr>PowerPoint Presentation</vt:lpstr>
      <vt:lpstr>Gây tê và rối loạn đông máu:</vt:lpstr>
      <vt:lpstr>Thời gian tối thiểu dùng thuốc kháng đông trước khi GT</vt:lpstr>
      <vt:lpstr>III. Gây mê toàn diện: </vt:lpstr>
      <vt:lpstr>PowerPoint Presentation</vt:lpstr>
      <vt:lpstr>PowerPoint Presentation</vt:lpstr>
      <vt:lpstr>PowerPoint Presentation</vt:lpstr>
      <vt:lpstr>GMHS cho PT vùng HM-TT:</vt:lpstr>
      <vt:lpstr>PowerPoint Presentation</vt:lpstr>
      <vt:lpstr>Trong mổ:</vt:lpstr>
      <vt:lpstr>Sau mổ:</vt:lpstr>
      <vt:lpstr>Bậc thang giảm đau (WHO) </vt:lpstr>
      <vt:lpstr>PowerPoint Presentation</vt:lpstr>
      <vt:lpstr>ERAS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GÂY MÊ HỒI SỨC CHO PT VÙNG HẬU MÔN TRỰC TRÀNG </dc:title>
  <dc:creator>Microsoft</dc:creator>
  <cp:lastModifiedBy>Nguyen Thi Phuong Dung</cp:lastModifiedBy>
  <cp:revision>98</cp:revision>
  <dcterms:created xsi:type="dcterms:W3CDTF">2019-12-31T14:19:30Z</dcterms:created>
  <dcterms:modified xsi:type="dcterms:W3CDTF">2022-09-12T05:54:12Z</dcterms:modified>
</cp:coreProperties>
</file>