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8" r:id="rId4"/>
    <p:sldId id="280" r:id="rId5"/>
    <p:sldId id="279" r:id="rId6"/>
    <p:sldId id="281" r:id="rId7"/>
    <p:sldId id="282" r:id="rId8"/>
    <p:sldId id="283" r:id="rId9"/>
    <p:sldId id="287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0" r:id="rId21"/>
    <p:sldId id="295" r:id="rId22"/>
    <p:sldId id="296" r:id="rId23"/>
    <p:sldId id="297" r:id="rId24"/>
    <p:sldId id="298" r:id="rId25"/>
    <p:sldId id="302" r:id="rId26"/>
    <p:sldId id="303" r:id="rId27"/>
    <p:sldId id="305" r:id="rId28"/>
    <p:sldId id="307" r:id="rId29"/>
    <p:sldId id="306" r:id="rId30"/>
    <p:sldId id="308" r:id="rId31"/>
    <p:sldId id="309" r:id="rId32"/>
    <p:sldId id="310" r:id="rId33"/>
    <p:sldId id="312" r:id="rId34"/>
    <p:sldId id="313" r:id="rId35"/>
    <p:sldId id="318" r:id="rId36"/>
  </p:sldIdLst>
  <p:sldSz cx="9144000" cy="5143500" type="screen16x9"/>
  <p:notesSz cx="9144000" cy="6858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63065" autoAdjust="0"/>
  </p:normalViewPr>
  <p:slideViewPr>
    <p:cSldViewPr>
      <p:cViewPr varScale="1">
        <p:scale>
          <a:sx n="71" d="100"/>
          <a:sy n="71" d="100"/>
        </p:scale>
        <p:origin x="173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5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552CC-375E-4F45-AAFD-9074D6738301}" type="doc">
      <dgm:prSet loTypeId="urn:microsoft.com/office/officeart/2018/2/layout/IconLabel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209FC66-5F0E-4720-A2EB-97377C7A05D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&lt;25%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máu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hồng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nhỏ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sắt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75%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đẳng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sắc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đẳng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bào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847C12-6407-4E9F-84C9-22A73E7BABA8}" type="parTrans" cxnId="{CCECF5C3-EA20-4C1D-A7EE-E8D61D3D40AF}">
      <dgm:prSet/>
      <dgm:spPr/>
      <dgm:t>
        <a:bodyPr/>
        <a:lstStyle/>
        <a:p>
          <a:endParaRPr lang="en-US"/>
        </a:p>
      </dgm:t>
    </dgm:pt>
    <dgm:pt modelId="{DAACB3D7-CD6A-47F9-A3C1-1156CF3B6987}" type="sibTrans" cxnId="{CCECF5C3-EA20-4C1D-A7EE-E8D61D3D40AF}">
      <dgm:prSet/>
      <dgm:spPr/>
      <dgm:t>
        <a:bodyPr/>
        <a:lstStyle/>
        <a:p>
          <a:endParaRPr lang="en-US"/>
        </a:p>
      </dgm:t>
    </dgm:pt>
    <dgm:pt modelId="{A0774C22-4406-4C61-BED7-4CE45004478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Fe serum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(TIBC) 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thấp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FAE7C5CE-B242-42BC-9E39-095FA9144DF5}" type="parTrans" cxnId="{17D473D5-33A6-4497-A357-02FEBDCF255D}">
      <dgm:prSet/>
      <dgm:spPr/>
      <dgm:t>
        <a:bodyPr/>
        <a:lstStyle/>
        <a:p>
          <a:endParaRPr lang="en-US"/>
        </a:p>
      </dgm:t>
    </dgm:pt>
    <dgm:pt modelId="{01792EE4-58E7-41FB-893D-FE7017D032B3}" type="sibTrans" cxnId="{17D473D5-33A6-4497-A357-02FEBDCF255D}">
      <dgm:prSet/>
      <dgm:spPr/>
      <dgm:t>
        <a:bodyPr/>
        <a:lstStyle/>
        <a:p>
          <a:endParaRPr lang="en-US"/>
        </a:p>
      </dgm:t>
    </dgm:pt>
    <dgm:pt modelId="{E4D2B585-BC49-46A9-9824-7CA45FD0B30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TSAT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bình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thấp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.</a:t>
          </a:r>
        </a:p>
      </dgm:t>
    </dgm:pt>
    <dgm:pt modelId="{751FE97E-687E-472B-A909-35A706C0B9BF}" type="parTrans" cxnId="{082B50EF-6FCA-4BB1-B723-F20A14AA876E}">
      <dgm:prSet/>
      <dgm:spPr/>
      <dgm:t>
        <a:bodyPr/>
        <a:lstStyle/>
        <a:p>
          <a:endParaRPr lang="en-US"/>
        </a:p>
      </dgm:t>
    </dgm:pt>
    <dgm:pt modelId="{BAD2506D-DD3A-4C6C-9CFB-F64CA668CEF3}" type="sibTrans" cxnId="{082B50EF-6FCA-4BB1-B723-F20A14AA876E}">
      <dgm:prSet/>
      <dgm:spPr/>
      <dgm:t>
        <a:bodyPr/>
        <a:lstStyle/>
        <a:p>
          <a:endParaRPr lang="en-US"/>
        </a:p>
      </dgm:t>
    </dgm:pt>
    <dgm:pt modelId="{6123A7CD-C9A1-471C-9008-F6115A5DC48E}" type="pres">
      <dgm:prSet presAssocID="{574552CC-375E-4F45-AAFD-9074D6738301}" presName="root" presStyleCnt="0">
        <dgm:presLayoutVars>
          <dgm:dir/>
          <dgm:resizeHandles val="exact"/>
        </dgm:presLayoutVars>
      </dgm:prSet>
      <dgm:spPr/>
    </dgm:pt>
    <dgm:pt modelId="{830B8324-18F0-47DA-AE58-AAC559904584}" type="pres">
      <dgm:prSet presAssocID="{C209FC66-5F0E-4720-A2EB-97377C7A05D8}" presName="compNode" presStyleCnt="0"/>
      <dgm:spPr/>
    </dgm:pt>
    <dgm:pt modelId="{1625B7E9-21AE-49F0-A2CF-B28CB6B42034}" type="pres">
      <dgm:prSet presAssocID="{C209FC66-5F0E-4720-A2EB-97377C7A0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669C5C9-896C-4C06-B5DE-E8F6FFAC8415}" type="pres">
      <dgm:prSet presAssocID="{C209FC66-5F0E-4720-A2EB-97377C7A05D8}" presName="spaceRect" presStyleCnt="0"/>
      <dgm:spPr/>
    </dgm:pt>
    <dgm:pt modelId="{0A629F0E-A655-4206-AD51-48ED4064EA74}" type="pres">
      <dgm:prSet presAssocID="{C209FC66-5F0E-4720-A2EB-97377C7A05D8}" presName="textRect" presStyleLbl="revTx" presStyleIdx="0" presStyleCnt="3">
        <dgm:presLayoutVars>
          <dgm:chMax val="1"/>
          <dgm:chPref val="1"/>
        </dgm:presLayoutVars>
      </dgm:prSet>
      <dgm:spPr/>
    </dgm:pt>
    <dgm:pt modelId="{7A70D807-BBA2-4DA7-B916-3D4A856D58C4}" type="pres">
      <dgm:prSet presAssocID="{DAACB3D7-CD6A-47F9-A3C1-1156CF3B6987}" presName="sibTrans" presStyleCnt="0"/>
      <dgm:spPr/>
    </dgm:pt>
    <dgm:pt modelId="{AAB86FB5-2A6A-4BC7-97F5-70249146384F}" type="pres">
      <dgm:prSet presAssocID="{A0774C22-4406-4C61-BED7-4CE45004478F}" presName="compNode" presStyleCnt="0"/>
      <dgm:spPr/>
    </dgm:pt>
    <dgm:pt modelId="{1892981D-2DB7-4A88-BE19-0E0F2970AFAF}" type="pres">
      <dgm:prSet presAssocID="{A0774C22-4406-4C61-BED7-4CE4500447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9AA26C4-D42C-4C1D-9BD9-2FB45E1DFE14}" type="pres">
      <dgm:prSet presAssocID="{A0774C22-4406-4C61-BED7-4CE45004478F}" presName="spaceRect" presStyleCnt="0"/>
      <dgm:spPr/>
    </dgm:pt>
    <dgm:pt modelId="{7A9C243C-E1D6-4F3D-8696-5167B0C8411D}" type="pres">
      <dgm:prSet presAssocID="{A0774C22-4406-4C61-BED7-4CE45004478F}" presName="textRect" presStyleLbl="revTx" presStyleIdx="1" presStyleCnt="3">
        <dgm:presLayoutVars>
          <dgm:chMax val="1"/>
          <dgm:chPref val="1"/>
        </dgm:presLayoutVars>
      </dgm:prSet>
      <dgm:spPr/>
    </dgm:pt>
    <dgm:pt modelId="{2828F3F2-D6C3-4825-82DC-82C0C92F627A}" type="pres">
      <dgm:prSet presAssocID="{01792EE4-58E7-41FB-893D-FE7017D032B3}" presName="sibTrans" presStyleCnt="0"/>
      <dgm:spPr/>
    </dgm:pt>
    <dgm:pt modelId="{08C4BACB-FD78-4FAA-B2D6-545271DC062D}" type="pres">
      <dgm:prSet presAssocID="{E4D2B585-BC49-46A9-9824-7CA45FD0B306}" presName="compNode" presStyleCnt="0"/>
      <dgm:spPr/>
    </dgm:pt>
    <dgm:pt modelId="{A5372562-684C-4DA3-A221-186962B577F6}" type="pres">
      <dgm:prSet presAssocID="{E4D2B585-BC49-46A9-9824-7CA45FD0B3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57734C6-A06C-492E-9D84-543B165A5954}" type="pres">
      <dgm:prSet presAssocID="{E4D2B585-BC49-46A9-9824-7CA45FD0B306}" presName="spaceRect" presStyleCnt="0"/>
      <dgm:spPr/>
    </dgm:pt>
    <dgm:pt modelId="{FD2A9D3D-B220-4979-9E63-A1662E3E1C64}" type="pres">
      <dgm:prSet presAssocID="{E4D2B585-BC49-46A9-9824-7CA45FD0B3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018F4A-4E68-44C7-8A77-96283194AEFF}" type="presOf" srcId="{574552CC-375E-4F45-AAFD-9074D6738301}" destId="{6123A7CD-C9A1-471C-9008-F6115A5DC48E}" srcOrd="0" destOrd="0" presId="urn:microsoft.com/office/officeart/2018/2/layout/IconLabelList"/>
    <dgm:cxn modelId="{AE7A104C-8DC2-4197-B423-98B6D1BDA576}" type="presOf" srcId="{A0774C22-4406-4C61-BED7-4CE45004478F}" destId="{7A9C243C-E1D6-4F3D-8696-5167B0C8411D}" srcOrd="0" destOrd="0" presId="urn:microsoft.com/office/officeart/2018/2/layout/IconLabelList"/>
    <dgm:cxn modelId="{26315E52-DE32-48F3-9A23-A5B3739D39B4}" type="presOf" srcId="{C209FC66-5F0E-4720-A2EB-97377C7A05D8}" destId="{0A629F0E-A655-4206-AD51-48ED4064EA74}" srcOrd="0" destOrd="0" presId="urn:microsoft.com/office/officeart/2018/2/layout/IconLabelList"/>
    <dgm:cxn modelId="{8E3F6ABF-3C62-4E29-B7E7-3CF379FD040D}" type="presOf" srcId="{E4D2B585-BC49-46A9-9824-7CA45FD0B306}" destId="{FD2A9D3D-B220-4979-9E63-A1662E3E1C64}" srcOrd="0" destOrd="0" presId="urn:microsoft.com/office/officeart/2018/2/layout/IconLabelList"/>
    <dgm:cxn modelId="{CCECF5C3-EA20-4C1D-A7EE-E8D61D3D40AF}" srcId="{574552CC-375E-4F45-AAFD-9074D6738301}" destId="{C209FC66-5F0E-4720-A2EB-97377C7A05D8}" srcOrd="0" destOrd="0" parTransId="{79847C12-6407-4E9F-84C9-22A73E7BABA8}" sibTransId="{DAACB3D7-CD6A-47F9-A3C1-1156CF3B6987}"/>
    <dgm:cxn modelId="{17D473D5-33A6-4497-A357-02FEBDCF255D}" srcId="{574552CC-375E-4F45-AAFD-9074D6738301}" destId="{A0774C22-4406-4C61-BED7-4CE45004478F}" srcOrd="1" destOrd="0" parTransId="{FAE7C5CE-B242-42BC-9E39-095FA9144DF5}" sibTransId="{01792EE4-58E7-41FB-893D-FE7017D032B3}"/>
    <dgm:cxn modelId="{082B50EF-6FCA-4BB1-B723-F20A14AA876E}" srcId="{574552CC-375E-4F45-AAFD-9074D6738301}" destId="{E4D2B585-BC49-46A9-9824-7CA45FD0B306}" srcOrd="2" destOrd="0" parTransId="{751FE97E-687E-472B-A909-35A706C0B9BF}" sibTransId="{BAD2506D-DD3A-4C6C-9CFB-F64CA668CEF3}"/>
    <dgm:cxn modelId="{C5742935-148D-49A1-8B75-4D13057432F3}" type="presParOf" srcId="{6123A7CD-C9A1-471C-9008-F6115A5DC48E}" destId="{830B8324-18F0-47DA-AE58-AAC559904584}" srcOrd="0" destOrd="0" presId="urn:microsoft.com/office/officeart/2018/2/layout/IconLabelList"/>
    <dgm:cxn modelId="{45987CE2-6F28-4619-9EC5-79F720CD5340}" type="presParOf" srcId="{830B8324-18F0-47DA-AE58-AAC559904584}" destId="{1625B7E9-21AE-49F0-A2CF-B28CB6B42034}" srcOrd="0" destOrd="0" presId="urn:microsoft.com/office/officeart/2018/2/layout/IconLabelList"/>
    <dgm:cxn modelId="{C1185F53-7656-458B-AEC2-3BBEDCF405CA}" type="presParOf" srcId="{830B8324-18F0-47DA-AE58-AAC559904584}" destId="{0669C5C9-896C-4C06-B5DE-E8F6FFAC8415}" srcOrd="1" destOrd="0" presId="urn:microsoft.com/office/officeart/2018/2/layout/IconLabelList"/>
    <dgm:cxn modelId="{03F15EB0-F7EB-452B-B44A-6975587A57FF}" type="presParOf" srcId="{830B8324-18F0-47DA-AE58-AAC559904584}" destId="{0A629F0E-A655-4206-AD51-48ED4064EA74}" srcOrd="2" destOrd="0" presId="urn:microsoft.com/office/officeart/2018/2/layout/IconLabelList"/>
    <dgm:cxn modelId="{B077713D-DB42-42D4-98F8-51CE7926EB33}" type="presParOf" srcId="{6123A7CD-C9A1-471C-9008-F6115A5DC48E}" destId="{7A70D807-BBA2-4DA7-B916-3D4A856D58C4}" srcOrd="1" destOrd="0" presId="urn:microsoft.com/office/officeart/2018/2/layout/IconLabelList"/>
    <dgm:cxn modelId="{69991E39-0D3A-436A-B22F-09C0A70F6D5E}" type="presParOf" srcId="{6123A7CD-C9A1-471C-9008-F6115A5DC48E}" destId="{AAB86FB5-2A6A-4BC7-97F5-70249146384F}" srcOrd="2" destOrd="0" presId="urn:microsoft.com/office/officeart/2018/2/layout/IconLabelList"/>
    <dgm:cxn modelId="{9A803625-D363-435F-9165-BABED1C78B6C}" type="presParOf" srcId="{AAB86FB5-2A6A-4BC7-97F5-70249146384F}" destId="{1892981D-2DB7-4A88-BE19-0E0F2970AFAF}" srcOrd="0" destOrd="0" presId="urn:microsoft.com/office/officeart/2018/2/layout/IconLabelList"/>
    <dgm:cxn modelId="{D8FCC15C-3342-4D69-8F56-FDD141FA237E}" type="presParOf" srcId="{AAB86FB5-2A6A-4BC7-97F5-70249146384F}" destId="{F9AA26C4-D42C-4C1D-9BD9-2FB45E1DFE14}" srcOrd="1" destOrd="0" presId="urn:microsoft.com/office/officeart/2018/2/layout/IconLabelList"/>
    <dgm:cxn modelId="{DE21FB21-5F90-4A9E-9EB8-FD9A41E53E2C}" type="presParOf" srcId="{AAB86FB5-2A6A-4BC7-97F5-70249146384F}" destId="{7A9C243C-E1D6-4F3D-8696-5167B0C8411D}" srcOrd="2" destOrd="0" presId="urn:microsoft.com/office/officeart/2018/2/layout/IconLabelList"/>
    <dgm:cxn modelId="{C33CA4D5-A072-4C45-B39C-496B785956AB}" type="presParOf" srcId="{6123A7CD-C9A1-471C-9008-F6115A5DC48E}" destId="{2828F3F2-D6C3-4825-82DC-82C0C92F627A}" srcOrd="3" destOrd="0" presId="urn:microsoft.com/office/officeart/2018/2/layout/IconLabelList"/>
    <dgm:cxn modelId="{C2942C9D-29F7-46DC-93FE-618CCDEAD263}" type="presParOf" srcId="{6123A7CD-C9A1-471C-9008-F6115A5DC48E}" destId="{08C4BACB-FD78-4FAA-B2D6-545271DC062D}" srcOrd="4" destOrd="0" presId="urn:microsoft.com/office/officeart/2018/2/layout/IconLabelList"/>
    <dgm:cxn modelId="{C0D97180-99D2-47B9-9B62-D1B12B182CAC}" type="presParOf" srcId="{08C4BACB-FD78-4FAA-B2D6-545271DC062D}" destId="{A5372562-684C-4DA3-A221-186962B577F6}" srcOrd="0" destOrd="0" presId="urn:microsoft.com/office/officeart/2018/2/layout/IconLabelList"/>
    <dgm:cxn modelId="{C90B8CB9-89FB-49CD-BD5C-668F60DD348F}" type="presParOf" srcId="{08C4BACB-FD78-4FAA-B2D6-545271DC062D}" destId="{257734C6-A06C-492E-9D84-543B165A5954}" srcOrd="1" destOrd="0" presId="urn:microsoft.com/office/officeart/2018/2/layout/IconLabelList"/>
    <dgm:cxn modelId="{2208C128-ACBE-4751-8EAC-97348947DD28}" type="presParOf" srcId="{08C4BACB-FD78-4FAA-B2D6-545271DC062D}" destId="{FD2A9D3D-B220-4979-9E63-A1662E3E1C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0D9114-8630-4410-98EE-1A79D15FF2D6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DA9D0-76CD-4517-BDD1-0055D2A34FAD}">
      <dgm:prSet/>
      <dgm:spPr/>
      <dgm:t>
        <a:bodyPr/>
        <a:lstStyle/>
        <a:p>
          <a:r>
            <a:rPr lang="en-GB"/>
            <a:t>Tán huyết miễn dịch do kháng thể nóng</a:t>
          </a:r>
          <a:endParaRPr lang="en-US"/>
        </a:p>
      </dgm:t>
    </dgm:pt>
    <dgm:pt modelId="{C1093741-6FB9-4F1E-B641-F2945F6F02E1}" type="parTrans" cxnId="{ACAB6687-92BC-4D99-97E1-C05C31B073A1}">
      <dgm:prSet/>
      <dgm:spPr/>
      <dgm:t>
        <a:bodyPr/>
        <a:lstStyle/>
        <a:p>
          <a:endParaRPr lang="en-US"/>
        </a:p>
      </dgm:t>
    </dgm:pt>
    <dgm:pt modelId="{4B8A50B1-CDA9-4D36-874D-70CC05BDAC7E}" type="sibTrans" cxnId="{ACAB6687-92BC-4D99-97E1-C05C31B073A1}">
      <dgm:prSet/>
      <dgm:spPr/>
      <dgm:t>
        <a:bodyPr/>
        <a:lstStyle/>
        <a:p>
          <a:endParaRPr lang="en-US"/>
        </a:p>
      </dgm:t>
    </dgm:pt>
    <dgm:pt modelId="{FF65C2BB-657D-4D52-ACE4-A886073B245C}">
      <dgm:prSet/>
      <dgm:spPr/>
      <dgm:t>
        <a:bodyPr/>
        <a:lstStyle/>
        <a:p>
          <a:r>
            <a:rPr lang="en-GB" dirty="0" err="1"/>
            <a:t>Thể</a:t>
          </a:r>
          <a:r>
            <a:rPr lang="en-GB" dirty="0"/>
            <a:t> </a:t>
          </a:r>
          <a:r>
            <a:rPr lang="en-GB" dirty="0" err="1"/>
            <a:t>nặng</a:t>
          </a:r>
          <a:r>
            <a:rPr lang="en-GB" dirty="0"/>
            <a:t> </a:t>
          </a:r>
          <a:r>
            <a:rPr lang="en-GB" dirty="0" err="1"/>
            <a:t>biểu</a:t>
          </a:r>
          <a:r>
            <a:rPr lang="en-GB" dirty="0"/>
            <a:t> </a:t>
          </a:r>
          <a:r>
            <a:rPr lang="en-GB" dirty="0" err="1"/>
            <a:t>hiện</a:t>
          </a:r>
          <a:r>
            <a:rPr lang="en-GB" dirty="0"/>
            <a:t> c</a:t>
          </a:r>
          <a:r>
            <a:rPr lang="vi-VN" dirty="0"/>
            <a:t>ơ</a:t>
          </a:r>
          <a:r>
            <a:rPr lang="en-US" dirty="0"/>
            <a:t>n </a:t>
          </a:r>
          <a:r>
            <a:rPr lang="en-US" dirty="0" err="1"/>
            <a:t>tán</a:t>
          </a:r>
          <a:r>
            <a:rPr lang="en-US" dirty="0"/>
            <a:t> </a:t>
          </a:r>
          <a:r>
            <a:rPr lang="en-US" dirty="0" err="1"/>
            <a:t>huyết</a:t>
          </a:r>
          <a:r>
            <a:rPr lang="en-US" dirty="0"/>
            <a:t> </a:t>
          </a:r>
          <a:r>
            <a:rPr lang="en-US" dirty="0" err="1"/>
            <a:t>rầm</a:t>
          </a:r>
          <a:r>
            <a:rPr lang="en-US" dirty="0"/>
            <a:t> </a:t>
          </a:r>
          <a:r>
            <a:rPr lang="en-US" dirty="0" err="1"/>
            <a:t>rộ</a:t>
          </a:r>
          <a:r>
            <a:rPr lang="en-US" dirty="0"/>
            <a:t>,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thiếu</a:t>
          </a:r>
          <a:r>
            <a:rPr lang="en-US" dirty="0"/>
            <a:t> oxy </a:t>
          </a:r>
          <a:r>
            <a:rPr lang="en-US" dirty="0" err="1"/>
            <a:t>máu</a:t>
          </a:r>
          <a:r>
            <a:rPr lang="en-US" dirty="0"/>
            <a:t>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nh</a:t>
          </a:r>
          <a:r>
            <a:rPr lang="vi-VN" dirty="0"/>
            <a:t>ư</a:t>
          </a:r>
          <a:r>
            <a:rPr lang="en-US" dirty="0"/>
            <a:t> </a:t>
          </a:r>
          <a:r>
            <a:rPr lang="en-US" dirty="0" err="1"/>
            <a:t>lú</a:t>
          </a:r>
          <a:r>
            <a:rPr lang="en-US" dirty="0"/>
            <a:t> </a:t>
          </a:r>
          <a:r>
            <a:rPr lang="en-US" dirty="0" err="1"/>
            <a:t>lẫn</a:t>
          </a:r>
          <a:r>
            <a:rPr lang="en-US" dirty="0"/>
            <a:t>, l</a:t>
          </a:r>
          <a:r>
            <a:rPr lang="vi-VN" dirty="0"/>
            <a:t>ơ</a:t>
          </a:r>
          <a:r>
            <a:rPr lang="en-US" dirty="0"/>
            <a:t> m</a:t>
          </a:r>
          <a:r>
            <a:rPr lang="vi-VN" dirty="0"/>
            <a:t>ơ</a:t>
          </a:r>
          <a:r>
            <a:rPr lang="en-US" dirty="0"/>
            <a:t>, </a:t>
          </a:r>
          <a:r>
            <a:rPr lang="en-US" dirty="0" err="1"/>
            <a:t>hôn</a:t>
          </a:r>
          <a:r>
            <a:rPr lang="en-US" dirty="0"/>
            <a:t> </a:t>
          </a:r>
          <a:r>
            <a:rPr lang="en-US" dirty="0" err="1"/>
            <a:t>mê</a:t>
          </a:r>
          <a:r>
            <a:rPr lang="en-US" dirty="0"/>
            <a:t>,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Hct</a:t>
          </a:r>
          <a:r>
            <a:rPr lang="en-US" dirty="0"/>
            <a:t> &lt; 10%</a:t>
          </a:r>
        </a:p>
      </dgm:t>
    </dgm:pt>
    <dgm:pt modelId="{F5494DA7-1849-437E-A300-43F6CD6B437A}" type="parTrans" cxnId="{324DDF71-A1CD-4117-A5B3-A071C56BD4EE}">
      <dgm:prSet/>
      <dgm:spPr/>
      <dgm:t>
        <a:bodyPr/>
        <a:lstStyle/>
        <a:p>
          <a:endParaRPr lang="en-US"/>
        </a:p>
      </dgm:t>
    </dgm:pt>
    <dgm:pt modelId="{66146F83-4F94-47EE-840B-466DC0AC53BD}" type="sibTrans" cxnId="{324DDF71-A1CD-4117-A5B3-A071C56BD4EE}">
      <dgm:prSet/>
      <dgm:spPr/>
      <dgm:t>
        <a:bodyPr/>
        <a:lstStyle/>
        <a:p>
          <a:endParaRPr lang="en-US"/>
        </a:p>
      </dgm:t>
    </dgm:pt>
    <dgm:pt modelId="{D56F0484-7620-4D8C-942A-D7DFA788051A}">
      <dgm:prSet/>
      <dgm:spPr/>
      <dgm:t>
        <a:bodyPr/>
        <a:lstStyle/>
        <a:p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máu</a:t>
          </a:r>
          <a:r>
            <a:rPr lang="en-US" dirty="0"/>
            <a:t> : </a:t>
          </a:r>
          <a:r>
            <a:rPr lang="en-US" dirty="0" err="1"/>
            <a:t>hồng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rữa</a:t>
          </a:r>
          <a:endParaRPr lang="en-US" dirty="0"/>
        </a:p>
      </dgm:t>
    </dgm:pt>
    <dgm:pt modelId="{1B46E917-7A83-4F86-9F64-52E79D0578AF}" type="parTrans" cxnId="{2C13BAF4-309B-48F4-9813-0D26FB3DF89D}">
      <dgm:prSet/>
      <dgm:spPr/>
      <dgm:t>
        <a:bodyPr/>
        <a:lstStyle/>
        <a:p>
          <a:endParaRPr lang="en-US"/>
        </a:p>
      </dgm:t>
    </dgm:pt>
    <dgm:pt modelId="{C7B20307-1A17-4A4E-8C9C-225870D896A6}" type="sibTrans" cxnId="{2C13BAF4-309B-48F4-9813-0D26FB3DF89D}">
      <dgm:prSet/>
      <dgm:spPr/>
      <dgm:t>
        <a:bodyPr/>
        <a:lstStyle/>
        <a:p>
          <a:endParaRPr lang="en-US"/>
        </a:p>
      </dgm:t>
    </dgm:pt>
    <dgm:pt modelId="{6D458547-B5E1-481F-BD09-16D6BDF130CD}">
      <dgm:prSet/>
      <dgm:spPr/>
      <dgm:t>
        <a:bodyPr/>
        <a:lstStyle/>
        <a:p>
          <a:r>
            <a:rPr lang="en-US"/>
            <a:t>Corticoid liều cao 01 g/ngày/ 3 ngày truyền tĩnh mạch</a:t>
          </a:r>
        </a:p>
      </dgm:t>
    </dgm:pt>
    <dgm:pt modelId="{87CDA2E8-4FA3-454E-A8B8-A197FB4D74BF}" type="parTrans" cxnId="{2AFA487B-3C57-4FD5-ABB5-A94F72B0F84E}">
      <dgm:prSet/>
      <dgm:spPr/>
      <dgm:t>
        <a:bodyPr/>
        <a:lstStyle/>
        <a:p>
          <a:endParaRPr lang="en-US"/>
        </a:p>
      </dgm:t>
    </dgm:pt>
    <dgm:pt modelId="{B7A89CF8-2B80-4148-831E-54D990AD927C}" type="sibTrans" cxnId="{2AFA487B-3C57-4FD5-ABB5-A94F72B0F84E}">
      <dgm:prSet/>
      <dgm:spPr/>
      <dgm:t>
        <a:bodyPr/>
        <a:lstStyle/>
        <a:p>
          <a:endParaRPr lang="en-US"/>
        </a:p>
      </dgm:t>
    </dgm:pt>
    <dgm:pt modelId="{9610847D-F9C3-4E8A-BD65-EAD2495D3F8C}">
      <dgm:prSet/>
      <dgm:spPr/>
      <dgm:t>
        <a:bodyPr/>
        <a:lstStyle/>
        <a:p>
          <a:r>
            <a:rPr lang="en-US"/>
            <a:t>Gamma globulin 01 g/kg/ngày trong 2 ngày</a:t>
          </a:r>
        </a:p>
      </dgm:t>
    </dgm:pt>
    <dgm:pt modelId="{847FF83A-FE0D-4BFF-891D-93C056F776A2}" type="parTrans" cxnId="{8EDD07C3-031E-4384-8AD7-1E15E30C6D59}">
      <dgm:prSet/>
      <dgm:spPr/>
      <dgm:t>
        <a:bodyPr/>
        <a:lstStyle/>
        <a:p>
          <a:endParaRPr lang="en-US"/>
        </a:p>
      </dgm:t>
    </dgm:pt>
    <dgm:pt modelId="{BBEEAD56-9F96-4192-A488-5F55FAE88749}" type="sibTrans" cxnId="{8EDD07C3-031E-4384-8AD7-1E15E30C6D59}">
      <dgm:prSet/>
      <dgm:spPr/>
      <dgm:t>
        <a:bodyPr/>
        <a:lstStyle/>
        <a:p>
          <a:endParaRPr lang="en-US"/>
        </a:p>
      </dgm:t>
    </dgm:pt>
    <dgm:pt modelId="{AE59E48C-A64E-4780-8B4E-565062D4AA54}" type="pres">
      <dgm:prSet presAssocID="{660D9114-8630-4410-98EE-1A79D15FF2D6}" presName="Name0" presStyleCnt="0">
        <dgm:presLayoutVars>
          <dgm:dir/>
          <dgm:animLvl val="lvl"/>
          <dgm:resizeHandles val="exact"/>
        </dgm:presLayoutVars>
      </dgm:prSet>
      <dgm:spPr/>
    </dgm:pt>
    <dgm:pt modelId="{7983F11C-EB72-44D8-854E-0DC62631AA99}" type="pres">
      <dgm:prSet presAssocID="{FF65C2BB-657D-4D52-ACE4-A886073B245C}" presName="boxAndChildren" presStyleCnt="0"/>
      <dgm:spPr/>
    </dgm:pt>
    <dgm:pt modelId="{640DC680-2D8C-4237-9012-98A841430A91}" type="pres">
      <dgm:prSet presAssocID="{FF65C2BB-657D-4D52-ACE4-A886073B245C}" presName="parentTextBox" presStyleLbl="node1" presStyleIdx="0" presStyleCnt="2"/>
      <dgm:spPr/>
    </dgm:pt>
    <dgm:pt modelId="{9E0EA6BD-CC5D-4528-A62A-EE23F76895F2}" type="pres">
      <dgm:prSet presAssocID="{FF65C2BB-657D-4D52-ACE4-A886073B245C}" presName="entireBox" presStyleLbl="node1" presStyleIdx="0" presStyleCnt="2"/>
      <dgm:spPr/>
    </dgm:pt>
    <dgm:pt modelId="{5A2D9D26-D377-4F2B-87B2-3A35675B6308}" type="pres">
      <dgm:prSet presAssocID="{FF65C2BB-657D-4D52-ACE4-A886073B245C}" presName="descendantBox" presStyleCnt="0"/>
      <dgm:spPr/>
    </dgm:pt>
    <dgm:pt modelId="{87BF03D8-7B19-46DD-A351-152557DB569F}" type="pres">
      <dgm:prSet presAssocID="{D56F0484-7620-4D8C-942A-D7DFA788051A}" presName="childTextBox" presStyleLbl="fgAccFollowNode1" presStyleIdx="0" presStyleCnt="3">
        <dgm:presLayoutVars>
          <dgm:bulletEnabled val="1"/>
        </dgm:presLayoutVars>
      </dgm:prSet>
      <dgm:spPr/>
    </dgm:pt>
    <dgm:pt modelId="{E999A57F-0BA3-4A13-869B-CD54B6AF4A57}" type="pres">
      <dgm:prSet presAssocID="{6D458547-B5E1-481F-BD09-16D6BDF130CD}" presName="childTextBox" presStyleLbl="fgAccFollowNode1" presStyleIdx="1" presStyleCnt="3">
        <dgm:presLayoutVars>
          <dgm:bulletEnabled val="1"/>
        </dgm:presLayoutVars>
      </dgm:prSet>
      <dgm:spPr/>
    </dgm:pt>
    <dgm:pt modelId="{EAD7D572-D9C9-4094-BA5E-3EEBE27B835D}" type="pres">
      <dgm:prSet presAssocID="{9610847D-F9C3-4E8A-BD65-EAD2495D3F8C}" presName="childTextBox" presStyleLbl="fgAccFollowNode1" presStyleIdx="2" presStyleCnt="3">
        <dgm:presLayoutVars>
          <dgm:bulletEnabled val="1"/>
        </dgm:presLayoutVars>
      </dgm:prSet>
      <dgm:spPr/>
    </dgm:pt>
    <dgm:pt modelId="{2A0C6E69-E410-4828-B4B6-DFA764DF143F}" type="pres">
      <dgm:prSet presAssocID="{4B8A50B1-CDA9-4D36-874D-70CC05BDAC7E}" presName="sp" presStyleCnt="0"/>
      <dgm:spPr/>
    </dgm:pt>
    <dgm:pt modelId="{C2AABC93-7850-45C6-88C3-6619123BBAE0}" type="pres">
      <dgm:prSet presAssocID="{D79DA9D0-76CD-4517-BDD1-0055D2A34FAD}" presName="arrowAndChildren" presStyleCnt="0"/>
      <dgm:spPr/>
    </dgm:pt>
    <dgm:pt modelId="{15D7D017-9A69-4AC0-80EA-1F761F92866B}" type="pres">
      <dgm:prSet presAssocID="{D79DA9D0-76CD-4517-BDD1-0055D2A34FAD}" presName="parentTextArrow" presStyleLbl="node1" presStyleIdx="1" presStyleCnt="2" custScaleY="49898"/>
      <dgm:spPr/>
    </dgm:pt>
  </dgm:ptLst>
  <dgm:cxnLst>
    <dgm:cxn modelId="{B38D550B-CE86-4704-A5CB-6F0534EF7445}" type="presOf" srcId="{660D9114-8630-4410-98EE-1A79D15FF2D6}" destId="{AE59E48C-A64E-4780-8B4E-565062D4AA54}" srcOrd="0" destOrd="0" presId="urn:microsoft.com/office/officeart/2005/8/layout/process4"/>
    <dgm:cxn modelId="{643C1C47-F147-4369-B2AD-C08E4F657965}" type="presOf" srcId="{9610847D-F9C3-4E8A-BD65-EAD2495D3F8C}" destId="{EAD7D572-D9C9-4094-BA5E-3EEBE27B835D}" srcOrd="0" destOrd="0" presId="urn:microsoft.com/office/officeart/2005/8/layout/process4"/>
    <dgm:cxn modelId="{324DDF71-A1CD-4117-A5B3-A071C56BD4EE}" srcId="{660D9114-8630-4410-98EE-1A79D15FF2D6}" destId="{FF65C2BB-657D-4D52-ACE4-A886073B245C}" srcOrd="1" destOrd="0" parTransId="{F5494DA7-1849-437E-A300-43F6CD6B437A}" sibTransId="{66146F83-4F94-47EE-840B-466DC0AC53BD}"/>
    <dgm:cxn modelId="{2AFA487B-3C57-4FD5-ABB5-A94F72B0F84E}" srcId="{FF65C2BB-657D-4D52-ACE4-A886073B245C}" destId="{6D458547-B5E1-481F-BD09-16D6BDF130CD}" srcOrd="1" destOrd="0" parTransId="{87CDA2E8-4FA3-454E-A8B8-A197FB4D74BF}" sibTransId="{B7A89CF8-2B80-4148-831E-54D990AD927C}"/>
    <dgm:cxn modelId="{ACAB6687-92BC-4D99-97E1-C05C31B073A1}" srcId="{660D9114-8630-4410-98EE-1A79D15FF2D6}" destId="{D79DA9D0-76CD-4517-BDD1-0055D2A34FAD}" srcOrd="0" destOrd="0" parTransId="{C1093741-6FB9-4F1E-B641-F2945F6F02E1}" sibTransId="{4B8A50B1-CDA9-4D36-874D-70CC05BDAC7E}"/>
    <dgm:cxn modelId="{6908078B-AD8A-418B-88BE-6A7538CD0CA4}" type="presOf" srcId="{D56F0484-7620-4D8C-942A-D7DFA788051A}" destId="{87BF03D8-7B19-46DD-A351-152557DB569F}" srcOrd="0" destOrd="0" presId="urn:microsoft.com/office/officeart/2005/8/layout/process4"/>
    <dgm:cxn modelId="{ECAEC99A-CE76-4E9D-8D6F-DAFF923F662F}" type="presOf" srcId="{D79DA9D0-76CD-4517-BDD1-0055D2A34FAD}" destId="{15D7D017-9A69-4AC0-80EA-1F761F92866B}" srcOrd="0" destOrd="0" presId="urn:microsoft.com/office/officeart/2005/8/layout/process4"/>
    <dgm:cxn modelId="{8EDD07C3-031E-4384-8AD7-1E15E30C6D59}" srcId="{FF65C2BB-657D-4D52-ACE4-A886073B245C}" destId="{9610847D-F9C3-4E8A-BD65-EAD2495D3F8C}" srcOrd="2" destOrd="0" parTransId="{847FF83A-FE0D-4BFF-891D-93C056F776A2}" sibTransId="{BBEEAD56-9F96-4192-A488-5F55FAE88749}"/>
    <dgm:cxn modelId="{7F5B14E9-FC2D-457F-9DED-4497D31D50CA}" type="presOf" srcId="{FF65C2BB-657D-4D52-ACE4-A886073B245C}" destId="{9E0EA6BD-CC5D-4528-A62A-EE23F76895F2}" srcOrd="1" destOrd="0" presId="urn:microsoft.com/office/officeart/2005/8/layout/process4"/>
    <dgm:cxn modelId="{234306EA-843D-48B5-A83B-27C8EBE5C5F6}" type="presOf" srcId="{FF65C2BB-657D-4D52-ACE4-A886073B245C}" destId="{640DC680-2D8C-4237-9012-98A841430A91}" srcOrd="0" destOrd="0" presId="urn:microsoft.com/office/officeart/2005/8/layout/process4"/>
    <dgm:cxn modelId="{2C13BAF4-309B-48F4-9813-0D26FB3DF89D}" srcId="{FF65C2BB-657D-4D52-ACE4-A886073B245C}" destId="{D56F0484-7620-4D8C-942A-D7DFA788051A}" srcOrd="0" destOrd="0" parTransId="{1B46E917-7A83-4F86-9F64-52E79D0578AF}" sibTransId="{C7B20307-1A17-4A4E-8C9C-225870D896A6}"/>
    <dgm:cxn modelId="{B113CEFF-75CB-4321-9A3A-C17E646A9039}" type="presOf" srcId="{6D458547-B5E1-481F-BD09-16D6BDF130CD}" destId="{E999A57F-0BA3-4A13-869B-CD54B6AF4A57}" srcOrd="0" destOrd="0" presId="urn:microsoft.com/office/officeart/2005/8/layout/process4"/>
    <dgm:cxn modelId="{52B251F6-38D8-4598-82DD-20AB08D60EEA}" type="presParOf" srcId="{AE59E48C-A64E-4780-8B4E-565062D4AA54}" destId="{7983F11C-EB72-44D8-854E-0DC62631AA99}" srcOrd="0" destOrd="0" presId="urn:microsoft.com/office/officeart/2005/8/layout/process4"/>
    <dgm:cxn modelId="{C5FFF5B8-8C23-44AB-88CA-2DB0AFB13E2A}" type="presParOf" srcId="{7983F11C-EB72-44D8-854E-0DC62631AA99}" destId="{640DC680-2D8C-4237-9012-98A841430A91}" srcOrd="0" destOrd="0" presId="urn:microsoft.com/office/officeart/2005/8/layout/process4"/>
    <dgm:cxn modelId="{DCB3A965-C099-4F70-8937-A566D9F33312}" type="presParOf" srcId="{7983F11C-EB72-44D8-854E-0DC62631AA99}" destId="{9E0EA6BD-CC5D-4528-A62A-EE23F76895F2}" srcOrd="1" destOrd="0" presId="urn:microsoft.com/office/officeart/2005/8/layout/process4"/>
    <dgm:cxn modelId="{E79AB96E-605A-4921-B29D-3E48D4A7F0E1}" type="presParOf" srcId="{7983F11C-EB72-44D8-854E-0DC62631AA99}" destId="{5A2D9D26-D377-4F2B-87B2-3A35675B6308}" srcOrd="2" destOrd="0" presId="urn:microsoft.com/office/officeart/2005/8/layout/process4"/>
    <dgm:cxn modelId="{A37F1314-4F37-44FC-99F7-FC5940D14793}" type="presParOf" srcId="{5A2D9D26-D377-4F2B-87B2-3A35675B6308}" destId="{87BF03D8-7B19-46DD-A351-152557DB569F}" srcOrd="0" destOrd="0" presId="urn:microsoft.com/office/officeart/2005/8/layout/process4"/>
    <dgm:cxn modelId="{900986FF-64A5-4E89-8305-B51668FA7C95}" type="presParOf" srcId="{5A2D9D26-D377-4F2B-87B2-3A35675B6308}" destId="{E999A57F-0BA3-4A13-869B-CD54B6AF4A57}" srcOrd="1" destOrd="0" presId="urn:microsoft.com/office/officeart/2005/8/layout/process4"/>
    <dgm:cxn modelId="{5B9DAAE5-B4A6-4710-88B6-E6DDE2341860}" type="presParOf" srcId="{5A2D9D26-D377-4F2B-87B2-3A35675B6308}" destId="{EAD7D572-D9C9-4094-BA5E-3EEBE27B835D}" srcOrd="2" destOrd="0" presId="urn:microsoft.com/office/officeart/2005/8/layout/process4"/>
    <dgm:cxn modelId="{F9FCC7F6-0462-462D-8852-7C56C3294B27}" type="presParOf" srcId="{AE59E48C-A64E-4780-8B4E-565062D4AA54}" destId="{2A0C6E69-E410-4828-B4B6-DFA764DF143F}" srcOrd="1" destOrd="0" presId="urn:microsoft.com/office/officeart/2005/8/layout/process4"/>
    <dgm:cxn modelId="{9956466E-482E-46AD-A4F9-71EA125D6543}" type="presParOf" srcId="{AE59E48C-A64E-4780-8B4E-565062D4AA54}" destId="{C2AABC93-7850-45C6-88C3-6619123BBAE0}" srcOrd="2" destOrd="0" presId="urn:microsoft.com/office/officeart/2005/8/layout/process4"/>
    <dgm:cxn modelId="{CD79453C-3A60-4648-84F4-A223D004C99B}" type="presParOf" srcId="{C2AABC93-7850-45C6-88C3-6619123BBAE0}" destId="{15D7D017-9A69-4AC0-80EA-1F761F9286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6C4006-6FB4-480B-88BD-32EDDA57A4DE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51C2AF8-A167-4283-A115-0B79A6264CE1}">
      <dgm:prSet/>
      <dgm:spPr/>
      <dgm:t>
        <a:bodyPr/>
        <a:lstStyle/>
        <a:p>
          <a:r>
            <a:rPr lang="en-US"/>
            <a:t>Theo dõi : hồng cầu l</a:t>
          </a:r>
          <a:r>
            <a:rPr lang="vi-VN"/>
            <a:t>ư</a:t>
          </a:r>
          <a:r>
            <a:rPr lang="en-US"/>
            <a:t>ới, Hb, LDH, bilirubin, coombs test</a:t>
          </a:r>
        </a:p>
      </dgm:t>
    </dgm:pt>
    <dgm:pt modelId="{314B9642-1D8A-43EE-B8F9-F3FDC8243F73}" type="parTrans" cxnId="{DF259B8B-F4EC-4E00-940A-928C54A6E8F3}">
      <dgm:prSet/>
      <dgm:spPr/>
      <dgm:t>
        <a:bodyPr/>
        <a:lstStyle/>
        <a:p>
          <a:endParaRPr lang="en-US"/>
        </a:p>
      </dgm:t>
    </dgm:pt>
    <dgm:pt modelId="{12E8E470-7BFF-4C0E-B4A0-8CCECC8D8D62}" type="sibTrans" cxnId="{DF259B8B-F4EC-4E00-940A-928C54A6E8F3}">
      <dgm:prSet/>
      <dgm:spPr/>
      <dgm:t>
        <a:bodyPr/>
        <a:lstStyle/>
        <a:p>
          <a:endParaRPr lang="en-US"/>
        </a:p>
      </dgm:t>
    </dgm:pt>
    <dgm:pt modelId="{B9D51BFB-61B9-4184-B9D8-484036C71C32}">
      <dgm:prSet/>
      <dgm:spPr/>
      <dgm:t>
        <a:bodyPr/>
        <a:lstStyle/>
        <a:p>
          <a:r>
            <a:rPr lang="en-US"/>
            <a:t>Ngưng corticoid khi các chỉ số trên bình th</a:t>
          </a:r>
          <a:r>
            <a:rPr lang="vi-VN"/>
            <a:t>ư</a:t>
          </a:r>
          <a:r>
            <a:rPr lang="en-US"/>
            <a:t>ờng, coombs test có thể d</a:t>
          </a:r>
          <a:r>
            <a:rPr lang="vi-VN"/>
            <a:t>ư</a:t>
          </a:r>
          <a:r>
            <a:rPr lang="en-US"/>
            <a:t>ơng</a:t>
          </a:r>
        </a:p>
      </dgm:t>
    </dgm:pt>
    <dgm:pt modelId="{5D74F084-1AD7-4C7B-A746-E6B42C89809D}" type="parTrans" cxnId="{C2E4C8A9-CC0E-4847-8236-F74C1C681703}">
      <dgm:prSet/>
      <dgm:spPr/>
      <dgm:t>
        <a:bodyPr/>
        <a:lstStyle/>
        <a:p>
          <a:endParaRPr lang="en-US"/>
        </a:p>
      </dgm:t>
    </dgm:pt>
    <dgm:pt modelId="{816D6E08-68A3-4209-9C70-67612463C45C}" type="sibTrans" cxnId="{C2E4C8A9-CC0E-4847-8236-F74C1C681703}">
      <dgm:prSet/>
      <dgm:spPr/>
      <dgm:t>
        <a:bodyPr/>
        <a:lstStyle/>
        <a:p>
          <a:endParaRPr lang="en-US"/>
        </a:p>
      </dgm:t>
    </dgm:pt>
    <dgm:pt modelId="{181CD5CE-9FE5-44AA-BB88-846612D28B9E}">
      <dgm:prSet/>
      <dgm:spPr/>
      <dgm:t>
        <a:bodyPr/>
        <a:lstStyle/>
        <a:p>
          <a:r>
            <a:rPr lang="en-US"/>
            <a:t>Theo dõi vài tháng sau ng</a:t>
          </a:r>
          <a:r>
            <a:rPr lang="vi-VN"/>
            <a:t>ư</a:t>
          </a:r>
          <a:r>
            <a:rPr lang="en-US"/>
            <a:t>ng thuốc</a:t>
          </a:r>
        </a:p>
      </dgm:t>
    </dgm:pt>
    <dgm:pt modelId="{4E10D996-3DE8-4A68-8D34-3683F451A726}" type="parTrans" cxnId="{AB018323-1D88-4523-869D-D6B7B425C4FF}">
      <dgm:prSet/>
      <dgm:spPr/>
      <dgm:t>
        <a:bodyPr/>
        <a:lstStyle/>
        <a:p>
          <a:endParaRPr lang="en-US"/>
        </a:p>
      </dgm:t>
    </dgm:pt>
    <dgm:pt modelId="{5FAC12B6-8A52-4460-8BE0-DBBA374C4A42}" type="sibTrans" cxnId="{AB018323-1D88-4523-869D-D6B7B425C4FF}">
      <dgm:prSet/>
      <dgm:spPr/>
      <dgm:t>
        <a:bodyPr/>
        <a:lstStyle/>
        <a:p>
          <a:endParaRPr lang="en-US"/>
        </a:p>
      </dgm:t>
    </dgm:pt>
    <dgm:pt modelId="{ED059F94-CFB1-4C3C-B3A6-B69F5A22F0DF}" type="pres">
      <dgm:prSet presAssocID="{9C6C4006-6FB4-480B-88BD-32EDDA57A4DE}" presName="Name0" presStyleCnt="0">
        <dgm:presLayoutVars>
          <dgm:dir/>
          <dgm:animLvl val="lvl"/>
          <dgm:resizeHandles val="exact"/>
        </dgm:presLayoutVars>
      </dgm:prSet>
      <dgm:spPr/>
    </dgm:pt>
    <dgm:pt modelId="{A553FAA9-E7D9-483A-AB6E-478B58F0E315}" type="pres">
      <dgm:prSet presAssocID="{181CD5CE-9FE5-44AA-BB88-846612D28B9E}" presName="boxAndChildren" presStyleCnt="0"/>
      <dgm:spPr/>
    </dgm:pt>
    <dgm:pt modelId="{8A3C346A-23C1-4942-932D-A749ED51B411}" type="pres">
      <dgm:prSet presAssocID="{181CD5CE-9FE5-44AA-BB88-846612D28B9E}" presName="parentTextBox" presStyleLbl="node1" presStyleIdx="0" presStyleCnt="3"/>
      <dgm:spPr/>
    </dgm:pt>
    <dgm:pt modelId="{6C4B6953-8C14-4372-B708-2CDE75B5E211}" type="pres">
      <dgm:prSet presAssocID="{816D6E08-68A3-4209-9C70-67612463C45C}" presName="sp" presStyleCnt="0"/>
      <dgm:spPr/>
    </dgm:pt>
    <dgm:pt modelId="{D9BB698C-3DDE-4BC1-A1D4-99A4519AD322}" type="pres">
      <dgm:prSet presAssocID="{B9D51BFB-61B9-4184-B9D8-484036C71C32}" presName="arrowAndChildren" presStyleCnt="0"/>
      <dgm:spPr/>
    </dgm:pt>
    <dgm:pt modelId="{4C71B898-DB95-4E39-B0E6-40CD7276F3C0}" type="pres">
      <dgm:prSet presAssocID="{B9D51BFB-61B9-4184-B9D8-484036C71C32}" presName="parentTextArrow" presStyleLbl="node1" presStyleIdx="1" presStyleCnt="3"/>
      <dgm:spPr/>
    </dgm:pt>
    <dgm:pt modelId="{12BC1DFC-BE22-4FD1-B78B-901ED1BA51F3}" type="pres">
      <dgm:prSet presAssocID="{12E8E470-7BFF-4C0E-B4A0-8CCECC8D8D62}" presName="sp" presStyleCnt="0"/>
      <dgm:spPr/>
    </dgm:pt>
    <dgm:pt modelId="{67372BCB-8EB2-4501-8E8B-305BCED47984}" type="pres">
      <dgm:prSet presAssocID="{651C2AF8-A167-4283-A115-0B79A6264CE1}" presName="arrowAndChildren" presStyleCnt="0"/>
      <dgm:spPr/>
    </dgm:pt>
    <dgm:pt modelId="{47C9F37A-1492-4CD0-A842-B6FC739970E4}" type="pres">
      <dgm:prSet presAssocID="{651C2AF8-A167-4283-A115-0B79A6264CE1}" presName="parentTextArrow" presStyleLbl="node1" presStyleIdx="2" presStyleCnt="3"/>
      <dgm:spPr/>
    </dgm:pt>
  </dgm:ptLst>
  <dgm:cxnLst>
    <dgm:cxn modelId="{AB018323-1D88-4523-869D-D6B7B425C4FF}" srcId="{9C6C4006-6FB4-480B-88BD-32EDDA57A4DE}" destId="{181CD5CE-9FE5-44AA-BB88-846612D28B9E}" srcOrd="2" destOrd="0" parTransId="{4E10D996-3DE8-4A68-8D34-3683F451A726}" sibTransId="{5FAC12B6-8A52-4460-8BE0-DBBA374C4A42}"/>
    <dgm:cxn modelId="{16130568-636A-4B7A-B879-8F423A99CC69}" type="presOf" srcId="{651C2AF8-A167-4283-A115-0B79A6264CE1}" destId="{47C9F37A-1492-4CD0-A842-B6FC739970E4}" srcOrd="0" destOrd="0" presId="urn:microsoft.com/office/officeart/2005/8/layout/process4"/>
    <dgm:cxn modelId="{EC82D883-6007-487B-84D2-FA1CF72A05B2}" type="presOf" srcId="{9C6C4006-6FB4-480B-88BD-32EDDA57A4DE}" destId="{ED059F94-CFB1-4C3C-B3A6-B69F5A22F0DF}" srcOrd="0" destOrd="0" presId="urn:microsoft.com/office/officeart/2005/8/layout/process4"/>
    <dgm:cxn modelId="{DF259B8B-F4EC-4E00-940A-928C54A6E8F3}" srcId="{9C6C4006-6FB4-480B-88BD-32EDDA57A4DE}" destId="{651C2AF8-A167-4283-A115-0B79A6264CE1}" srcOrd="0" destOrd="0" parTransId="{314B9642-1D8A-43EE-B8F9-F3FDC8243F73}" sibTransId="{12E8E470-7BFF-4C0E-B4A0-8CCECC8D8D62}"/>
    <dgm:cxn modelId="{C2E4C8A9-CC0E-4847-8236-F74C1C681703}" srcId="{9C6C4006-6FB4-480B-88BD-32EDDA57A4DE}" destId="{B9D51BFB-61B9-4184-B9D8-484036C71C32}" srcOrd="1" destOrd="0" parTransId="{5D74F084-1AD7-4C7B-A746-E6B42C89809D}" sibTransId="{816D6E08-68A3-4209-9C70-67612463C45C}"/>
    <dgm:cxn modelId="{D79FACB8-7C76-48B0-A3E3-5B5A49DBEE5B}" type="presOf" srcId="{181CD5CE-9FE5-44AA-BB88-846612D28B9E}" destId="{8A3C346A-23C1-4942-932D-A749ED51B411}" srcOrd="0" destOrd="0" presId="urn:microsoft.com/office/officeart/2005/8/layout/process4"/>
    <dgm:cxn modelId="{3C5F6ACB-727A-4ADC-BE79-D5AD9A16204F}" type="presOf" srcId="{B9D51BFB-61B9-4184-B9D8-484036C71C32}" destId="{4C71B898-DB95-4E39-B0E6-40CD7276F3C0}" srcOrd="0" destOrd="0" presId="urn:microsoft.com/office/officeart/2005/8/layout/process4"/>
    <dgm:cxn modelId="{4168B8D5-F44E-4D99-B945-590AC5EAE39C}" type="presParOf" srcId="{ED059F94-CFB1-4C3C-B3A6-B69F5A22F0DF}" destId="{A553FAA9-E7D9-483A-AB6E-478B58F0E315}" srcOrd="0" destOrd="0" presId="urn:microsoft.com/office/officeart/2005/8/layout/process4"/>
    <dgm:cxn modelId="{05616091-6334-43FA-BF52-99C7A8563B20}" type="presParOf" srcId="{A553FAA9-E7D9-483A-AB6E-478B58F0E315}" destId="{8A3C346A-23C1-4942-932D-A749ED51B411}" srcOrd="0" destOrd="0" presId="urn:microsoft.com/office/officeart/2005/8/layout/process4"/>
    <dgm:cxn modelId="{7A172442-AA1E-475B-A2CB-7A3834D782AC}" type="presParOf" srcId="{ED059F94-CFB1-4C3C-B3A6-B69F5A22F0DF}" destId="{6C4B6953-8C14-4372-B708-2CDE75B5E211}" srcOrd="1" destOrd="0" presId="urn:microsoft.com/office/officeart/2005/8/layout/process4"/>
    <dgm:cxn modelId="{1E8289DB-BACE-4432-9D9E-6C587E129667}" type="presParOf" srcId="{ED059F94-CFB1-4C3C-B3A6-B69F5A22F0DF}" destId="{D9BB698C-3DDE-4BC1-A1D4-99A4519AD322}" srcOrd="2" destOrd="0" presId="urn:microsoft.com/office/officeart/2005/8/layout/process4"/>
    <dgm:cxn modelId="{EE72FDE1-1125-4481-A5F2-CA2DAEB94B49}" type="presParOf" srcId="{D9BB698C-3DDE-4BC1-A1D4-99A4519AD322}" destId="{4C71B898-DB95-4E39-B0E6-40CD7276F3C0}" srcOrd="0" destOrd="0" presId="urn:microsoft.com/office/officeart/2005/8/layout/process4"/>
    <dgm:cxn modelId="{713CC31D-4832-428F-8CC5-A0B6E8BAAF5B}" type="presParOf" srcId="{ED059F94-CFB1-4C3C-B3A6-B69F5A22F0DF}" destId="{12BC1DFC-BE22-4FD1-B78B-901ED1BA51F3}" srcOrd="3" destOrd="0" presId="urn:microsoft.com/office/officeart/2005/8/layout/process4"/>
    <dgm:cxn modelId="{53BD48BD-988D-4F30-AA6F-EB82E7428B45}" type="presParOf" srcId="{ED059F94-CFB1-4C3C-B3A6-B69F5A22F0DF}" destId="{67372BCB-8EB2-4501-8E8B-305BCED47984}" srcOrd="4" destOrd="0" presId="urn:microsoft.com/office/officeart/2005/8/layout/process4"/>
    <dgm:cxn modelId="{E8B87F99-1611-4E5D-9410-C00A0DF8F272}" type="presParOf" srcId="{67372BCB-8EB2-4501-8E8B-305BCED47984}" destId="{47C9F37A-1492-4CD0-A842-B6FC739970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C9A2B0-7BAE-43BC-BC91-A8E329D253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DF0B9-81F6-4770-BDCC-EA0CB6C053D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▲(+) Tán huyết miễn dịch</a:t>
          </a:r>
          <a:endParaRPr lang="en-US"/>
        </a:p>
      </dgm:t>
    </dgm:pt>
    <dgm:pt modelId="{BF4C8E2F-EA28-4398-B313-57627A74B8CA}" type="parTrans" cxnId="{E73F0927-5523-4A11-A964-46E0330765BE}">
      <dgm:prSet/>
      <dgm:spPr/>
      <dgm:t>
        <a:bodyPr/>
        <a:lstStyle/>
        <a:p>
          <a:endParaRPr lang="en-US"/>
        </a:p>
      </dgm:t>
    </dgm:pt>
    <dgm:pt modelId="{8F7AB9D4-2597-496E-8BA4-3C8805BE303B}" type="sibTrans" cxnId="{E73F0927-5523-4A11-A964-46E0330765BE}">
      <dgm:prSet/>
      <dgm:spPr/>
      <dgm:t>
        <a:bodyPr/>
        <a:lstStyle/>
        <a:p>
          <a:endParaRPr lang="en-US"/>
        </a:p>
      </dgm:t>
    </dgm:pt>
    <dgm:pt modelId="{71356FA5-E0B0-4337-9569-A55A6252E33F}" type="asst">
      <dgm:prSet phldrT="[Text]"/>
      <dgm:spPr/>
      <dgm:t>
        <a:bodyPr/>
        <a:lstStyle/>
        <a:p>
          <a:r>
            <a:rPr lang="en-US"/>
            <a:t>Kháng thể nóng</a:t>
          </a:r>
        </a:p>
      </dgm:t>
    </dgm:pt>
    <dgm:pt modelId="{D6D8D85A-45CF-47E2-84D9-49B44CCFF08B}" type="parTrans" cxnId="{FC1E24EF-253B-49B4-8779-2A1063750C88}">
      <dgm:prSet/>
      <dgm:spPr/>
      <dgm:t>
        <a:bodyPr/>
        <a:lstStyle/>
        <a:p>
          <a:endParaRPr lang="en-US"/>
        </a:p>
      </dgm:t>
    </dgm:pt>
    <dgm:pt modelId="{0B0E7416-E234-411E-AD23-EE9A6F0F5DD4}" type="sibTrans" cxnId="{FC1E24EF-253B-49B4-8779-2A1063750C88}">
      <dgm:prSet/>
      <dgm:spPr/>
      <dgm:t>
        <a:bodyPr/>
        <a:lstStyle/>
        <a:p>
          <a:endParaRPr lang="en-US"/>
        </a:p>
      </dgm:t>
    </dgm:pt>
    <dgm:pt modelId="{E8294105-CE9C-4980-B1BE-1E3E4E846D30}" type="asst">
      <dgm:prSet/>
      <dgm:spPr/>
      <dgm:t>
        <a:bodyPr/>
        <a:lstStyle/>
        <a:p>
          <a:r>
            <a:rPr lang="en-US"/>
            <a:t>Kháng thể lạnh</a:t>
          </a:r>
        </a:p>
      </dgm:t>
    </dgm:pt>
    <dgm:pt modelId="{5BD43E25-E154-4E03-BC29-167E0A33807A}" type="parTrans" cxnId="{B02D1E64-695C-4D04-9C89-9D6D2855B82A}">
      <dgm:prSet/>
      <dgm:spPr/>
      <dgm:t>
        <a:bodyPr/>
        <a:lstStyle/>
        <a:p>
          <a:endParaRPr lang="en-US"/>
        </a:p>
      </dgm:t>
    </dgm:pt>
    <dgm:pt modelId="{1BE009A4-B04D-4E15-8C7F-B6BD02516989}" type="sibTrans" cxnId="{B02D1E64-695C-4D04-9C89-9D6D2855B82A}">
      <dgm:prSet/>
      <dgm:spPr/>
      <dgm:t>
        <a:bodyPr/>
        <a:lstStyle/>
        <a:p>
          <a:endParaRPr lang="en-US"/>
        </a:p>
      </dgm:t>
    </dgm:pt>
    <dgm:pt modelId="{3B4AE2C2-DE90-4CDB-82C5-7E9D5D2B6FAA}">
      <dgm:prSet/>
      <dgm:spPr/>
      <dgm:t>
        <a:bodyPr/>
        <a:lstStyle/>
        <a:p>
          <a:r>
            <a:rPr lang="en-US"/>
            <a:t>Corticoid</a:t>
          </a:r>
        </a:p>
      </dgm:t>
    </dgm:pt>
    <dgm:pt modelId="{8C0E0247-2C8C-4528-BF36-D50749146641}" type="sibTrans" cxnId="{44B254B7-A87A-4919-9AEC-9A212A26F9E3}">
      <dgm:prSet/>
      <dgm:spPr/>
      <dgm:t>
        <a:bodyPr/>
        <a:lstStyle/>
        <a:p>
          <a:endParaRPr lang="en-US"/>
        </a:p>
      </dgm:t>
    </dgm:pt>
    <dgm:pt modelId="{6CF00CEA-8216-4D97-967F-B827CA5B65F7}" type="parTrans" cxnId="{44B254B7-A87A-4919-9AEC-9A212A26F9E3}">
      <dgm:prSet/>
      <dgm:spPr/>
      <dgm:t>
        <a:bodyPr/>
        <a:lstStyle/>
        <a:p>
          <a:endParaRPr lang="en-US"/>
        </a:p>
      </dgm:t>
    </dgm:pt>
    <dgm:pt modelId="{7A978909-6E8F-44A5-9382-3011B222BC4F}">
      <dgm:prSet/>
      <dgm:spPr/>
      <dgm:t>
        <a:bodyPr/>
        <a:lstStyle/>
        <a:p>
          <a:r>
            <a:rPr lang="en-US"/>
            <a:t>Độc tế bào</a:t>
          </a:r>
        </a:p>
        <a:p>
          <a:r>
            <a:rPr lang="en-US"/>
            <a:t>IVIG</a:t>
          </a:r>
        </a:p>
        <a:p>
          <a:r>
            <a:rPr lang="en-US"/>
            <a:t>Gạn tách huyết tương</a:t>
          </a:r>
        </a:p>
      </dgm:t>
    </dgm:pt>
    <dgm:pt modelId="{B99C1DA2-81C2-4BE0-80C6-BB807FE335EF}" type="sibTrans" cxnId="{035F4107-503F-4DAF-A1CB-7B3F5ECA3E9A}">
      <dgm:prSet/>
      <dgm:spPr/>
      <dgm:t>
        <a:bodyPr/>
        <a:lstStyle/>
        <a:p>
          <a:endParaRPr lang="en-US"/>
        </a:p>
      </dgm:t>
    </dgm:pt>
    <dgm:pt modelId="{2BB03C02-D1DF-433B-B15F-C211E3DE797C}" type="parTrans" cxnId="{035F4107-503F-4DAF-A1CB-7B3F5ECA3E9A}">
      <dgm:prSet/>
      <dgm:spPr/>
      <dgm:t>
        <a:bodyPr/>
        <a:lstStyle/>
        <a:p>
          <a:endParaRPr lang="en-US"/>
        </a:p>
      </dgm:t>
    </dgm:pt>
    <dgm:pt modelId="{76DCCFB1-00C7-464E-B650-1FE1F1AA3F66}">
      <dgm:prSet/>
      <dgm:spPr/>
      <dgm:t>
        <a:bodyPr/>
        <a:lstStyle/>
        <a:p>
          <a:r>
            <a:rPr lang="en-US"/>
            <a:t>Kháng thể đơn dòng</a:t>
          </a:r>
        </a:p>
      </dgm:t>
    </dgm:pt>
    <dgm:pt modelId="{4FAF1BAA-9458-4CBB-9739-78939D667994}" type="sibTrans" cxnId="{13703F53-B22E-4114-A4F6-CD077BD7C1BA}">
      <dgm:prSet/>
      <dgm:spPr/>
      <dgm:t>
        <a:bodyPr/>
        <a:lstStyle/>
        <a:p>
          <a:endParaRPr lang="en-US"/>
        </a:p>
      </dgm:t>
    </dgm:pt>
    <dgm:pt modelId="{4256106B-5EC6-49A2-953A-43CABB07FEC7}" type="parTrans" cxnId="{13703F53-B22E-4114-A4F6-CD077BD7C1BA}">
      <dgm:prSet/>
      <dgm:spPr/>
      <dgm:t>
        <a:bodyPr/>
        <a:lstStyle/>
        <a:p>
          <a:endParaRPr lang="en-US"/>
        </a:p>
      </dgm:t>
    </dgm:pt>
    <dgm:pt modelId="{A31A726D-56C6-42FD-869C-C938B3B8D46C}">
      <dgm:prSet/>
      <dgm:spPr/>
      <dgm:t>
        <a:bodyPr/>
        <a:lstStyle/>
        <a:p>
          <a:r>
            <a:rPr lang="en-US"/>
            <a:t>Cắt lách</a:t>
          </a:r>
        </a:p>
      </dgm:t>
    </dgm:pt>
    <dgm:pt modelId="{949536BA-AF30-4E5B-B532-814EC726F2F6}" type="parTrans" cxnId="{A28DAA6D-A769-407D-8081-3953739D50D6}">
      <dgm:prSet/>
      <dgm:spPr/>
      <dgm:t>
        <a:bodyPr/>
        <a:lstStyle/>
        <a:p>
          <a:endParaRPr lang="en-US"/>
        </a:p>
      </dgm:t>
    </dgm:pt>
    <dgm:pt modelId="{1E659A3B-B4DB-459A-BF4F-12D042AB1CA9}" type="sibTrans" cxnId="{A28DAA6D-A769-407D-8081-3953739D50D6}">
      <dgm:prSet/>
      <dgm:spPr/>
      <dgm:t>
        <a:bodyPr/>
        <a:lstStyle/>
        <a:p>
          <a:endParaRPr lang="en-US"/>
        </a:p>
      </dgm:t>
    </dgm:pt>
    <dgm:pt modelId="{FD445D8F-9F21-4E45-A40C-C4AEBC037638}">
      <dgm:prSet/>
      <dgm:spPr/>
      <dgm:t>
        <a:bodyPr/>
        <a:lstStyle/>
        <a:p>
          <a:r>
            <a:rPr lang="en-US"/>
            <a:t>Giữ ấm</a:t>
          </a:r>
        </a:p>
      </dgm:t>
    </dgm:pt>
    <dgm:pt modelId="{1C321ED0-12D6-42B4-9368-3F53FDE92F58}" type="parTrans" cxnId="{0145F27C-E00D-45C0-9DE1-1F717AE523C8}">
      <dgm:prSet/>
      <dgm:spPr/>
      <dgm:t>
        <a:bodyPr/>
        <a:lstStyle/>
        <a:p>
          <a:endParaRPr lang="en-US"/>
        </a:p>
      </dgm:t>
    </dgm:pt>
    <dgm:pt modelId="{1C2930FD-649F-4B38-B1CA-F0C16501936D}" type="sibTrans" cxnId="{0145F27C-E00D-45C0-9DE1-1F717AE523C8}">
      <dgm:prSet/>
      <dgm:spPr/>
      <dgm:t>
        <a:bodyPr/>
        <a:lstStyle/>
        <a:p>
          <a:endParaRPr lang="en-US"/>
        </a:p>
      </dgm:t>
    </dgm:pt>
    <dgm:pt modelId="{BC55ADC5-C2AB-4D1F-A1F0-A82BF7DE4540}">
      <dgm:prSet/>
      <dgm:spPr/>
      <dgm:t>
        <a:bodyPr/>
        <a:lstStyle/>
        <a:p>
          <a:r>
            <a:rPr lang="en-US"/>
            <a:t>Độc tế bào</a:t>
          </a:r>
        </a:p>
        <a:p>
          <a:r>
            <a:rPr lang="en-US"/>
            <a:t>IVIG</a:t>
          </a:r>
        </a:p>
        <a:p>
          <a:r>
            <a:rPr lang="en-US"/>
            <a:t>Gạn tách huyết tương</a:t>
          </a:r>
        </a:p>
      </dgm:t>
    </dgm:pt>
    <dgm:pt modelId="{822BF405-98F5-4264-9DB5-46ACCA01AF25}" type="parTrans" cxnId="{D5B8A2AC-1019-42E9-A400-1DAF74FAEB68}">
      <dgm:prSet/>
      <dgm:spPr/>
      <dgm:t>
        <a:bodyPr/>
        <a:lstStyle/>
        <a:p>
          <a:endParaRPr lang="en-US"/>
        </a:p>
      </dgm:t>
    </dgm:pt>
    <dgm:pt modelId="{787D30CD-3952-442A-BA6C-296A58BD5E39}" type="sibTrans" cxnId="{D5B8A2AC-1019-42E9-A400-1DAF74FAEB68}">
      <dgm:prSet/>
      <dgm:spPr/>
      <dgm:t>
        <a:bodyPr/>
        <a:lstStyle/>
        <a:p>
          <a:endParaRPr lang="en-US"/>
        </a:p>
      </dgm:t>
    </dgm:pt>
    <dgm:pt modelId="{7F9866A6-1B4B-4C3D-A08A-68C9A2971E92}">
      <dgm:prSet/>
      <dgm:spPr/>
      <dgm:t>
        <a:bodyPr/>
        <a:lstStyle/>
        <a:p>
          <a:r>
            <a:rPr lang="en-US"/>
            <a:t>Kháng thể đơn dòng</a:t>
          </a:r>
        </a:p>
      </dgm:t>
    </dgm:pt>
    <dgm:pt modelId="{8D8173C4-E258-47A8-B8F2-91F45483F72B}" type="parTrans" cxnId="{6CFC5BDB-2EF3-4AA1-AB63-3D7CB1B5D226}">
      <dgm:prSet/>
      <dgm:spPr/>
      <dgm:t>
        <a:bodyPr/>
        <a:lstStyle/>
        <a:p>
          <a:endParaRPr lang="en-US"/>
        </a:p>
      </dgm:t>
    </dgm:pt>
    <dgm:pt modelId="{2140E872-459D-41E9-91FA-7559B89E3E36}" type="sibTrans" cxnId="{6CFC5BDB-2EF3-4AA1-AB63-3D7CB1B5D226}">
      <dgm:prSet/>
      <dgm:spPr/>
      <dgm:t>
        <a:bodyPr/>
        <a:lstStyle/>
        <a:p>
          <a:endParaRPr lang="en-US"/>
        </a:p>
      </dgm:t>
    </dgm:pt>
    <dgm:pt modelId="{966760BC-9B2D-4AAE-A8C5-279843B252AC}">
      <dgm:prSet/>
      <dgm:spPr/>
      <dgm:t>
        <a:bodyPr/>
        <a:lstStyle/>
        <a:p>
          <a:r>
            <a:rPr lang="en-US"/>
            <a:t>Interferron alpha tái tổ hợp</a:t>
          </a:r>
        </a:p>
      </dgm:t>
    </dgm:pt>
    <dgm:pt modelId="{AFC64854-10C3-4CD7-8C70-B3A0A36A25D3}" type="parTrans" cxnId="{ADEE9A87-4994-43CB-AC6E-E07847B80E46}">
      <dgm:prSet/>
      <dgm:spPr/>
      <dgm:t>
        <a:bodyPr/>
        <a:lstStyle/>
        <a:p>
          <a:endParaRPr lang="en-US"/>
        </a:p>
      </dgm:t>
    </dgm:pt>
    <dgm:pt modelId="{380D4AFA-DF0B-4DDB-9C3F-EC3624820C30}" type="sibTrans" cxnId="{ADEE9A87-4994-43CB-AC6E-E07847B80E46}">
      <dgm:prSet/>
      <dgm:spPr/>
      <dgm:t>
        <a:bodyPr/>
        <a:lstStyle/>
        <a:p>
          <a:endParaRPr lang="en-US"/>
        </a:p>
      </dgm:t>
    </dgm:pt>
    <dgm:pt modelId="{92302261-4E17-4D15-8381-C7D10D79633A}" type="pres">
      <dgm:prSet presAssocID="{FCC9A2B0-7BAE-43BC-BC91-A8E329D253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00086E-CE3E-43D8-9931-5B3AA0DBF67B}" type="pres">
      <dgm:prSet presAssocID="{043DF0B9-81F6-4770-BDCC-EA0CB6C053DF}" presName="hierRoot1" presStyleCnt="0">
        <dgm:presLayoutVars>
          <dgm:hierBranch val="init"/>
        </dgm:presLayoutVars>
      </dgm:prSet>
      <dgm:spPr/>
    </dgm:pt>
    <dgm:pt modelId="{083D84A7-0922-4E50-B405-E0927D87E724}" type="pres">
      <dgm:prSet presAssocID="{043DF0B9-81F6-4770-BDCC-EA0CB6C053DF}" presName="rootComposite1" presStyleCnt="0"/>
      <dgm:spPr/>
    </dgm:pt>
    <dgm:pt modelId="{C0A39D32-5225-4A60-9587-311A4CC94A22}" type="pres">
      <dgm:prSet presAssocID="{043DF0B9-81F6-4770-BDCC-EA0CB6C053DF}" presName="rootText1" presStyleLbl="node0" presStyleIdx="0" presStyleCnt="1">
        <dgm:presLayoutVars>
          <dgm:chPref val="3"/>
        </dgm:presLayoutVars>
      </dgm:prSet>
      <dgm:spPr/>
    </dgm:pt>
    <dgm:pt modelId="{5DFE0A7A-66A2-49F7-807D-1E955E559C72}" type="pres">
      <dgm:prSet presAssocID="{043DF0B9-81F6-4770-BDCC-EA0CB6C053DF}" presName="rootConnector1" presStyleLbl="node1" presStyleIdx="0" presStyleCnt="0"/>
      <dgm:spPr/>
    </dgm:pt>
    <dgm:pt modelId="{BB3B5DC2-B934-493B-8E5B-AD41BE3D72CE}" type="pres">
      <dgm:prSet presAssocID="{043DF0B9-81F6-4770-BDCC-EA0CB6C053DF}" presName="hierChild2" presStyleCnt="0"/>
      <dgm:spPr/>
    </dgm:pt>
    <dgm:pt modelId="{20458D5D-80F3-42E2-8557-B8A56072FF60}" type="pres">
      <dgm:prSet presAssocID="{043DF0B9-81F6-4770-BDCC-EA0CB6C053DF}" presName="hierChild3" presStyleCnt="0"/>
      <dgm:spPr/>
    </dgm:pt>
    <dgm:pt modelId="{D67E6959-50E6-4BD7-80C6-F3D6141ECC32}" type="pres">
      <dgm:prSet presAssocID="{D6D8D85A-45CF-47E2-84D9-49B44CCFF08B}" presName="Name111" presStyleLbl="parChTrans1D2" presStyleIdx="0" presStyleCnt="2"/>
      <dgm:spPr/>
    </dgm:pt>
    <dgm:pt modelId="{B50358B8-A0FF-4CFE-BE55-F88731CB6A43}" type="pres">
      <dgm:prSet presAssocID="{71356FA5-E0B0-4337-9569-A55A6252E33F}" presName="hierRoot3" presStyleCnt="0">
        <dgm:presLayoutVars>
          <dgm:hierBranch val="init"/>
        </dgm:presLayoutVars>
      </dgm:prSet>
      <dgm:spPr/>
    </dgm:pt>
    <dgm:pt modelId="{CBDE664D-6312-4660-909D-425D4DC5C493}" type="pres">
      <dgm:prSet presAssocID="{71356FA5-E0B0-4337-9569-A55A6252E33F}" presName="rootComposite3" presStyleCnt="0"/>
      <dgm:spPr/>
    </dgm:pt>
    <dgm:pt modelId="{343EF3D9-B08C-4A06-9C77-3FF3A16CA3AD}" type="pres">
      <dgm:prSet presAssocID="{71356FA5-E0B0-4337-9569-A55A6252E33F}" presName="rootText3" presStyleLbl="asst1" presStyleIdx="0" presStyleCnt="2">
        <dgm:presLayoutVars>
          <dgm:chPref val="3"/>
        </dgm:presLayoutVars>
      </dgm:prSet>
      <dgm:spPr/>
    </dgm:pt>
    <dgm:pt modelId="{07174D62-902A-4B79-B6C8-CD20FCAA3F01}" type="pres">
      <dgm:prSet presAssocID="{71356FA5-E0B0-4337-9569-A55A6252E33F}" presName="rootConnector3" presStyleLbl="asst1" presStyleIdx="0" presStyleCnt="2"/>
      <dgm:spPr/>
    </dgm:pt>
    <dgm:pt modelId="{2822F9B9-6183-4ABF-9ADB-7B2F0DE5ED82}" type="pres">
      <dgm:prSet presAssocID="{71356FA5-E0B0-4337-9569-A55A6252E33F}" presName="hierChild6" presStyleCnt="0"/>
      <dgm:spPr/>
    </dgm:pt>
    <dgm:pt modelId="{5961CA1E-211F-453C-ACEA-185F76075125}" type="pres">
      <dgm:prSet presAssocID="{6CF00CEA-8216-4D97-967F-B827CA5B65F7}" presName="Name37" presStyleLbl="parChTrans1D3" presStyleIdx="0" presStyleCnt="2"/>
      <dgm:spPr/>
    </dgm:pt>
    <dgm:pt modelId="{48CB2AA5-1181-42A1-855C-908D95E867BB}" type="pres">
      <dgm:prSet presAssocID="{3B4AE2C2-DE90-4CDB-82C5-7E9D5D2B6FAA}" presName="hierRoot2" presStyleCnt="0">
        <dgm:presLayoutVars>
          <dgm:hierBranch val="init"/>
        </dgm:presLayoutVars>
      </dgm:prSet>
      <dgm:spPr/>
    </dgm:pt>
    <dgm:pt modelId="{7C57C56A-532C-4B9C-A022-6F56FC73F2D7}" type="pres">
      <dgm:prSet presAssocID="{3B4AE2C2-DE90-4CDB-82C5-7E9D5D2B6FAA}" presName="rootComposite" presStyleCnt="0"/>
      <dgm:spPr/>
    </dgm:pt>
    <dgm:pt modelId="{40F97B5F-4F70-47D1-855A-D9F143037BFB}" type="pres">
      <dgm:prSet presAssocID="{3B4AE2C2-DE90-4CDB-82C5-7E9D5D2B6FAA}" presName="rootText" presStyleLbl="node3" presStyleIdx="0" presStyleCnt="2">
        <dgm:presLayoutVars>
          <dgm:chPref val="3"/>
        </dgm:presLayoutVars>
      </dgm:prSet>
      <dgm:spPr/>
    </dgm:pt>
    <dgm:pt modelId="{A7C94E42-51D8-45B5-9D1F-36A0687EA325}" type="pres">
      <dgm:prSet presAssocID="{3B4AE2C2-DE90-4CDB-82C5-7E9D5D2B6FAA}" presName="rootConnector" presStyleLbl="node3" presStyleIdx="0" presStyleCnt="2"/>
      <dgm:spPr/>
    </dgm:pt>
    <dgm:pt modelId="{38D4D70B-50C7-4F29-B289-EDCEAD2B4312}" type="pres">
      <dgm:prSet presAssocID="{3B4AE2C2-DE90-4CDB-82C5-7E9D5D2B6FAA}" presName="hierChild4" presStyleCnt="0"/>
      <dgm:spPr/>
    </dgm:pt>
    <dgm:pt modelId="{E7307647-5C5B-4C3B-95E4-A6D670D5EB92}" type="pres">
      <dgm:prSet presAssocID="{2BB03C02-D1DF-433B-B15F-C211E3DE797C}" presName="Name37" presStyleLbl="parChTrans1D4" presStyleIdx="0" presStyleCnt="6"/>
      <dgm:spPr/>
    </dgm:pt>
    <dgm:pt modelId="{B62CEAC2-84AE-45D9-A8A8-8FA5E57209C3}" type="pres">
      <dgm:prSet presAssocID="{7A978909-6E8F-44A5-9382-3011B222BC4F}" presName="hierRoot2" presStyleCnt="0">
        <dgm:presLayoutVars>
          <dgm:hierBranch val="init"/>
        </dgm:presLayoutVars>
      </dgm:prSet>
      <dgm:spPr/>
    </dgm:pt>
    <dgm:pt modelId="{8FF2A04E-99A7-49B7-8EC6-387F78161214}" type="pres">
      <dgm:prSet presAssocID="{7A978909-6E8F-44A5-9382-3011B222BC4F}" presName="rootComposite" presStyleCnt="0"/>
      <dgm:spPr/>
    </dgm:pt>
    <dgm:pt modelId="{675987C9-B0CA-49AF-A94B-3FD9CF99DAD5}" type="pres">
      <dgm:prSet presAssocID="{7A978909-6E8F-44A5-9382-3011B222BC4F}" presName="rootText" presStyleLbl="node4" presStyleIdx="0" presStyleCnt="6">
        <dgm:presLayoutVars>
          <dgm:chPref val="3"/>
        </dgm:presLayoutVars>
      </dgm:prSet>
      <dgm:spPr/>
    </dgm:pt>
    <dgm:pt modelId="{97B0C40F-DA33-43AB-B5B7-7AA3FDD64467}" type="pres">
      <dgm:prSet presAssocID="{7A978909-6E8F-44A5-9382-3011B222BC4F}" presName="rootConnector" presStyleLbl="node4" presStyleIdx="0" presStyleCnt="6"/>
      <dgm:spPr/>
    </dgm:pt>
    <dgm:pt modelId="{3E5A210C-29D7-496D-BD3F-B9948D14FABC}" type="pres">
      <dgm:prSet presAssocID="{7A978909-6E8F-44A5-9382-3011B222BC4F}" presName="hierChild4" presStyleCnt="0"/>
      <dgm:spPr/>
    </dgm:pt>
    <dgm:pt modelId="{DB236915-E88E-4BC3-9669-675DD641B7C6}" type="pres">
      <dgm:prSet presAssocID="{4256106B-5EC6-49A2-953A-43CABB07FEC7}" presName="Name37" presStyleLbl="parChTrans1D4" presStyleIdx="1" presStyleCnt="6"/>
      <dgm:spPr/>
    </dgm:pt>
    <dgm:pt modelId="{6EDD5FEE-5EDC-4328-A1D5-B685FCE500AD}" type="pres">
      <dgm:prSet presAssocID="{76DCCFB1-00C7-464E-B650-1FE1F1AA3F66}" presName="hierRoot2" presStyleCnt="0">
        <dgm:presLayoutVars>
          <dgm:hierBranch val="init"/>
        </dgm:presLayoutVars>
      </dgm:prSet>
      <dgm:spPr/>
    </dgm:pt>
    <dgm:pt modelId="{D1F4E658-18E5-40DD-82C0-EF852C327C33}" type="pres">
      <dgm:prSet presAssocID="{76DCCFB1-00C7-464E-B650-1FE1F1AA3F66}" presName="rootComposite" presStyleCnt="0"/>
      <dgm:spPr/>
    </dgm:pt>
    <dgm:pt modelId="{A665A48C-3692-444B-9252-137F6E251A69}" type="pres">
      <dgm:prSet presAssocID="{76DCCFB1-00C7-464E-B650-1FE1F1AA3F66}" presName="rootText" presStyleLbl="node4" presStyleIdx="1" presStyleCnt="6">
        <dgm:presLayoutVars>
          <dgm:chPref val="3"/>
        </dgm:presLayoutVars>
      </dgm:prSet>
      <dgm:spPr/>
    </dgm:pt>
    <dgm:pt modelId="{2A856A84-F6F2-4DC9-B2C1-1AC2458D0D30}" type="pres">
      <dgm:prSet presAssocID="{76DCCFB1-00C7-464E-B650-1FE1F1AA3F66}" presName="rootConnector" presStyleLbl="node4" presStyleIdx="1" presStyleCnt="6"/>
      <dgm:spPr/>
    </dgm:pt>
    <dgm:pt modelId="{BC5E9500-BC21-4DC1-BB75-F44D4A1BA3F7}" type="pres">
      <dgm:prSet presAssocID="{76DCCFB1-00C7-464E-B650-1FE1F1AA3F66}" presName="hierChild4" presStyleCnt="0"/>
      <dgm:spPr/>
    </dgm:pt>
    <dgm:pt modelId="{7CF25900-A24E-4843-9C6C-58759678FA9A}" type="pres">
      <dgm:prSet presAssocID="{949536BA-AF30-4E5B-B532-814EC726F2F6}" presName="Name37" presStyleLbl="parChTrans1D4" presStyleIdx="2" presStyleCnt="6"/>
      <dgm:spPr/>
    </dgm:pt>
    <dgm:pt modelId="{DC636EDE-D76C-47BB-9E80-D74F73B9A9FB}" type="pres">
      <dgm:prSet presAssocID="{A31A726D-56C6-42FD-869C-C938B3B8D46C}" presName="hierRoot2" presStyleCnt="0">
        <dgm:presLayoutVars>
          <dgm:hierBranch val="init"/>
        </dgm:presLayoutVars>
      </dgm:prSet>
      <dgm:spPr/>
    </dgm:pt>
    <dgm:pt modelId="{46646A55-07F4-469A-8D80-D576669782D1}" type="pres">
      <dgm:prSet presAssocID="{A31A726D-56C6-42FD-869C-C938B3B8D46C}" presName="rootComposite" presStyleCnt="0"/>
      <dgm:spPr/>
    </dgm:pt>
    <dgm:pt modelId="{DD30996C-877D-4166-813A-D82390E0C579}" type="pres">
      <dgm:prSet presAssocID="{A31A726D-56C6-42FD-869C-C938B3B8D46C}" presName="rootText" presStyleLbl="node4" presStyleIdx="2" presStyleCnt="6">
        <dgm:presLayoutVars>
          <dgm:chPref val="3"/>
        </dgm:presLayoutVars>
      </dgm:prSet>
      <dgm:spPr/>
    </dgm:pt>
    <dgm:pt modelId="{2F1CD88C-07F0-4D2F-B6FE-AA1611FFA16E}" type="pres">
      <dgm:prSet presAssocID="{A31A726D-56C6-42FD-869C-C938B3B8D46C}" presName="rootConnector" presStyleLbl="node4" presStyleIdx="2" presStyleCnt="6"/>
      <dgm:spPr/>
    </dgm:pt>
    <dgm:pt modelId="{FE1B5CEA-3754-48B5-9E2F-CC782B4F3EDD}" type="pres">
      <dgm:prSet presAssocID="{A31A726D-56C6-42FD-869C-C938B3B8D46C}" presName="hierChild4" presStyleCnt="0"/>
      <dgm:spPr/>
    </dgm:pt>
    <dgm:pt modelId="{C9B3062A-60D0-4A28-B0B3-DFD922BDFE4D}" type="pres">
      <dgm:prSet presAssocID="{A31A726D-56C6-42FD-869C-C938B3B8D46C}" presName="hierChild5" presStyleCnt="0"/>
      <dgm:spPr/>
    </dgm:pt>
    <dgm:pt modelId="{94932142-7212-41E0-8516-107926791B1C}" type="pres">
      <dgm:prSet presAssocID="{76DCCFB1-00C7-464E-B650-1FE1F1AA3F66}" presName="hierChild5" presStyleCnt="0"/>
      <dgm:spPr/>
    </dgm:pt>
    <dgm:pt modelId="{EF585878-894D-4385-B2F8-4C58B2856ECD}" type="pres">
      <dgm:prSet presAssocID="{7A978909-6E8F-44A5-9382-3011B222BC4F}" presName="hierChild5" presStyleCnt="0"/>
      <dgm:spPr/>
    </dgm:pt>
    <dgm:pt modelId="{AF550682-6E7D-413D-AEBD-310A7B956069}" type="pres">
      <dgm:prSet presAssocID="{3B4AE2C2-DE90-4CDB-82C5-7E9D5D2B6FAA}" presName="hierChild5" presStyleCnt="0"/>
      <dgm:spPr/>
    </dgm:pt>
    <dgm:pt modelId="{28B9F56B-6426-40BC-BC76-607F5DCD0ED6}" type="pres">
      <dgm:prSet presAssocID="{71356FA5-E0B0-4337-9569-A55A6252E33F}" presName="hierChild7" presStyleCnt="0"/>
      <dgm:spPr/>
    </dgm:pt>
    <dgm:pt modelId="{ED463E12-D9A2-4A28-B057-8BB670504297}" type="pres">
      <dgm:prSet presAssocID="{5BD43E25-E154-4E03-BC29-167E0A33807A}" presName="Name111" presStyleLbl="parChTrans1D2" presStyleIdx="1" presStyleCnt="2"/>
      <dgm:spPr/>
    </dgm:pt>
    <dgm:pt modelId="{FF513A69-FCCE-428C-9DE9-4370EBDBA1F7}" type="pres">
      <dgm:prSet presAssocID="{E8294105-CE9C-4980-B1BE-1E3E4E846D30}" presName="hierRoot3" presStyleCnt="0">
        <dgm:presLayoutVars>
          <dgm:hierBranch val="init"/>
        </dgm:presLayoutVars>
      </dgm:prSet>
      <dgm:spPr/>
    </dgm:pt>
    <dgm:pt modelId="{9CED4AA0-FDBF-4918-8B63-7A25583EC684}" type="pres">
      <dgm:prSet presAssocID="{E8294105-CE9C-4980-B1BE-1E3E4E846D30}" presName="rootComposite3" presStyleCnt="0"/>
      <dgm:spPr/>
    </dgm:pt>
    <dgm:pt modelId="{F09789C0-09D6-43ED-AAB6-A54E5DB9A923}" type="pres">
      <dgm:prSet presAssocID="{E8294105-CE9C-4980-B1BE-1E3E4E846D30}" presName="rootText3" presStyleLbl="asst1" presStyleIdx="1" presStyleCnt="2">
        <dgm:presLayoutVars>
          <dgm:chPref val="3"/>
        </dgm:presLayoutVars>
      </dgm:prSet>
      <dgm:spPr/>
    </dgm:pt>
    <dgm:pt modelId="{8D48FAF7-EE8B-41CE-8B22-BADC7B0569A9}" type="pres">
      <dgm:prSet presAssocID="{E8294105-CE9C-4980-B1BE-1E3E4E846D30}" presName="rootConnector3" presStyleLbl="asst1" presStyleIdx="1" presStyleCnt="2"/>
      <dgm:spPr/>
    </dgm:pt>
    <dgm:pt modelId="{19CF86E6-02AD-4BE4-B8B8-802C91F5153D}" type="pres">
      <dgm:prSet presAssocID="{E8294105-CE9C-4980-B1BE-1E3E4E846D30}" presName="hierChild6" presStyleCnt="0"/>
      <dgm:spPr/>
    </dgm:pt>
    <dgm:pt modelId="{88CFF26D-B9F6-4B82-955E-9382138968EC}" type="pres">
      <dgm:prSet presAssocID="{1C321ED0-12D6-42B4-9368-3F53FDE92F58}" presName="Name37" presStyleLbl="parChTrans1D3" presStyleIdx="1" presStyleCnt="2"/>
      <dgm:spPr/>
    </dgm:pt>
    <dgm:pt modelId="{2172C405-E3E1-43A7-8F26-E1B6CAFC8D98}" type="pres">
      <dgm:prSet presAssocID="{FD445D8F-9F21-4E45-A40C-C4AEBC037638}" presName="hierRoot2" presStyleCnt="0">
        <dgm:presLayoutVars>
          <dgm:hierBranch val="init"/>
        </dgm:presLayoutVars>
      </dgm:prSet>
      <dgm:spPr/>
    </dgm:pt>
    <dgm:pt modelId="{D0A65967-D902-4F19-8C9D-1DE6B0B0BA62}" type="pres">
      <dgm:prSet presAssocID="{FD445D8F-9F21-4E45-A40C-C4AEBC037638}" presName="rootComposite" presStyleCnt="0"/>
      <dgm:spPr/>
    </dgm:pt>
    <dgm:pt modelId="{81B8E42E-7E4F-4072-8456-EB49A36B87A8}" type="pres">
      <dgm:prSet presAssocID="{FD445D8F-9F21-4E45-A40C-C4AEBC037638}" presName="rootText" presStyleLbl="node3" presStyleIdx="1" presStyleCnt="2">
        <dgm:presLayoutVars>
          <dgm:chPref val="3"/>
        </dgm:presLayoutVars>
      </dgm:prSet>
      <dgm:spPr/>
    </dgm:pt>
    <dgm:pt modelId="{A21B2D1C-BF66-400D-89BE-5865A969107E}" type="pres">
      <dgm:prSet presAssocID="{FD445D8F-9F21-4E45-A40C-C4AEBC037638}" presName="rootConnector" presStyleLbl="node3" presStyleIdx="1" presStyleCnt="2"/>
      <dgm:spPr/>
    </dgm:pt>
    <dgm:pt modelId="{1FA2EFB7-A59E-4377-8190-E44BC9CED823}" type="pres">
      <dgm:prSet presAssocID="{FD445D8F-9F21-4E45-A40C-C4AEBC037638}" presName="hierChild4" presStyleCnt="0"/>
      <dgm:spPr/>
    </dgm:pt>
    <dgm:pt modelId="{FFD7BE4C-5BA6-4F84-A45F-38666A23DF1B}" type="pres">
      <dgm:prSet presAssocID="{822BF405-98F5-4264-9DB5-46ACCA01AF25}" presName="Name37" presStyleLbl="parChTrans1D4" presStyleIdx="3" presStyleCnt="6"/>
      <dgm:spPr/>
    </dgm:pt>
    <dgm:pt modelId="{BEAF1E07-01E2-4751-A6FE-6175DF7AAB94}" type="pres">
      <dgm:prSet presAssocID="{BC55ADC5-C2AB-4D1F-A1F0-A82BF7DE4540}" presName="hierRoot2" presStyleCnt="0">
        <dgm:presLayoutVars>
          <dgm:hierBranch val="init"/>
        </dgm:presLayoutVars>
      </dgm:prSet>
      <dgm:spPr/>
    </dgm:pt>
    <dgm:pt modelId="{61008511-230C-4A23-B329-40D0122B065F}" type="pres">
      <dgm:prSet presAssocID="{BC55ADC5-C2AB-4D1F-A1F0-A82BF7DE4540}" presName="rootComposite" presStyleCnt="0"/>
      <dgm:spPr/>
    </dgm:pt>
    <dgm:pt modelId="{D0FBCD2E-0FC0-4DAD-82F4-AF8A75F02D79}" type="pres">
      <dgm:prSet presAssocID="{BC55ADC5-C2AB-4D1F-A1F0-A82BF7DE4540}" presName="rootText" presStyleLbl="node4" presStyleIdx="3" presStyleCnt="6">
        <dgm:presLayoutVars>
          <dgm:chPref val="3"/>
        </dgm:presLayoutVars>
      </dgm:prSet>
      <dgm:spPr/>
    </dgm:pt>
    <dgm:pt modelId="{A5CF7CE3-D38A-447C-B701-F19E365243A4}" type="pres">
      <dgm:prSet presAssocID="{BC55ADC5-C2AB-4D1F-A1F0-A82BF7DE4540}" presName="rootConnector" presStyleLbl="node4" presStyleIdx="3" presStyleCnt="6"/>
      <dgm:spPr/>
    </dgm:pt>
    <dgm:pt modelId="{EE457FBC-FD83-433F-8A60-090A20697E38}" type="pres">
      <dgm:prSet presAssocID="{BC55ADC5-C2AB-4D1F-A1F0-A82BF7DE4540}" presName="hierChild4" presStyleCnt="0"/>
      <dgm:spPr/>
    </dgm:pt>
    <dgm:pt modelId="{5F21DDBA-62C5-432B-BA97-457384A41ABC}" type="pres">
      <dgm:prSet presAssocID="{8D8173C4-E258-47A8-B8F2-91F45483F72B}" presName="Name37" presStyleLbl="parChTrans1D4" presStyleIdx="4" presStyleCnt="6"/>
      <dgm:spPr/>
    </dgm:pt>
    <dgm:pt modelId="{FECDEAF1-DEA9-4850-B78E-D7E654385EF5}" type="pres">
      <dgm:prSet presAssocID="{7F9866A6-1B4B-4C3D-A08A-68C9A2971E92}" presName="hierRoot2" presStyleCnt="0">
        <dgm:presLayoutVars>
          <dgm:hierBranch val="init"/>
        </dgm:presLayoutVars>
      </dgm:prSet>
      <dgm:spPr/>
    </dgm:pt>
    <dgm:pt modelId="{E1880A52-E6EE-4019-964D-82D4C75D4E73}" type="pres">
      <dgm:prSet presAssocID="{7F9866A6-1B4B-4C3D-A08A-68C9A2971E92}" presName="rootComposite" presStyleCnt="0"/>
      <dgm:spPr/>
    </dgm:pt>
    <dgm:pt modelId="{9C3F16AA-FDA6-42AD-9992-F808CD96DA8E}" type="pres">
      <dgm:prSet presAssocID="{7F9866A6-1B4B-4C3D-A08A-68C9A2971E92}" presName="rootText" presStyleLbl="node4" presStyleIdx="4" presStyleCnt="6">
        <dgm:presLayoutVars>
          <dgm:chPref val="3"/>
        </dgm:presLayoutVars>
      </dgm:prSet>
      <dgm:spPr/>
    </dgm:pt>
    <dgm:pt modelId="{54A92E55-5F35-42CF-97FF-AAE6572B9DC1}" type="pres">
      <dgm:prSet presAssocID="{7F9866A6-1B4B-4C3D-A08A-68C9A2971E92}" presName="rootConnector" presStyleLbl="node4" presStyleIdx="4" presStyleCnt="6"/>
      <dgm:spPr/>
    </dgm:pt>
    <dgm:pt modelId="{8FF10E65-34EB-4CD7-BB5B-ADB85C84F86A}" type="pres">
      <dgm:prSet presAssocID="{7F9866A6-1B4B-4C3D-A08A-68C9A2971E92}" presName="hierChild4" presStyleCnt="0"/>
      <dgm:spPr/>
    </dgm:pt>
    <dgm:pt modelId="{006872E4-BE98-408A-939D-D78C53A9302B}" type="pres">
      <dgm:prSet presAssocID="{AFC64854-10C3-4CD7-8C70-B3A0A36A25D3}" presName="Name37" presStyleLbl="parChTrans1D4" presStyleIdx="5" presStyleCnt="6"/>
      <dgm:spPr/>
    </dgm:pt>
    <dgm:pt modelId="{F229FEA3-38EC-46FD-9B58-750411739556}" type="pres">
      <dgm:prSet presAssocID="{966760BC-9B2D-4AAE-A8C5-279843B252AC}" presName="hierRoot2" presStyleCnt="0">
        <dgm:presLayoutVars>
          <dgm:hierBranch val="init"/>
        </dgm:presLayoutVars>
      </dgm:prSet>
      <dgm:spPr/>
    </dgm:pt>
    <dgm:pt modelId="{7B536472-7D64-46BE-977A-9736E2150D98}" type="pres">
      <dgm:prSet presAssocID="{966760BC-9B2D-4AAE-A8C5-279843B252AC}" presName="rootComposite" presStyleCnt="0"/>
      <dgm:spPr/>
    </dgm:pt>
    <dgm:pt modelId="{281E3182-D84B-4022-A7B0-646FE0F50806}" type="pres">
      <dgm:prSet presAssocID="{966760BC-9B2D-4AAE-A8C5-279843B252AC}" presName="rootText" presStyleLbl="node4" presStyleIdx="5" presStyleCnt="6">
        <dgm:presLayoutVars>
          <dgm:chPref val="3"/>
        </dgm:presLayoutVars>
      </dgm:prSet>
      <dgm:spPr/>
    </dgm:pt>
    <dgm:pt modelId="{23E94081-D948-497C-A42E-319C98AFB549}" type="pres">
      <dgm:prSet presAssocID="{966760BC-9B2D-4AAE-A8C5-279843B252AC}" presName="rootConnector" presStyleLbl="node4" presStyleIdx="5" presStyleCnt="6"/>
      <dgm:spPr/>
    </dgm:pt>
    <dgm:pt modelId="{CFB23A62-A070-450E-8D4E-8354921A3040}" type="pres">
      <dgm:prSet presAssocID="{966760BC-9B2D-4AAE-A8C5-279843B252AC}" presName="hierChild4" presStyleCnt="0"/>
      <dgm:spPr/>
    </dgm:pt>
    <dgm:pt modelId="{AADBDAAD-74F1-4D08-A188-28B964DA339F}" type="pres">
      <dgm:prSet presAssocID="{966760BC-9B2D-4AAE-A8C5-279843B252AC}" presName="hierChild5" presStyleCnt="0"/>
      <dgm:spPr/>
    </dgm:pt>
    <dgm:pt modelId="{4C0ACFEC-669B-4EDF-B719-645101A45F7F}" type="pres">
      <dgm:prSet presAssocID="{7F9866A6-1B4B-4C3D-A08A-68C9A2971E92}" presName="hierChild5" presStyleCnt="0"/>
      <dgm:spPr/>
    </dgm:pt>
    <dgm:pt modelId="{3F089B60-324A-4C58-B560-9BFF1111DC39}" type="pres">
      <dgm:prSet presAssocID="{BC55ADC5-C2AB-4D1F-A1F0-A82BF7DE4540}" presName="hierChild5" presStyleCnt="0"/>
      <dgm:spPr/>
    </dgm:pt>
    <dgm:pt modelId="{D5659C45-BA57-4FBC-A1EF-D7B11EEB2640}" type="pres">
      <dgm:prSet presAssocID="{FD445D8F-9F21-4E45-A40C-C4AEBC037638}" presName="hierChild5" presStyleCnt="0"/>
      <dgm:spPr/>
    </dgm:pt>
    <dgm:pt modelId="{A63E1912-FC7A-4A0B-B9B6-9381CADFBC24}" type="pres">
      <dgm:prSet presAssocID="{E8294105-CE9C-4980-B1BE-1E3E4E846D30}" presName="hierChild7" presStyleCnt="0"/>
      <dgm:spPr/>
    </dgm:pt>
  </dgm:ptLst>
  <dgm:cxnLst>
    <dgm:cxn modelId="{035F4107-503F-4DAF-A1CB-7B3F5ECA3E9A}" srcId="{3B4AE2C2-DE90-4CDB-82C5-7E9D5D2B6FAA}" destId="{7A978909-6E8F-44A5-9382-3011B222BC4F}" srcOrd="0" destOrd="0" parTransId="{2BB03C02-D1DF-433B-B15F-C211E3DE797C}" sibTransId="{B99C1DA2-81C2-4BE0-80C6-BB807FE335EF}"/>
    <dgm:cxn modelId="{E73F0927-5523-4A11-A964-46E0330765BE}" srcId="{FCC9A2B0-7BAE-43BC-BC91-A8E329D25363}" destId="{043DF0B9-81F6-4770-BDCC-EA0CB6C053DF}" srcOrd="0" destOrd="0" parTransId="{BF4C8E2F-EA28-4398-B313-57627A74B8CA}" sibTransId="{8F7AB9D4-2597-496E-8BA4-3C8805BE303B}"/>
    <dgm:cxn modelId="{6EE47C2D-9815-44A3-976B-A5FBC4005030}" type="presOf" srcId="{949536BA-AF30-4E5B-B532-814EC726F2F6}" destId="{7CF25900-A24E-4843-9C6C-58759678FA9A}" srcOrd="0" destOrd="0" presId="urn:microsoft.com/office/officeart/2005/8/layout/orgChart1"/>
    <dgm:cxn modelId="{B462F12D-71DC-44E1-913B-CA193BA9D420}" type="presOf" srcId="{966760BC-9B2D-4AAE-A8C5-279843B252AC}" destId="{23E94081-D948-497C-A42E-319C98AFB549}" srcOrd="1" destOrd="0" presId="urn:microsoft.com/office/officeart/2005/8/layout/orgChart1"/>
    <dgm:cxn modelId="{F9E0A434-D792-44EB-B9EE-FA64128139A0}" type="presOf" srcId="{7A978909-6E8F-44A5-9382-3011B222BC4F}" destId="{675987C9-B0CA-49AF-A94B-3FD9CF99DAD5}" srcOrd="0" destOrd="0" presId="urn:microsoft.com/office/officeart/2005/8/layout/orgChart1"/>
    <dgm:cxn modelId="{E8F6ED5B-6F8E-4012-957F-6F33DDC15081}" type="presOf" srcId="{2BB03C02-D1DF-433B-B15F-C211E3DE797C}" destId="{E7307647-5C5B-4C3B-95E4-A6D670D5EB92}" srcOrd="0" destOrd="0" presId="urn:microsoft.com/office/officeart/2005/8/layout/orgChart1"/>
    <dgm:cxn modelId="{B02D1E64-695C-4D04-9C89-9D6D2855B82A}" srcId="{043DF0B9-81F6-4770-BDCC-EA0CB6C053DF}" destId="{E8294105-CE9C-4980-B1BE-1E3E4E846D30}" srcOrd="1" destOrd="0" parTransId="{5BD43E25-E154-4E03-BC29-167E0A33807A}" sibTransId="{1BE009A4-B04D-4E15-8C7F-B6BD02516989}"/>
    <dgm:cxn modelId="{DF3CF644-C6CB-4841-8F09-695A55A5CE28}" type="presOf" srcId="{6CF00CEA-8216-4D97-967F-B827CA5B65F7}" destId="{5961CA1E-211F-453C-ACEA-185F76075125}" srcOrd="0" destOrd="0" presId="urn:microsoft.com/office/officeart/2005/8/layout/orgChart1"/>
    <dgm:cxn modelId="{40665E66-C292-4FE8-8621-8515DFEA9E6E}" type="presOf" srcId="{76DCCFB1-00C7-464E-B650-1FE1F1AA3F66}" destId="{2A856A84-F6F2-4DC9-B2C1-1AC2458D0D30}" srcOrd="1" destOrd="0" presId="urn:microsoft.com/office/officeart/2005/8/layout/orgChart1"/>
    <dgm:cxn modelId="{A28DAA6D-A769-407D-8081-3953739D50D6}" srcId="{76DCCFB1-00C7-464E-B650-1FE1F1AA3F66}" destId="{A31A726D-56C6-42FD-869C-C938B3B8D46C}" srcOrd="0" destOrd="0" parTransId="{949536BA-AF30-4E5B-B532-814EC726F2F6}" sibTransId="{1E659A3B-B4DB-459A-BF4F-12D042AB1CA9}"/>
    <dgm:cxn modelId="{B4AEAA6E-1EB3-4A8B-9B44-3CE8F571E251}" type="presOf" srcId="{822BF405-98F5-4264-9DB5-46ACCA01AF25}" destId="{FFD7BE4C-5BA6-4F84-A45F-38666A23DF1B}" srcOrd="0" destOrd="0" presId="urn:microsoft.com/office/officeart/2005/8/layout/orgChart1"/>
    <dgm:cxn modelId="{13703F53-B22E-4114-A4F6-CD077BD7C1BA}" srcId="{7A978909-6E8F-44A5-9382-3011B222BC4F}" destId="{76DCCFB1-00C7-464E-B650-1FE1F1AA3F66}" srcOrd="0" destOrd="0" parTransId="{4256106B-5EC6-49A2-953A-43CABB07FEC7}" sibTransId="{4FAF1BAA-9458-4CBB-9739-78939D667994}"/>
    <dgm:cxn modelId="{2C288074-0001-4D2C-BCA9-03948E8BC379}" type="presOf" srcId="{5BD43E25-E154-4E03-BC29-167E0A33807A}" destId="{ED463E12-D9A2-4A28-B057-8BB670504297}" srcOrd="0" destOrd="0" presId="urn:microsoft.com/office/officeart/2005/8/layout/orgChart1"/>
    <dgm:cxn modelId="{ACD53275-B587-4AE9-ACAB-1B4B2D6FB5DE}" type="presOf" srcId="{4256106B-5EC6-49A2-953A-43CABB07FEC7}" destId="{DB236915-E88E-4BC3-9669-675DD641B7C6}" srcOrd="0" destOrd="0" presId="urn:microsoft.com/office/officeart/2005/8/layout/orgChart1"/>
    <dgm:cxn modelId="{30C47D77-8048-45D3-9296-5E79DD6E558F}" type="presOf" srcId="{BC55ADC5-C2AB-4D1F-A1F0-A82BF7DE4540}" destId="{D0FBCD2E-0FC0-4DAD-82F4-AF8A75F02D79}" srcOrd="0" destOrd="0" presId="urn:microsoft.com/office/officeart/2005/8/layout/orgChart1"/>
    <dgm:cxn modelId="{15BCC357-F4AA-417C-BF64-59ED363331AF}" type="presOf" srcId="{FCC9A2B0-7BAE-43BC-BC91-A8E329D25363}" destId="{92302261-4E17-4D15-8381-C7D10D79633A}" srcOrd="0" destOrd="0" presId="urn:microsoft.com/office/officeart/2005/8/layout/orgChart1"/>
    <dgm:cxn modelId="{A77D0459-41C5-4D6F-8CFC-126836F10B49}" type="presOf" srcId="{3B4AE2C2-DE90-4CDB-82C5-7E9D5D2B6FAA}" destId="{A7C94E42-51D8-45B5-9D1F-36A0687EA325}" srcOrd="1" destOrd="0" presId="urn:microsoft.com/office/officeart/2005/8/layout/orgChart1"/>
    <dgm:cxn modelId="{0145F27C-E00D-45C0-9DE1-1F717AE523C8}" srcId="{E8294105-CE9C-4980-B1BE-1E3E4E846D30}" destId="{FD445D8F-9F21-4E45-A40C-C4AEBC037638}" srcOrd="0" destOrd="0" parTransId="{1C321ED0-12D6-42B4-9368-3F53FDE92F58}" sibTransId="{1C2930FD-649F-4B38-B1CA-F0C16501936D}"/>
    <dgm:cxn modelId="{9FA12384-C983-4294-A94A-F990D1AEC903}" type="presOf" srcId="{76DCCFB1-00C7-464E-B650-1FE1F1AA3F66}" destId="{A665A48C-3692-444B-9252-137F6E251A69}" srcOrd="0" destOrd="0" presId="urn:microsoft.com/office/officeart/2005/8/layout/orgChart1"/>
    <dgm:cxn modelId="{B8097086-D406-4BF0-81D8-87B61E8ECF98}" type="presOf" srcId="{AFC64854-10C3-4CD7-8C70-B3A0A36A25D3}" destId="{006872E4-BE98-408A-939D-D78C53A9302B}" srcOrd="0" destOrd="0" presId="urn:microsoft.com/office/officeart/2005/8/layout/orgChart1"/>
    <dgm:cxn modelId="{ADEE9A87-4994-43CB-AC6E-E07847B80E46}" srcId="{7F9866A6-1B4B-4C3D-A08A-68C9A2971E92}" destId="{966760BC-9B2D-4AAE-A8C5-279843B252AC}" srcOrd="0" destOrd="0" parTransId="{AFC64854-10C3-4CD7-8C70-B3A0A36A25D3}" sibTransId="{380D4AFA-DF0B-4DDB-9C3F-EC3624820C30}"/>
    <dgm:cxn modelId="{6D069F87-7475-4A93-ADEE-F856C5599027}" type="presOf" srcId="{966760BC-9B2D-4AAE-A8C5-279843B252AC}" destId="{281E3182-D84B-4022-A7B0-646FE0F50806}" srcOrd="0" destOrd="0" presId="urn:microsoft.com/office/officeart/2005/8/layout/orgChart1"/>
    <dgm:cxn modelId="{21B1FF98-14AA-4980-9598-3D26C5542627}" type="presOf" srcId="{71356FA5-E0B0-4337-9569-A55A6252E33F}" destId="{343EF3D9-B08C-4A06-9C77-3FF3A16CA3AD}" srcOrd="0" destOrd="0" presId="urn:microsoft.com/office/officeart/2005/8/layout/orgChart1"/>
    <dgm:cxn modelId="{63A49CA5-0FAC-4DE2-B7EA-2E23370A5909}" type="presOf" srcId="{FD445D8F-9F21-4E45-A40C-C4AEBC037638}" destId="{A21B2D1C-BF66-400D-89BE-5865A969107E}" srcOrd="1" destOrd="0" presId="urn:microsoft.com/office/officeart/2005/8/layout/orgChart1"/>
    <dgm:cxn modelId="{D5B8A2AC-1019-42E9-A400-1DAF74FAEB68}" srcId="{FD445D8F-9F21-4E45-A40C-C4AEBC037638}" destId="{BC55ADC5-C2AB-4D1F-A1F0-A82BF7DE4540}" srcOrd="0" destOrd="0" parTransId="{822BF405-98F5-4264-9DB5-46ACCA01AF25}" sibTransId="{787D30CD-3952-442A-BA6C-296A58BD5E39}"/>
    <dgm:cxn modelId="{6357A1AD-E1AD-454E-93C5-3FF1399E6C82}" type="presOf" srcId="{7A978909-6E8F-44A5-9382-3011B222BC4F}" destId="{97B0C40F-DA33-43AB-B5B7-7AA3FDD64467}" srcOrd="1" destOrd="0" presId="urn:microsoft.com/office/officeart/2005/8/layout/orgChart1"/>
    <dgm:cxn modelId="{7E523EB5-F3E7-4C6A-935D-0D3048A20CC4}" type="presOf" srcId="{71356FA5-E0B0-4337-9569-A55A6252E33F}" destId="{07174D62-902A-4B79-B6C8-CD20FCAA3F01}" srcOrd="1" destOrd="0" presId="urn:microsoft.com/office/officeart/2005/8/layout/orgChart1"/>
    <dgm:cxn modelId="{44B254B7-A87A-4919-9AEC-9A212A26F9E3}" srcId="{71356FA5-E0B0-4337-9569-A55A6252E33F}" destId="{3B4AE2C2-DE90-4CDB-82C5-7E9D5D2B6FAA}" srcOrd="0" destOrd="0" parTransId="{6CF00CEA-8216-4D97-967F-B827CA5B65F7}" sibTransId="{8C0E0247-2C8C-4528-BF36-D50749146641}"/>
    <dgm:cxn modelId="{860DC2B8-E6FF-4B42-9ECB-9A575241121F}" type="presOf" srcId="{E8294105-CE9C-4980-B1BE-1E3E4E846D30}" destId="{8D48FAF7-EE8B-41CE-8B22-BADC7B0569A9}" srcOrd="1" destOrd="0" presId="urn:microsoft.com/office/officeart/2005/8/layout/orgChart1"/>
    <dgm:cxn modelId="{F465FCBF-8C0A-4FFE-83BB-42EA34E53CC4}" type="presOf" srcId="{7F9866A6-1B4B-4C3D-A08A-68C9A2971E92}" destId="{54A92E55-5F35-42CF-97FF-AAE6572B9DC1}" srcOrd="1" destOrd="0" presId="urn:microsoft.com/office/officeart/2005/8/layout/orgChart1"/>
    <dgm:cxn modelId="{C43001C4-06A1-4C69-A75B-5DD34BFEC583}" type="presOf" srcId="{A31A726D-56C6-42FD-869C-C938B3B8D46C}" destId="{DD30996C-877D-4166-813A-D82390E0C579}" srcOrd="0" destOrd="0" presId="urn:microsoft.com/office/officeart/2005/8/layout/orgChart1"/>
    <dgm:cxn modelId="{2B55B4C4-D1DF-4F32-AE44-053A92E4C452}" type="presOf" srcId="{A31A726D-56C6-42FD-869C-C938B3B8D46C}" destId="{2F1CD88C-07F0-4D2F-B6FE-AA1611FFA16E}" srcOrd="1" destOrd="0" presId="urn:microsoft.com/office/officeart/2005/8/layout/orgChart1"/>
    <dgm:cxn modelId="{EDB9EBCC-7AB1-44F2-ADA1-8F6A6726DF86}" type="presOf" srcId="{1C321ED0-12D6-42B4-9368-3F53FDE92F58}" destId="{88CFF26D-B9F6-4B82-955E-9382138968EC}" srcOrd="0" destOrd="0" presId="urn:microsoft.com/office/officeart/2005/8/layout/orgChart1"/>
    <dgm:cxn modelId="{6CFC5BDB-2EF3-4AA1-AB63-3D7CB1B5D226}" srcId="{BC55ADC5-C2AB-4D1F-A1F0-A82BF7DE4540}" destId="{7F9866A6-1B4B-4C3D-A08A-68C9A2971E92}" srcOrd="0" destOrd="0" parTransId="{8D8173C4-E258-47A8-B8F2-91F45483F72B}" sibTransId="{2140E872-459D-41E9-91FA-7559B89E3E36}"/>
    <dgm:cxn modelId="{5C29B7DB-C289-407A-8D80-BA40EE20F405}" type="presOf" srcId="{7F9866A6-1B4B-4C3D-A08A-68C9A2971E92}" destId="{9C3F16AA-FDA6-42AD-9992-F808CD96DA8E}" srcOrd="0" destOrd="0" presId="urn:microsoft.com/office/officeart/2005/8/layout/orgChart1"/>
    <dgm:cxn modelId="{1626CAE0-A8E9-4A1D-9B87-24C02F3A857B}" type="presOf" srcId="{8D8173C4-E258-47A8-B8F2-91F45483F72B}" destId="{5F21DDBA-62C5-432B-BA97-457384A41ABC}" srcOrd="0" destOrd="0" presId="urn:microsoft.com/office/officeart/2005/8/layout/orgChart1"/>
    <dgm:cxn modelId="{81C8B5E6-F7F3-4E63-8099-D5B8EF8B0D3B}" type="presOf" srcId="{D6D8D85A-45CF-47E2-84D9-49B44CCFF08B}" destId="{D67E6959-50E6-4BD7-80C6-F3D6141ECC32}" srcOrd="0" destOrd="0" presId="urn:microsoft.com/office/officeart/2005/8/layout/orgChart1"/>
    <dgm:cxn modelId="{AEE8DFED-EAA7-4C0B-A404-C93C19FD8B23}" type="presOf" srcId="{FD445D8F-9F21-4E45-A40C-C4AEBC037638}" destId="{81B8E42E-7E4F-4072-8456-EB49A36B87A8}" srcOrd="0" destOrd="0" presId="urn:microsoft.com/office/officeart/2005/8/layout/orgChart1"/>
    <dgm:cxn modelId="{FC1E24EF-253B-49B4-8779-2A1063750C88}" srcId="{043DF0B9-81F6-4770-BDCC-EA0CB6C053DF}" destId="{71356FA5-E0B0-4337-9569-A55A6252E33F}" srcOrd="0" destOrd="0" parTransId="{D6D8D85A-45CF-47E2-84D9-49B44CCFF08B}" sibTransId="{0B0E7416-E234-411E-AD23-EE9A6F0F5DD4}"/>
    <dgm:cxn modelId="{FE26FFF1-7DFB-41A9-ABC7-358A93DDEE37}" type="presOf" srcId="{043DF0B9-81F6-4770-BDCC-EA0CB6C053DF}" destId="{C0A39D32-5225-4A60-9587-311A4CC94A22}" srcOrd="0" destOrd="0" presId="urn:microsoft.com/office/officeart/2005/8/layout/orgChart1"/>
    <dgm:cxn modelId="{9D7C88F5-3786-4198-9F86-876F9036A4C6}" type="presOf" srcId="{3B4AE2C2-DE90-4CDB-82C5-7E9D5D2B6FAA}" destId="{40F97B5F-4F70-47D1-855A-D9F143037BFB}" srcOrd="0" destOrd="0" presId="urn:microsoft.com/office/officeart/2005/8/layout/orgChart1"/>
    <dgm:cxn modelId="{A3EE79F6-270D-46DC-B988-E770087C0BC4}" type="presOf" srcId="{BC55ADC5-C2AB-4D1F-A1F0-A82BF7DE4540}" destId="{A5CF7CE3-D38A-447C-B701-F19E365243A4}" srcOrd="1" destOrd="0" presId="urn:microsoft.com/office/officeart/2005/8/layout/orgChart1"/>
    <dgm:cxn modelId="{F2256BFD-A8F3-4B00-947B-CDC1D39442BE}" type="presOf" srcId="{E8294105-CE9C-4980-B1BE-1E3E4E846D30}" destId="{F09789C0-09D6-43ED-AAB6-A54E5DB9A923}" srcOrd="0" destOrd="0" presId="urn:microsoft.com/office/officeart/2005/8/layout/orgChart1"/>
    <dgm:cxn modelId="{EE17D6FE-5779-405A-85B6-1C4BFA80EA43}" type="presOf" srcId="{043DF0B9-81F6-4770-BDCC-EA0CB6C053DF}" destId="{5DFE0A7A-66A2-49F7-807D-1E955E559C72}" srcOrd="1" destOrd="0" presId="urn:microsoft.com/office/officeart/2005/8/layout/orgChart1"/>
    <dgm:cxn modelId="{60520033-EB32-4379-80AD-DC408EEA5199}" type="presParOf" srcId="{92302261-4E17-4D15-8381-C7D10D79633A}" destId="{9D00086E-CE3E-43D8-9931-5B3AA0DBF67B}" srcOrd="0" destOrd="0" presId="urn:microsoft.com/office/officeart/2005/8/layout/orgChart1"/>
    <dgm:cxn modelId="{19A9F7E8-62A0-4A15-9E65-8E6800715F28}" type="presParOf" srcId="{9D00086E-CE3E-43D8-9931-5B3AA0DBF67B}" destId="{083D84A7-0922-4E50-B405-E0927D87E724}" srcOrd="0" destOrd="0" presId="urn:microsoft.com/office/officeart/2005/8/layout/orgChart1"/>
    <dgm:cxn modelId="{296F113C-4C6D-4161-86C7-48533F8D14E8}" type="presParOf" srcId="{083D84A7-0922-4E50-B405-E0927D87E724}" destId="{C0A39D32-5225-4A60-9587-311A4CC94A22}" srcOrd="0" destOrd="0" presId="urn:microsoft.com/office/officeart/2005/8/layout/orgChart1"/>
    <dgm:cxn modelId="{308EF0E0-5723-4615-A02E-6D66C2179A88}" type="presParOf" srcId="{083D84A7-0922-4E50-B405-E0927D87E724}" destId="{5DFE0A7A-66A2-49F7-807D-1E955E559C72}" srcOrd="1" destOrd="0" presId="urn:microsoft.com/office/officeart/2005/8/layout/orgChart1"/>
    <dgm:cxn modelId="{56A7E885-6414-40CD-BFDB-37B8F37A9021}" type="presParOf" srcId="{9D00086E-CE3E-43D8-9931-5B3AA0DBF67B}" destId="{BB3B5DC2-B934-493B-8E5B-AD41BE3D72CE}" srcOrd="1" destOrd="0" presId="urn:microsoft.com/office/officeart/2005/8/layout/orgChart1"/>
    <dgm:cxn modelId="{A2EFDABC-F6E6-4809-91F9-5631A6447A55}" type="presParOf" srcId="{9D00086E-CE3E-43D8-9931-5B3AA0DBF67B}" destId="{20458D5D-80F3-42E2-8557-B8A56072FF60}" srcOrd="2" destOrd="0" presId="urn:microsoft.com/office/officeart/2005/8/layout/orgChart1"/>
    <dgm:cxn modelId="{071987D1-A6C8-40F3-A50A-82DF07D04A92}" type="presParOf" srcId="{20458D5D-80F3-42E2-8557-B8A56072FF60}" destId="{D67E6959-50E6-4BD7-80C6-F3D6141ECC32}" srcOrd="0" destOrd="0" presId="urn:microsoft.com/office/officeart/2005/8/layout/orgChart1"/>
    <dgm:cxn modelId="{62E44614-CD7D-4AB4-A75E-5CDDA3793CA8}" type="presParOf" srcId="{20458D5D-80F3-42E2-8557-B8A56072FF60}" destId="{B50358B8-A0FF-4CFE-BE55-F88731CB6A43}" srcOrd="1" destOrd="0" presId="urn:microsoft.com/office/officeart/2005/8/layout/orgChart1"/>
    <dgm:cxn modelId="{3B3475A3-088A-4DF9-87EB-03E1A5528BCF}" type="presParOf" srcId="{B50358B8-A0FF-4CFE-BE55-F88731CB6A43}" destId="{CBDE664D-6312-4660-909D-425D4DC5C493}" srcOrd="0" destOrd="0" presId="urn:microsoft.com/office/officeart/2005/8/layout/orgChart1"/>
    <dgm:cxn modelId="{07EFBC81-AC4A-4F04-9563-266AAF6B12FF}" type="presParOf" srcId="{CBDE664D-6312-4660-909D-425D4DC5C493}" destId="{343EF3D9-B08C-4A06-9C77-3FF3A16CA3AD}" srcOrd="0" destOrd="0" presId="urn:microsoft.com/office/officeart/2005/8/layout/orgChart1"/>
    <dgm:cxn modelId="{13A97B10-4812-4977-A545-45F29776745F}" type="presParOf" srcId="{CBDE664D-6312-4660-909D-425D4DC5C493}" destId="{07174D62-902A-4B79-B6C8-CD20FCAA3F01}" srcOrd="1" destOrd="0" presId="urn:microsoft.com/office/officeart/2005/8/layout/orgChart1"/>
    <dgm:cxn modelId="{C95E5717-DF0D-4037-90DB-8A00583CDCB1}" type="presParOf" srcId="{B50358B8-A0FF-4CFE-BE55-F88731CB6A43}" destId="{2822F9B9-6183-4ABF-9ADB-7B2F0DE5ED82}" srcOrd="1" destOrd="0" presId="urn:microsoft.com/office/officeart/2005/8/layout/orgChart1"/>
    <dgm:cxn modelId="{34EDFBE7-578C-4EBD-8862-D8D8B12EF087}" type="presParOf" srcId="{2822F9B9-6183-4ABF-9ADB-7B2F0DE5ED82}" destId="{5961CA1E-211F-453C-ACEA-185F76075125}" srcOrd="0" destOrd="0" presId="urn:microsoft.com/office/officeart/2005/8/layout/orgChart1"/>
    <dgm:cxn modelId="{742E02E9-4C0D-4570-903B-716407DE04FD}" type="presParOf" srcId="{2822F9B9-6183-4ABF-9ADB-7B2F0DE5ED82}" destId="{48CB2AA5-1181-42A1-855C-908D95E867BB}" srcOrd="1" destOrd="0" presId="urn:microsoft.com/office/officeart/2005/8/layout/orgChart1"/>
    <dgm:cxn modelId="{50C26CCB-4F57-4646-B816-3BE1FDF65028}" type="presParOf" srcId="{48CB2AA5-1181-42A1-855C-908D95E867BB}" destId="{7C57C56A-532C-4B9C-A022-6F56FC73F2D7}" srcOrd="0" destOrd="0" presId="urn:microsoft.com/office/officeart/2005/8/layout/orgChart1"/>
    <dgm:cxn modelId="{29628996-1F81-4C2B-A64B-D51654B50A79}" type="presParOf" srcId="{7C57C56A-532C-4B9C-A022-6F56FC73F2D7}" destId="{40F97B5F-4F70-47D1-855A-D9F143037BFB}" srcOrd="0" destOrd="0" presId="urn:microsoft.com/office/officeart/2005/8/layout/orgChart1"/>
    <dgm:cxn modelId="{7163A650-63CF-4B56-BF70-9181F7781B45}" type="presParOf" srcId="{7C57C56A-532C-4B9C-A022-6F56FC73F2D7}" destId="{A7C94E42-51D8-45B5-9D1F-36A0687EA325}" srcOrd="1" destOrd="0" presId="urn:microsoft.com/office/officeart/2005/8/layout/orgChart1"/>
    <dgm:cxn modelId="{11A7B991-8421-44ED-AFC4-96172543DB45}" type="presParOf" srcId="{48CB2AA5-1181-42A1-855C-908D95E867BB}" destId="{38D4D70B-50C7-4F29-B289-EDCEAD2B4312}" srcOrd="1" destOrd="0" presId="urn:microsoft.com/office/officeart/2005/8/layout/orgChart1"/>
    <dgm:cxn modelId="{6902BE1B-4466-4511-B219-7367817E8C50}" type="presParOf" srcId="{38D4D70B-50C7-4F29-B289-EDCEAD2B4312}" destId="{E7307647-5C5B-4C3B-95E4-A6D670D5EB92}" srcOrd="0" destOrd="0" presId="urn:microsoft.com/office/officeart/2005/8/layout/orgChart1"/>
    <dgm:cxn modelId="{5055FD74-3D1E-4BE0-A118-05C199B1F980}" type="presParOf" srcId="{38D4D70B-50C7-4F29-B289-EDCEAD2B4312}" destId="{B62CEAC2-84AE-45D9-A8A8-8FA5E57209C3}" srcOrd="1" destOrd="0" presId="urn:microsoft.com/office/officeart/2005/8/layout/orgChart1"/>
    <dgm:cxn modelId="{4D64462A-F8AA-435F-8CAA-D812195D6E69}" type="presParOf" srcId="{B62CEAC2-84AE-45D9-A8A8-8FA5E57209C3}" destId="{8FF2A04E-99A7-49B7-8EC6-387F78161214}" srcOrd="0" destOrd="0" presId="urn:microsoft.com/office/officeart/2005/8/layout/orgChart1"/>
    <dgm:cxn modelId="{673485D8-C373-4879-ABC1-2CB0796DE47D}" type="presParOf" srcId="{8FF2A04E-99A7-49B7-8EC6-387F78161214}" destId="{675987C9-B0CA-49AF-A94B-3FD9CF99DAD5}" srcOrd="0" destOrd="0" presId="urn:microsoft.com/office/officeart/2005/8/layout/orgChart1"/>
    <dgm:cxn modelId="{A4533BE2-DC7D-4EA5-9B29-BA4881E973CB}" type="presParOf" srcId="{8FF2A04E-99A7-49B7-8EC6-387F78161214}" destId="{97B0C40F-DA33-43AB-B5B7-7AA3FDD64467}" srcOrd="1" destOrd="0" presId="urn:microsoft.com/office/officeart/2005/8/layout/orgChart1"/>
    <dgm:cxn modelId="{80AD270F-83B9-4A34-B7C3-B0DA939BEE54}" type="presParOf" srcId="{B62CEAC2-84AE-45D9-A8A8-8FA5E57209C3}" destId="{3E5A210C-29D7-496D-BD3F-B9948D14FABC}" srcOrd="1" destOrd="0" presId="urn:microsoft.com/office/officeart/2005/8/layout/orgChart1"/>
    <dgm:cxn modelId="{2A71A074-F508-48F4-A84F-5E790D7B7149}" type="presParOf" srcId="{3E5A210C-29D7-496D-BD3F-B9948D14FABC}" destId="{DB236915-E88E-4BC3-9669-675DD641B7C6}" srcOrd="0" destOrd="0" presId="urn:microsoft.com/office/officeart/2005/8/layout/orgChart1"/>
    <dgm:cxn modelId="{769B0612-4628-4BF6-8AF4-91FE0008D0A1}" type="presParOf" srcId="{3E5A210C-29D7-496D-BD3F-B9948D14FABC}" destId="{6EDD5FEE-5EDC-4328-A1D5-B685FCE500AD}" srcOrd="1" destOrd="0" presId="urn:microsoft.com/office/officeart/2005/8/layout/orgChart1"/>
    <dgm:cxn modelId="{BCD1810F-C24F-48FF-AE51-19D87FA1F1C9}" type="presParOf" srcId="{6EDD5FEE-5EDC-4328-A1D5-B685FCE500AD}" destId="{D1F4E658-18E5-40DD-82C0-EF852C327C33}" srcOrd="0" destOrd="0" presId="urn:microsoft.com/office/officeart/2005/8/layout/orgChart1"/>
    <dgm:cxn modelId="{DFB44987-BDF8-4D4B-A9CC-572E00D1926A}" type="presParOf" srcId="{D1F4E658-18E5-40DD-82C0-EF852C327C33}" destId="{A665A48C-3692-444B-9252-137F6E251A69}" srcOrd="0" destOrd="0" presId="urn:microsoft.com/office/officeart/2005/8/layout/orgChart1"/>
    <dgm:cxn modelId="{13AC95E7-5E5D-4408-855B-E271AEB4F73C}" type="presParOf" srcId="{D1F4E658-18E5-40DD-82C0-EF852C327C33}" destId="{2A856A84-F6F2-4DC9-B2C1-1AC2458D0D30}" srcOrd="1" destOrd="0" presId="urn:microsoft.com/office/officeart/2005/8/layout/orgChart1"/>
    <dgm:cxn modelId="{09B8AFC7-E8AA-46BA-A3F0-CB42FBED6022}" type="presParOf" srcId="{6EDD5FEE-5EDC-4328-A1D5-B685FCE500AD}" destId="{BC5E9500-BC21-4DC1-BB75-F44D4A1BA3F7}" srcOrd="1" destOrd="0" presId="urn:microsoft.com/office/officeart/2005/8/layout/orgChart1"/>
    <dgm:cxn modelId="{01E98938-89F7-4ECE-ACEF-D67C6EE86530}" type="presParOf" srcId="{BC5E9500-BC21-4DC1-BB75-F44D4A1BA3F7}" destId="{7CF25900-A24E-4843-9C6C-58759678FA9A}" srcOrd="0" destOrd="0" presId="urn:microsoft.com/office/officeart/2005/8/layout/orgChart1"/>
    <dgm:cxn modelId="{DF320678-3C86-4FD7-BF45-1ACD2B223B10}" type="presParOf" srcId="{BC5E9500-BC21-4DC1-BB75-F44D4A1BA3F7}" destId="{DC636EDE-D76C-47BB-9E80-D74F73B9A9FB}" srcOrd="1" destOrd="0" presId="urn:microsoft.com/office/officeart/2005/8/layout/orgChart1"/>
    <dgm:cxn modelId="{F2A2E859-078B-4C6E-966A-37D69F391CDC}" type="presParOf" srcId="{DC636EDE-D76C-47BB-9E80-D74F73B9A9FB}" destId="{46646A55-07F4-469A-8D80-D576669782D1}" srcOrd="0" destOrd="0" presId="urn:microsoft.com/office/officeart/2005/8/layout/orgChart1"/>
    <dgm:cxn modelId="{3782C99F-0319-4E58-87F8-6C67D7DB5CC5}" type="presParOf" srcId="{46646A55-07F4-469A-8D80-D576669782D1}" destId="{DD30996C-877D-4166-813A-D82390E0C579}" srcOrd="0" destOrd="0" presId="urn:microsoft.com/office/officeart/2005/8/layout/orgChart1"/>
    <dgm:cxn modelId="{DF9476BA-C7DD-409B-BED2-AEBC1C968B74}" type="presParOf" srcId="{46646A55-07F4-469A-8D80-D576669782D1}" destId="{2F1CD88C-07F0-4D2F-B6FE-AA1611FFA16E}" srcOrd="1" destOrd="0" presId="urn:microsoft.com/office/officeart/2005/8/layout/orgChart1"/>
    <dgm:cxn modelId="{FD9E8457-A6B9-434B-B083-9CBD7425ECAB}" type="presParOf" srcId="{DC636EDE-D76C-47BB-9E80-D74F73B9A9FB}" destId="{FE1B5CEA-3754-48B5-9E2F-CC782B4F3EDD}" srcOrd="1" destOrd="0" presId="urn:microsoft.com/office/officeart/2005/8/layout/orgChart1"/>
    <dgm:cxn modelId="{18877A33-4CE8-46C5-8D80-35F34CBAB25B}" type="presParOf" srcId="{DC636EDE-D76C-47BB-9E80-D74F73B9A9FB}" destId="{C9B3062A-60D0-4A28-B0B3-DFD922BDFE4D}" srcOrd="2" destOrd="0" presId="urn:microsoft.com/office/officeart/2005/8/layout/orgChart1"/>
    <dgm:cxn modelId="{ABDC47E9-1A05-4E9A-8A56-30BDAC08EE42}" type="presParOf" srcId="{6EDD5FEE-5EDC-4328-A1D5-B685FCE500AD}" destId="{94932142-7212-41E0-8516-107926791B1C}" srcOrd="2" destOrd="0" presId="urn:microsoft.com/office/officeart/2005/8/layout/orgChart1"/>
    <dgm:cxn modelId="{818536FB-2F84-41C4-9950-7278ADC1DCE0}" type="presParOf" srcId="{B62CEAC2-84AE-45D9-A8A8-8FA5E57209C3}" destId="{EF585878-894D-4385-B2F8-4C58B2856ECD}" srcOrd="2" destOrd="0" presId="urn:microsoft.com/office/officeart/2005/8/layout/orgChart1"/>
    <dgm:cxn modelId="{F67C4F55-8936-4601-866F-C0606A802CE1}" type="presParOf" srcId="{48CB2AA5-1181-42A1-855C-908D95E867BB}" destId="{AF550682-6E7D-413D-AEBD-310A7B956069}" srcOrd="2" destOrd="0" presId="urn:microsoft.com/office/officeart/2005/8/layout/orgChart1"/>
    <dgm:cxn modelId="{701C4BF4-33D5-4938-96D4-13876276EA14}" type="presParOf" srcId="{B50358B8-A0FF-4CFE-BE55-F88731CB6A43}" destId="{28B9F56B-6426-40BC-BC76-607F5DCD0ED6}" srcOrd="2" destOrd="0" presId="urn:microsoft.com/office/officeart/2005/8/layout/orgChart1"/>
    <dgm:cxn modelId="{967EE06D-81ED-49AE-B2F3-2E70061D3C38}" type="presParOf" srcId="{20458D5D-80F3-42E2-8557-B8A56072FF60}" destId="{ED463E12-D9A2-4A28-B057-8BB670504297}" srcOrd="2" destOrd="0" presId="urn:microsoft.com/office/officeart/2005/8/layout/orgChart1"/>
    <dgm:cxn modelId="{B5E10982-FED6-493C-B90D-8C1A58D55797}" type="presParOf" srcId="{20458D5D-80F3-42E2-8557-B8A56072FF60}" destId="{FF513A69-FCCE-428C-9DE9-4370EBDBA1F7}" srcOrd="3" destOrd="0" presId="urn:microsoft.com/office/officeart/2005/8/layout/orgChart1"/>
    <dgm:cxn modelId="{BE09C422-AECA-402C-9FCC-BFD6709851C8}" type="presParOf" srcId="{FF513A69-FCCE-428C-9DE9-4370EBDBA1F7}" destId="{9CED4AA0-FDBF-4918-8B63-7A25583EC684}" srcOrd="0" destOrd="0" presId="urn:microsoft.com/office/officeart/2005/8/layout/orgChart1"/>
    <dgm:cxn modelId="{7D00F5BA-8BBC-444B-88D8-0AD2B504A5F5}" type="presParOf" srcId="{9CED4AA0-FDBF-4918-8B63-7A25583EC684}" destId="{F09789C0-09D6-43ED-AAB6-A54E5DB9A923}" srcOrd="0" destOrd="0" presId="urn:microsoft.com/office/officeart/2005/8/layout/orgChart1"/>
    <dgm:cxn modelId="{7396440C-563E-4B20-AC72-1C9A935417E6}" type="presParOf" srcId="{9CED4AA0-FDBF-4918-8B63-7A25583EC684}" destId="{8D48FAF7-EE8B-41CE-8B22-BADC7B0569A9}" srcOrd="1" destOrd="0" presId="urn:microsoft.com/office/officeart/2005/8/layout/orgChart1"/>
    <dgm:cxn modelId="{64755086-8B57-457D-A8D4-B8E54A845449}" type="presParOf" srcId="{FF513A69-FCCE-428C-9DE9-4370EBDBA1F7}" destId="{19CF86E6-02AD-4BE4-B8B8-802C91F5153D}" srcOrd="1" destOrd="0" presId="urn:microsoft.com/office/officeart/2005/8/layout/orgChart1"/>
    <dgm:cxn modelId="{9ABF82A3-8198-450A-9B30-E52747EBFD50}" type="presParOf" srcId="{19CF86E6-02AD-4BE4-B8B8-802C91F5153D}" destId="{88CFF26D-B9F6-4B82-955E-9382138968EC}" srcOrd="0" destOrd="0" presId="urn:microsoft.com/office/officeart/2005/8/layout/orgChart1"/>
    <dgm:cxn modelId="{6A4DF096-530D-4C94-AE98-264A277A2B27}" type="presParOf" srcId="{19CF86E6-02AD-4BE4-B8B8-802C91F5153D}" destId="{2172C405-E3E1-43A7-8F26-E1B6CAFC8D98}" srcOrd="1" destOrd="0" presId="urn:microsoft.com/office/officeart/2005/8/layout/orgChart1"/>
    <dgm:cxn modelId="{326CF182-1AE1-42F7-8024-D1868667741B}" type="presParOf" srcId="{2172C405-E3E1-43A7-8F26-E1B6CAFC8D98}" destId="{D0A65967-D902-4F19-8C9D-1DE6B0B0BA62}" srcOrd="0" destOrd="0" presId="urn:microsoft.com/office/officeart/2005/8/layout/orgChart1"/>
    <dgm:cxn modelId="{4AE7ED50-294E-4E3C-A3F8-9BD487F238F5}" type="presParOf" srcId="{D0A65967-D902-4F19-8C9D-1DE6B0B0BA62}" destId="{81B8E42E-7E4F-4072-8456-EB49A36B87A8}" srcOrd="0" destOrd="0" presId="urn:microsoft.com/office/officeart/2005/8/layout/orgChart1"/>
    <dgm:cxn modelId="{6F6C2E1B-7FF1-41FB-82FC-81A839D09A11}" type="presParOf" srcId="{D0A65967-D902-4F19-8C9D-1DE6B0B0BA62}" destId="{A21B2D1C-BF66-400D-89BE-5865A969107E}" srcOrd="1" destOrd="0" presId="urn:microsoft.com/office/officeart/2005/8/layout/orgChart1"/>
    <dgm:cxn modelId="{4AF7F3AF-A80C-435A-B9A0-C939EE2CFE64}" type="presParOf" srcId="{2172C405-E3E1-43A7-8F26-E1B6CAFC8D98}" destId="{1FA2EFB7-A59E-4377-8190-E44BC9CED823}" srcOrd="1" destOrd="0" presId="urn:microsoft.com/office/officeart/2005/8/layout/orgChart1"/>
    <dgm:cxn modelId="{1EFBBA36-A7E2-453C-9821-9F9A838ECBCA}" type="presParOf" srcId="{1FA2EFB7-A59E-4377-8190-E44BC9CED823}" destId="{FFD7BE4C-5BA6-4F84-A45F-38666A23DF1B}" srcOrd="0" destOrd="0" presId="urn:microsoft.com/office/officeart/2005/8/layout/orgChart1"/>
    <dgm:cxn modelId="{15C9D938-03A4-4834-8DEB-6E5BC24E2099}" type="presParOf" srcId="{1FA2EFB7-A59E-4377-8190-E44BC9CED823}" destId="{BEAF1E07-01E2-4751-A6FE-6175DF7AAB94}" srcOrd="1" destOrd="0" presId="urn:microsoft.com/office/officeart/2005/8/layout/orgChart1"/>
    <dgm:cxn modelId="{D3F3ED1A-140B-465E-877B-04D4DCB9928E}" type="presParOf" srcId="{BEAF1E07-01E2-4751-A6FE-6175DF7AAB94}" destId="{61008511-230C-4A23-B329-40D0122B065F}" srcOrd="0" destOrd="0" presId="urn:microsoft.com/office/officeart/2005/8/layout/orgChart1"/>
    <dgm:cxn modelId="{C1EEAEB3-A650-44F6-AACF-06F5BA01FD10}" type="presParOf" srcId="{61008511-230C-4A23-B329-40D0122B065F}" destId="{D0FBCD2E-0FC0-4DAD-82F4-AF8A75F02D79}" srcOrd="0" destOrd="0" presId="urn:microsoft.com/office/officeart/2005/8/layout/orgChart1"/>
    <dgm:cxn modelId="{CA74B8CF-ED50-4281-964B-2178B2186E2F}" type="presParOf" srcId="{61008511-230C-4A23-B329-40D0122B065F}" destId="{A5CF7CE3-D38A-447C-B701-F19E365243A4}" srcOrd="1" destOrd="0" presId="urn:microsoft.com/office/officeart/2005/8/layout/orgChart1"/>
    <dgm:cxn modelId="{2D36010B-17A7-45E1-B35D-F0C1DE0C49E6}" type="presParOf" srcId="{BEAF1E07-01E2-4751-A6FE-6175DF7AAB94}" destId="{EE457FBC-FD83-433F-8A60-090A20697E38}" srcOrd="1" destOrd="0" presId="urn:microsoft.com/office/officeart/2005/8/layout/orgChart1"/>
    <dgm:cxn modelId="{76BC3B70-3AA5-40F1-8565-C054BB8B5E85}" type="presParOf" srcId="{EE457FBC-FD83-433F-8A60-090A20697E38}" destId="{5F21DDBA-62C5-432B-BA97-457384A41ABC}" srcOrd="0" destOrd="0" presId="urn:microsoft.com/office/officeart/2005/8/layout/orgChart1"/>
    <dgm:cxn modelId="{1BBBCBB6-1A18-4FBE-A5D8-8432CC76B367}" type="presParOf" srcId="{EE457FBC-FD83-433F-8A60-090A20697E38}" destId="{FECDEAF1-DEA9-4850-B78E-D7E654385EF5}" srcOrd="1" destOrd="0" presId="urn:microsoft.com/office/officeart/2005/8/layout/orgChart1"/>
    <dgm:cxn modelId="{E3828C29-4AAD-4D84-9D44-35D60CCDA76F}" type="presParOf" srcId="{FECDEAF1-DEA9-4850-B78E-D7E654385EF5}" destId="{E1880A52-E6EE-4019-964D-82D4C75D4E73}" srcOrd="0" destOrd="0" presId="urn:microsoft.com/office/officeart/2005/8/layout/orgChart1"/>
    <dgm:cxn modelId="{13CFB2F2-B719-441B-9037-B845E8ED4A61}" type="presParOf" srcId="{E1880A52-E6EE-4019-964D-82D4C75D4E73}" destId="{9C3F16AA-FDA6-42AD-9992-F808CD96DA8E}" srcOrd="0" destOrd="0" presId="urn:microsoft.com/office/officeart/2005/8/layout/orgChart1"/>
    <dgm:cxn modelId="{CD6C060B-E10D-4405-BC25-A8EC331FC173}" type="presParOf" srcId="{E1880A52-E6EE-4019-964D-82D4C75D4E73}" destId="{54A92E55-5F35-42CF-97FF-AAE6572B9DC1}" srcOrd="1" destOrd="0" presId="urn:microsoft.com/office/officeart/2005/8/layout/orgChart1"/>
    <dgm:cxn modelId="{9415C839-2ED3-40EF-AF36-147808FABC79}" type="presParOf" srcId="{FECDEAF1-DEA9-4850-B78E-D7E654385EF5}" destId="{8FF10E65-34EB-4CD7-BB5B-ADB85C84F86A}" srcOrd="1" destOrd="0" presId="urn:microsoft.com/office/officeart/2005/8/layout/orgChart1"/>
    <dgm:cxn modelId="{8A63E58B-ABB2-47FB-8DD1-D321D6793062}" type="presParOf" srcId="{8FF10E65-34EB-4CD7-BB5B-ADB85C84F86A}" destId="{006872E4-BE98-408A-939D-D78C53A9302B}" srcOrd="0" destOrd="0" presId="urn:microsoft.com/office/officeart/2005/8/layout/orgChart1"/>
    <dgm:cxn modelId="{66FDF2CA-988C-4D9D-849A-105BDB7C2ECA}" type="presParOf" srcId="{8FF10E65-34EB-4CD7-BB5B-ADB85C84F86A}" destId="{F229FEA3-38EC-46FD-9B58-750411739556}" srcOrd="1" destOrd="0" presId="urn:microsoft.com/office/officeart/2005/8/layout/orgChart1"/>
    <dgm:cxn modelId="{08662037-D677-4225-BC09-DA2FA6584D7D}" type="presParOf" srcId="{F229FEA3-38EC-46FD-9B58-750411739556}" destId="{7B536472-7D64-46BE-977A-9736E2150D98}" srcOrd="0" destOrd="0" presId="urn:microsoft.com/office/officeart/2005/8/layout/orgChart1"/>
    <dgm:cxn modelId="{9A373289-1EAA-486E-8462-73FE0650CE89}" type="presParOf" srcId="{7B536472-7D64-46BE-977A-9736E2150D98}" destId="{281E3182-D84B-4022-A7B0-646FE0F50806}" srcOrd="0" destOrd="0" presId="urn:microsoft.com/office/officeart/2005/8/layout/orgChart1"/>
    <dgm:cxn modelId="{997D889E-B117-4A61-B0A5-26A02E463808}" type="presParOf" srcId="{7B536472-7D64-46BE-977A-9736E2150D98}" destId="{23E94081-D948-497C-A42E-319C98AFB549}" srcOrd="1" destOrd="0" presId="urn:microsoft.com/office/officeart/2005/8/layout/orgChart1"/>
    <dgm:cxn modelId="{C894ED21-B0B0-4496-91FF-E655EE6AE7E5}" type="presParOf" srcId="{F229FEA3-38EC-46FD-9B58-750411739556}" destId="{CFB23A62-A070-450E-8D4E-8354921A3040}" srcOrd="1" destOrd="0" presId="urn:microsoft.com/office/officeart/2005/8/layout/orgChart1"/>
    <dgm:cxn modelId="{00BA4A3A-30BC-43BD-80C9-087EF6E30E3C}" type="presParOf" srcId="{F229FEA3-38EC-46FD-9B58-750411739556}" destId="{AADBDAAD-74F1-4D08-A188-28B964DA339F}" srcOrd="2" destOrd="0" presId="urn:microsoft.com/office/officeart/2005/8/layout/orgChart1"/>
    <dgm:cxn modelId="{BECEDD00-4320-452C-AF31-A40B75CE92B6}" type="presParOf" srcId="{FECDEAF1-DEA9-4850-B78E-D7E654385EF5}" destId="{4C0ACFEC-669B-4EDF-B719-645101A45F7F}" srcOrd="2" destOrd="0" presId="urn:microsoft.com/office/officeart/2005/8/layout/orgChart1"/>
    <dgm:cxn modelId="{09B6E8B1-DDD7-4DF9-8E59-0C1DEDE1CF06}" type="presParOf" srcId="{BEAF1E07-01E2-4751-A6FE-6175DF7AAB94}" destId="{3F089B60-324A-4C58-B560-9BFF1111DC39}" srcOrd="2" destOrd="0" presId="urn:microsoft.com/office/officeart/2005/8/layout/orgChart1"/>
    <dgm:cxn modelId="{9773F5FD-4B50-4493-ADE1-E8E32CD7F28E}" type="presParOf" srcId="{2172C405-E3E1-43A7-8F26-E1B6CAFC8D98}" destId="{D5659C45-BA57-4FBC-A1EF-D7B11EEB2640}" srcOrd="2" destOrd="0" presId="urn:microsoft.com/office/officeart/2005/8/layout/orgChart1"/>
    <dgm:cxn modelId="{A54D6B4B-123D-449C-80C0-5CC8D0B3649F}" type="presParOf" srcId="{FF513A69-FCCE-428C-9DE9-4370EBDBA1F7}" destId="{A63E1912-FC7A-4A0B-B9B6-9381CADFBC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C86DA-6FD6-41F3-98ED-CE31F795A77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7096C2-F6ED-4484-940F-D9C7EDC7D17A}">
      <dgm:prSet/>
      <dgm:spPr/>
      <dgm:t>
        <a:bodyPr/>
        <a:lstStyle/>
        <a:p>
          <a:pPr>
            <a:defRPr cap="all"/>
          </a:pPr>
          <a:r>
            <a:rPr lang="en-US"/>
            <a:t>rối loạn liên quan phản ứng viêm </a:t>
          </a:r>
        </a:p>
      </dgm:t>
    </dgm:pt>
    <dgm:pt modelId="{1147781B-A3D1-4A4B-BC90-AA6B690FAB68}" type="parTrans" cxnId="{0FD4E87A-C55A-4887-8751-54B6146AA950}">
      <dgm:prSet/>
      <dgm:spPr/>
      <dgm:t>
        <a:bodyPr/>
        <a:lstStyle/>
        <a:p>
          <a:endParaRPr lang="en-US"/>
        </a:p>
      </dgm:t>
    </dgm:pt>
    <dgm:pt modelId="{7EC34C91-489E-4AFF-86C5-A6667C7A8BD5}" type="sibTrans" cxnId="{0FD4E87A-C55A-4887-8751-54B6146AA950}">
      <dgm:prSet/>
      <dgm:spPr/>
      <dgm:t>
        <a:bodyPr/>
        <a:lstStyle/>
        <a:p>
          <a:endParaRPr lang="en-US"/>
        </a:p>
      </dgm:t>
    </dgm:pt>
    <dgm:pt modelId="{B7FE8BEB-EA15-42FB-A78C-EE0249A97399}">
      <dgm:prSet/>
      <dgm:spPr/>
      <dgm:t>
        <a:bodyPr/>
        <a:lstStyle/>
        <a:p>
          <a:pPr>
            <a:defRPr cap="all"/>
          </a:pPr>
          <a:r>
            <a:rPr lang="en-US"/>
            <a:t>thiếu máu đẳng sắc đẳng bào giảm sản</a:t>
          </a:r>
        </a:p>
      </dgm:t>
    </dgm:pt>
    <dgm:pt modelId="{164B8C19-562D-4331-BC98-4B5201FF1BC9}" type="parTrans" cxnId="{323027EE-0D13-486C-90E1-90FB3D9219E1}">
      <dgm:prSet/>
      <dgm:spPr/>
      <dgm:t>
        <a:bodyPr/>
        <a:lstStyle/>
        <a:p>
          <a:endParaRPr lang="en-US"/>
        </a:p>
      </dgm:t>
    </dgm:pt>
    <dgm:pt modelId="{32F56412-101C-4B4E-9BE4-95B8B919C5B6}" type="sibTrans" cxnId="{323027EE-0D13-486C-90E1-90FB3D9219E1}">
      <dgm:prSet/>
      <dgm:spPr/>
      <dgm:t>
        <a:bodyPr/>
        <a:lstStyle/>
        <a:p>
          <a:endParaRPr lang="en-US"/>
        </a:p>
      </dgm:t>
    </dgm:pt>
    <dgm:pt modelId="{80C8ED10-2193-45FF-ADE7-6334A318F6D3}" type="pres">
      <dgm:prSet presAssocID="{87EC86DA-6FD6-41F3-98ED-CE31F795A771}" presName="root" presStyleCnt="0">
        <dgm:presLayoutVars>
          <dgm:dir/>
          <dgm:resizeHandles val="exact"/>
        </dgm:presLayoutVars>
      </dgm:prSet>
      <dgm:spPr/>
    </dgm:pt>
    <dgm:pt modelId="{65C54685-6F78-4673-BA68-A1D407320DC8}" type="pres">
      <dgm:prSet presAssocID="{257096C2-F6ED-4484-940F-D9C7EDC7D17A}" presName="compNode" presStyleCnt="0"/>
      <dgm:spPr/>
    </dgm:pt>
    <dgm:pt modelId="{7F1B0D78-F101-48AC-9C93-EB07EA018B84}" type="pres">
      <dgm:prSet presAssocID="{257096C2-F6ED-4484-940F-D9C7EDC7D17A}" presName="iconBgRect" presStyleLbl="bgShp" presStyleIdx="0" presStyleCnt="2"/>
      <dgm:spPr/>
    </dgm:pt>
    <dgm:pt modelId="{54E24B7C-6DC4-4507-8CF4-8A778CADABF9}" type="pres">
      <dgm:prSet presAssocID="{257096C2-F6ED-4484-940F-D9C7EDC7D1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C8915E1-89D5-4EF1-8A91-F9FAA95A165F}" type="pres">
      <dgm:prSet presAssocID="{257096C2-F6ED-4484-940F-D9C7EDC7D17A}" presName="spaceRect" presStyleCnt="0"/>
      <dgm:spPr/>
    </dgm:pt>
    <dgm:pt modelId="{9FE4574D-D53F-41D6-ADA3-32351986703A}" type="pres">
      <dgm:prSet presAssocID="{257096C2-F6ED-4484-940F-D9C7EDC7D17A}" presName="textRect" presStyleLbl="revTx" presStyleIdx="0" presStyleCnt="2">
        <dgm:presLayoutVars>
          <dgm:chMax val="1"/>
          <dgm:chPref val="1"/>
        </dgm:presLayoutVars>
      </dgm:prSet>
      <dgm:spPr/>
    </dgm:pt>
    <dgm:pt modelId="{4226278F-87D5-4FC7-AD4D-6B93490FAEC4}" type="pres">
      <dgm:prSet presAssocID="{7EC34C91-489E-4AFF-86C5-A6667C7A8BD5}" presName="sibTrans" presStyleCnt="0"/>
      <dgm:spPr/>
    </dgm:pt>
    <dgm:pt modelId="{BC699B16-FD77-407D-B1D4-5F84709384D5}" type="pres">
      <dgm:prSet presAssocID="{B7FE8BEB-EA15-42FB-A78C-EE0249A97399}" presName="compNode" presStyleCnt="0"/>
      <dgm:spPr/>
    </dgm:pt>
    <dgm:pt modelId="{409DA46B-416A-491A-A42D-160C99AC38CD}" type="pres">
      <dgm:prSet presAssocID="{B7FE8BEB-EA15-42FB-A78C-EE0249A97399}" presName="iconBgRect" presStyleLbl="bgShp" presStyleIdx="1" presStyleCnt="2"/>
      <dgm:spPr/>
    </dgm:pt>
    <dgm:pt modelId="{DDCBFC56-707E-4D9F-836F-BC0B21F68699}" type="pres">
      <dgm:prSet presAssocID="{B7FE8BEB-EA15-42FB-A78C-EE0249A973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7B97BFB-1F78-472E-A2D1-BA287DE9AD07}" type="pres">
      <dgm:prSet presAssocID="{B7FE8BEB-EA15-42FB-A78C-EE0249A97399}" presName="spaceRect" presStyleCnt="0"/>
      <dgm:spPr/>
    </dgm:pt>
    <dgm:pt modelId="{26D8C86D-3D4A-428C-B912-C9F6A1CFF7C7}" type="pres">
      <dgm:prSet presAssocID="{B7FE8BEB-EA15-42FB-A78C-EE0249A973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5AB770-FEB0-46DB-99D9-3346BF8DB735}" type="presOf" srcId="{B7FE8BEB-EA15-42FB-A78C-EE0249A97399}" destId="{26D8C86D-3D4A-428C-B912-C9F6A1CFF7C7}" srcOrd="0" destOrd="0" presId="urn:microsoft.com/office/officeart/2018/5/layout/IconCircleLabelList"/>
    <dgm:cxn modelId="{0FD4E87A-C55A-4887-8751-54B6146AA950}" srcId="{87EC86DA-6FD6-41F3-98ED-CE31F795A771}" destId="{257096C2-F6ED-4484-940F-D9C7EDC7D17A}" srcOrd="0" destOrd="0" parTransId="{1147781B-A3D1-4A4B-BC90-AA6B690FAB68}" sibTransId="{7EC34C91-489E-4AFF-86C5-A6667C7A8BD5}"/>
    <dgm:cxn modelId="{8C8B4093-B607-42E6-ACFA-DC5013F2FA18}" type="presOf" srcId="{87EC86DA-6FD6-41F3-98ED-CE31F795A771}" destId="{80C8ED10-2193-45FF-ADE7-6334A318F6D3}" srcOrd="0" destOrd="0" presId="urn:microsoft.com/office/officeart/2018/5/layout/IconCircleLabelList"/>
    <dgm:cxn modelId="{F4C050E5-5FC5-4D79-9BEE-F6D924639CBD}" type="presOf" srcId="{257096C2-F6ED-4484-940F-D9C7EDC7D17A}" destId="{9FE4574D-D53F-41D6-ADA3-32351986703A}" srcOrd="0" destOrd="0" presId="urn:microsoft.com/office/officeart/2018/5/layout/IconCircleLabelList"/>
    <dgm:cxn modelId="{323027EE-0D13-486C-90E1-90FB3D9219E1}" srcId="{87EC86DA-6FD6-41F3-98ED-CE31F795A771}" destId="{B7FE8BEB-EA15-42FB-A78C-EE0249A97399}" srcOrd="1" destOrd="0" parTransId="{164B8C19-562D-4331-BC98-4B5201FF1BC9}" sibTransId="{32F56412-101C-4B4E-9BE4-95B8B919C5B6}"/>
    <dgm:cxn modelId="{5DE76EE1-83AD-4A77-B674-488AE0594E91}" type="presParOf" srcId="{80C8ED10-2193-45FF-ADE7-6334A318F6D3}" destId="{65C54685-6F78-4673-BA68-A1D407320DC8}" srcOrd="0" destOrd="0" presId="urn:microsoft.com/office/officeart/2018/5/layout/IconCircleLabelList"/>
    <dgm:cxn modelId="{07858E68-3668-46BC-A06A-7B151288E09B}" type="presParOf" srcId="{65C54685-6F78-4673-BA68-A1D407320DC8}" destId="{7F1B0D78-F101-48AC-9C93-EB07EA018B84}" srcOrd="0" destOrd="0" presId="urn:microsoft.com/office/officeart/2018/5/layout/IconCircleLabelList"/>
    <dgm:cxn modelId="{CC539644-EA80-4B18-8B34-5FB2EB867B7E}" type="presParOf" srcId="{65C54685-6F78-4673-BA68-A1D407320DC8}" destId="{54E24B7C-6DC4-4507-8CF4-8A778CADABF9}" srcOrd="1" destOrd="0" presId="urn:microsoft.com/office/officeart/2018/5/layout/IconCircleLabelList"/>
    <dgm:cxn modelId="{4F434D98-BE6F-469D-BAAB-928C7FFF2DD2}" type="presParOf" srcId="{65C54685-6F78-4673-BA68-A1D407320DC8}" destId="{CC8915E1-89D5-4EF1-8A91-F9FAA95A165F}" srcOrd="2" destOrd="0" presId="urn:microsoft.com/office/officeart/2018/5/layout/IconCircleLabelList"/>
    <dgm:cxn modelId="{14ED4840-12E0-4EAD-A8DD-AB308471DECB}" type="presParOf" srcId="{65C54685-6F78-4673-BA68-A1D407320DC8}" destId="{9FE4574D-D53F-41D6-ADA3-32351986703A}" srcOrd="3" destOrd="0" presId="urn:microsoft.com/office/officeart/2018/5/layout/IconCircleLabelList"/>
    <dgm:cxn modelId="{51F73D33-3226-47B7-A8B5-9133A599EF19}" type="presParOf" srcId="{80C8ED10-2193-45FF-ADE7-6334A318F6D3}" destId="{4226278F-87D5-4FC7-AD4D-6B93490FAEC4}" srcOrd="1" destOrd="0" presId="urn:microsoft.com/office/officeart/2018/5/layout/IconCircleLabelList"/>
    <dgm:cxn modelId="{2FE1303F-6F0A-4174-BFA0-912317FCC287}" type="presParOf" srcId="{80C8ED10-2193-45FF-ADE7-6334A318F6D3}" destId="{BC699B16-FD77-407D-B1D4-5F84709384D5}" srcOrd="2" destOrd="0" presId="urn:microsoft.com/office/officeart/2018/5/layout/IconCircleLabelList"/>
    <dgm:cxn modelId="{CAA32A9F-80D4-4430-B1BF-45D2DE5930AB}" type="presParOf" srcId="{BC699B16-FD77-407D-B1D4-5F84709384D5}" destId="{409DA46B-416A-491A-A42D-160C99AC38CD}" srcOrd="0" destOrd="0" presId="urn:microsoft.com/office/officeart/2018/5/layout/IconCircleLabelList"/>
    <dgm:cxn modelId="{3FAEA010-9616-4711-8F5B-8AAD5C5F9ABF}" type="presParOf" srcId="{BC699B16-FD77-407D-B1D4-5F84709384D5}" destId="{DDCBFC56-707E-4D9F-836F-BC0B21F68699}" srcOrd="1" destOrd="0" presId="urn:microsoft.com/office/officeart/2018/5/layout/IconCircleLabelList"/>
    <dgm:cxn modelId="{337173B7-0547-4C14-BB36-352332D2E12F}" type="presParOf" srcId="{BC699B16-FD77-407D-B1D4-5F84709384D5}" destId="{87B97BFB-1F78-472E-A2D1-BA287DE9AD07}" srcOrd="2" destOrd="0" presId="urn:microsoft.com/office/officeart/2018/5/layout/IconCircleLabelList"/>
    <dgm:cxn modelId="{8DF729CB-4BE1-4010-B735-CE50CD2AD07E}" type="presParOf" srcId="{BC699B16-FD77-407D-B1D4-5F84709384D5}" destId="{26D8C86D-3D4A-428C-B912-C9F6A1CFF7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665CA-6FA9-4F7E-A871-64B69EF0E5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2336DD-9BEE-4C1D-A61D-839A832DEFD5}">
      <dgm:prSet/>
      <dgm:spPr/>
      <dgm:t>
        <a:bodyPr/>
        <a:lstStyle/>
        <a:p>
          <a:r>
            <a:rPr lang="en-US" b="1"/>
            <a:t>Điều trị bệnh nền</a:t>
          </a:r>
          <a:endParaRPr lang="en-US"/>
        </a:p>
      </dgm:t>
    </dgm:pt>
    <dgm:pt modelId="{4CEBC7BE-CB64-47F1-B27E-3E1F91780FAA}" type="parTrans" cxnId="{B1665B05-DDC8-4E18-9551-6E5C0AA193CF}">
      <dgm:prSet/>
      <dgm:spPr/>
      <dgm:t>
        <a:bodyPr/>
        <a:lstStyle/>
        <a:p>
          <a:endParaRPr lang="en-US"/>
        </a:p>
      </dgm:t>
    </dgm:pt>
    <dgm:pt modelId="{CFABE987-B08E-485C-899E-06B896387584}" type="sibTrans" cxnId="{B1665B05-DDC8-4E18-9551-6E5C0AA193CF}">
      <dgm:prSet/>
      <dgm:spPr/>
      <dgm:t>
        <a:bodyPr/>
        <a:lstStyle/>
        <a:p>
          <a:endParaRPr lang="en-US"/>
        </a:p>
      </dgm:t>
    </dgm:pt>
    <dgm:pt modelId="{860C2EBB-CB8E-4FF1-81BA-88B2A5ECC991}">
      <dgm:prSet/>
      <dgm:spPr/>
      <dgm:t>
        <a:bodyPr/>
        <a:lstStyle/>
        <a:p>
          <a:r>
            <a:rPr lang="en-US" dirty="0" err="1"/>
            <a:t>Yếu</a:t>
          </a:r>
          <a:r>
            <a:rPr lang="en-US" dirty="0"/>
            <a:t> </a:t>
          </a:r>
          <a:r>
            <a:rPr lang="en-US" dirty="0" err="1"/>
            <a:t>tố</a:t>
          </a:r>
          <a:r>
            <a:rPr lang="en-US" dirty="0"/>
            <a:t> </a:t>
          </a:r>
          <a:r>
            <a:rPr lang="en-US" dirty="0" err="1"/>
            <a:t>kèm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: </a:t>
          </a:r>
          <a:r>
            <a:rPr lang="en-US" dirty="0" err="1"/>
            <a:t>mất</a:t>
          </a:r>
          <a:r>
            <a:rPr lang="en-US" dirty="0"/>
            <a:t> </a:t>
          </a:r>
          <a:r>
            <a:rPr lang="en-US" dirty="0" err="1"/>
            <a:t>máu</a:t>
          </a:r>
          <a:r>
            <a:rPr lang="en-US" dirty="0"/>
            <a:t>, </a:t>
          </a:r>
          <a:r>
            <a:rPr lang="en-US" dirty="0" err="1"/>
            <a:t>thiếu</a:t>
          </a:r>
          <a:r>
            <a:rPr lang="en-US" dirty="0"/>
            <a:t> </a:t>
          </a:r>
          <a:r>
            <a:rPr lang="en-US" dirty="0" err="1"/>
            <a:t>sắt</a:t>
          </a:r>
          <a:r>
            <a:rPr lang="en-US" dirty="0"/>
            <a:t>, folate hay B12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trị</a:t>
          </a:r>
          <a:endParaRPr lang="en-US" dirty="0"/>
        </a:p>
      </dgm:t>
    </dgm:pt>
    <dgm:pt modelId="{EF938593-16F6-4151-AAE2-A6B4BCB4A73A}" type="parTrans" cxnId="{F39CDD8B-B88E-47DC-A5F8-425949D2BD01}">
      <dgm:prSet/>
      <dgm:spPr/>
      <dgm:t>
        <a:bodyPr/>
        <a:lstStyle/>
        <a:p>
          <a:endParaRPr lang="en-US"/>
        </a:p>
      </dgm:t>
    </dgm:pt>
    <dgm:pt modelId="{2C5BF787-CB80-4888-BB8D-A4AFE21A061B}" type="sibTrans" cxnId="{F39CDD8B-B88E-47DC-A5F8-425949D2BD01}">
      <dgm:prSet/>
      <dgm:spPr/>
      <dgm:t>
        <a:bodyPr/>
        <a:lstStyle/>
        <a:p>
          <a:endParaRPr lang="en-US"/>
        </a:p>
      </dgm:t>
    </dgm:pt>
    <dgm:pt modelId="{2E3F9903-D276-42C8-87A7-56399FB0E1A2}">
      <dgm:prSet/>
      <dgm:spPr/>
      <dgm:t>
        <a:bodyPr/>
        <a:lstStyle/>
        <a:p>
          <a:r>
            <a:rPr lang="en-US"/>
            <a:t>Truyền máu hoặc sử dụng các yếu tố kích thích tạo máu (ESA)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1"/>
            <a:t>thiếu máu nặng, có triệu chứng</a:t>
          </a:r>
          <a:endParaRPr lang="en-US"/>
        </a:p>
      </dgm:t>
    </dgm:pt>
    <dgm:pt modelId="{C7DF3CC8-F7D8-4364-A139-B72E9D378E2C}" type="parTrans" cxnId="{081D8854-D386-434C-8A91-8BAB38885646}">
      <dgm:prSet/>
      <dgm:spPr/>
      <dgm:t>
        <a:bodyPr/>
        <a:lstStyle/>
        <a:p>
          <a:endParaRPr lang="en-US"/>
        </a:p>
      </dgm:t>
    </dgm:pt>
    <dgm:pt modelId="{48610320-0D01-4CD0-AD97-FC13E79ADAF7}" type="sibTrans" cxnId="{081D8854-D386-434C-8A91-8BAB38885646}">
      <dgm:prSet/>
      <dgm:spPr/>
      <dgm:t>
        <a:bodyPr/>
        <a:lstStyle/>
        <a:p>
          <a:endParaRPr lang="en-US"/>
        </a:p>
      </dgm:t>
    </dgm:pt>
    <dgm:pt modelId="{BB054BA9-F0FD-4A6A-83F1-60814754E194}" type="pres">
      <dgm:prSet presAssocID="{91D665CA-6FA9-4F7E-A871-64B69EF0E5A0}" presName="root" presStyleCnt="0">
        <dgm:presLayoutVars>
          <dgm:dir/>
          <dgm:resizeHandles val="exact"/>
        </dgm:presLayoutVars>
      </dgm:prSet>
      <dgm:spPr/>
    </dgm:pt>
    <dgm:pt modelId="{972C6921-60F0-4C8A-B039-4B21F83A6587}" type="pres">
      <dgm:prSet presAssocID="{022336DD-9BEE-4C1D-A61D-839A832DEFD5}" presName="compNode" presStyleCnt="0"/>
      <dgm:spPr/>
    </dgm:pt>
    <dgm:pt modelId="{1FACD1E3-756C-4CC9-8239-4BB265ED7106}" type="pres">
      <dgm:prSet presAssocID="{022336DD-9BEE-4C1D-A61D-839A832DEFD5}" presName="bgRect" presStyleLbl="bgShp" presStyleIdx="0" presStyleCnt="3"/>
      <dgm:spPr/>
    </dgm:pt>
    <dgm:pt modelId="{7731DB22-59C2-4BD4-A4E5-BD323F908A4B}" type="pres">
      <dgm:prSet presAssocID="{022336DD-9BEE-4C1D-A61D-839A832DEF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8C0690E-4792-420A-A30F-2A803B368C13}" type="pres">
      <dgm:prSet presAssocID="{022336DD-9BEE-4C1D-A61D-839A832DEFD5}" presName="spaceRect" presStyleCnt="0"/>
      <dgm:spPr/>
    </dgm:pt>
    <dgm:pt modelId="{F528AB9B-DDBD-49F0-938D-D94F349E3B04}" type="pres">
      <dgm:prSet presAssocID="{022336DD-9BEE-4C1D-A61D-839A832DEFD5}" presName="parTx" presStyleLbl="revTx" presStyleIdx="0" presStyleCnt="3">
        <dgm:presLayoutVars>
          <dgm:chMax val="0"/>
          <dgm:chPref val="0"/>
        </dgm:presLayoutVars>
      </dgm:prSet>
      <dgm:spPr/>
    </dgm:pt>
    <dgm:pt modelId="{CAD84690-83CF-452F-991E-CE2A4B203B04}" type="pres">
      <dgm:prSet presAssocID="{CFABE987-B08E-485C-899E-06B896387584}" presName="sibTrans" presStyleCnt="0"/>
      <dgm:spPr/>
    </dgm:pt>
    <dgm:pt modelId="{CF62D5BC-B678-45F1-9930-0F03848A2808}" type="pres">
      <dgm:prSet presAssocID="{860C2EBB-CB8E-4FF1-81BA-88B2A5ECC991}" presName="compNode" presStyleCnt="0"/>
      <dgm:spPr/>
    </dgm:pt>
    <dgm:pt modelId="{94EEE9C9-88A7-45DB-B514-7C4785276BD4}" type="pres">
      <dgm:prSet presAssocID="{860C2EBB-CB8E-4FF1-81BA-88B2A5ECC991}" presName="bgRect" presStyleLbl="bgShp" presStyleIdx="1" presStyleCnt="3"/>
      <dgm:spPr/>
    </dgm:pt>
    <dgm:pt modelId="{2083AE9E-FD16-4A2B-BEFE-7FCD5CA1BC6B}" type="pres">
      <dgm:prSet presAssocID="{860C2EBB-CB8E-4FF1-81BA-88B2A5ECC9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D75AFC6-B349-4313-9779-43D8B88A07AB}" type="pres">
      <dgm:prSet presAssocID="{860C2EBB-CB8E-4FF1-81BA-88B2A5ECC991}" presName="spaceRect" presStyleCnt="0"/>
      <dgm:spPr/>
    </dgm:pt>
    <dgm:pt modelId="{23E593AE-00B4-4D68-9E03-B362A4FFB50E}" type="pres">
      <dgm:prSet presAssocID="{860C2EBB-CB8E-4FF1-81BA-88B2A5ECC991}" presName="parTx" presStyleLbl="revTx" presStyleIdx="1" presStyleCnt="3">
        <dgm:presLayoutVars>
          <dgm:chMax val="0"/>
          <dgm:chPref val="0"/>
        </dgm:presLayoutVars>
      </dgm:prSet>
      <dgm:spPr/>
    </dgm:pt>
    <dgm:pt modelId="{39D99F09-89C5-47E5-A193-C5F8C6F266E8}" type="pres">
      <dgm:prSet presAssocID="{2C5BF787-CB80-4888-BB8D-A4AFE21A061B}" presName="sibTrans" presStyleCnt="0"/>
      <dgm:spPr/>
    </dgm:pt>
    <dgm:pt modelId="{42CFD5EA-E647-4D35-AE5F-9CFC44B96065}" type="pres">
      <dgm:prSet presAssocID="{2E3F9903-D276-42C8-87A7-56399FB0E1A2}" presName="compNode" presStyleCnt="0"/>
      <dgm:spPr/>
    </dgm:pt>
    <dgm:pt modelId="{170222EE-71C6-415D-9BC2-4CB6722A142F}" type="pres">
      <dgm:prSet presAssocID="{2E3F9903-D276-42C8-87A7-56399FB0E1A2}" presName="bgRect" presStyleLbl="bgShp" presStyleIdx="2" presStyleCnt="3"/>
      <dgm:spPr/>
    </dgm:pt>
    <dgm:pt modelId="{A05D0986-F8DC-4D47-9186-85092026CF69}" type="pres">
      <dgm:prSet presAssocID="{2E3F9903-D276-42C8-87A7-56399FB0E1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37D86E56-0BB0-4CFC-B171-01D231AE1D9A}" type="pres">
      <dgm:prSet presAssocID="{2E3F9903-D276-42C8-87A7-56399FB0E1A2}" presName="spaceRect" presStyleCnt="0"/>
      <dgm:spPr/>
    </dgm:pt>
    <dgm:pt modelId="{C5156974-6C99-4FA1-A019-8C242F3AE7FF}" type="pres">
      <dgm:prSet presAssocID="{2E3F9903-D276-42C8-87A7-56399FB0E1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665B05-DDC8-4E18-9551-6E5C0AA193CF}" srcId="{91D665CA-6FA9-4F7E-A871-64B69EF0E5A0}" destId="{022336DD-9BEE-4C1D-A61D-839A832DEFD5}" srcOrd="0" destOrd="0" parTransId="{4CEBC7BE-CB64-47F1-B27E-3E1F91780FAA}" sibTransId="{CFABE987-B08E-485C-899E-06B896387584}"/>
    <dgm:cxn modelId="{28ED3622-79BB-48EC-BB3F-A235F5ECC9FF}" type="presOf" srcId="{91D665CA-6FA9-4F7E-A871-64B69EF0E5A0}" destId="{BB054BA9-F0FD-4A6A-83F1-60814754E194}" srcOrd="0" destOrd="0" presId="urn:microsoft.com/office/officeart/2018/2/layout/IconVerticalSolidList"/>
    <dgm:cxn modelId="{A13B5A33-62C9-400B-B40E-0DB44742D288}" type="presOf" srcId="{022336DD-9BEE-4C1D-A61D-839A832DEFD5}" destId="{F528AB9B-DDBD-49F0-938D-D94F349E3B04}" srcOrd="0" destOrd="0" presId="urn:microsoft.com/office/officeart/2018/2/layout/IconVerticalSolidList"/>
    <dgm:cxn modelId="{081D8854-D386-434C-8A91-8BAB38885646}" srcId="{91D665CA-6FA9-4F7E-A871-64B69EF0E5A0}" destId="{2E3F9903-D276-42C8-87A7-56399FB0E1A2}" srcOrd="2" destOrd="0" parTransId="{C7DF3CC8-F7D8-4364-A139-B72E9D378E2C}" sibTransId="{48610320-0D01-4CD0-AD97-FC13E79ADAF7}"/>
    <dgm:cxn modelId="{F00D4175-45A4-49F6-8F04-3A443F354101}" type="presOf" srcId="{860C2EBB-CB8E-4FF1-81BA-88B2A5ECC991}" destId="{23E593AE-00B4-4D68-9E03-B362A4FFB50E}" srcOrd="0" destOrd="0" presId="urn:microsoft.com/office/officeart/2018/2/layout/IconVerticalSolidList"/>
    <dgm:cxn modelId="{F39CDD8B-B88E-47DC-A5F8-425949D2BD01}" srcId="{91D665CA-6FA9-4F7E-A871-64B69EF0E5A0}" destId="{860C2EBB-CB8E-4FF1-81BA-88B2A5ECC991}" srcOrd="1" destOrd="0" parTransId="{EF938593-16F6-4151-AAE2-A6B4BCB4A73A}" sibTransId="{2C5BF787-CB80-4888-BB8D-A4AFE21A061B}"/>
    <dgm:cxn modelId="{558188D1-2363-4FB7-8B7D-00699311FD1D}" type="presOf" srcId="{2E3F9903-D276-42C8-87A7-56399FB0E1A2}" destId="{C5156974-6C99-4FA1-A019-8C242F3AE7FF}" srcOrd="0" destOrd="0" presId="urn:microsoft.com/office/officeart/2018/2/layout/IconVerticalSolidList"/>
    <dgm:cxn modelId="{F4353C1D-423D-4A42-9330-A2B620463847}" type="presParOf" srcId="{BB054BA9-F0FD-4A6A-83F1-60814754E194}" destId="{972C6921-60F0-4C8A-B039-4B21F83A6587}" srcOrd="0" destOrd="0" presId="urn:microsoft.com/office/officeart/2018/2/layout/IconVerticalSolidList"/>
    <dgm:cxn modelId="{16BF6BB4-0996-47CE-A823-490E1B4B06F5}" type="presParOf" srcId="{972C6921-60F0-4C8A-B039-4B21F83A6587}" destId="{1FACD1E3-756C-4CC9-8239-4BB265ED7106}" srcOrd="0" destOrd="0" presId="urn:microsoft.com/office/officeart/2018/2/layout/IconVerticalSolidList"/>
    <dgm:cxn modelId="{7C275832-B195-4574-9B0E-917E7D807098}" type="presParOf" srcId="{972C6921-60F0-4C8A-B039-4B21F83A6587}" destId="{7731DB22-59C2-4BD4-A4E5-BD323F908A4B}" srcOrd="1" destOrd="0" presId="urn:microsoft.com/office/officeart/2018/2/layout/IconVerticalSolidList"/>
    <dgm:cxn modelId="{DB75F384-4FF9-48C4-B81F-6D4AA9AE9B78}" type="presParOf" srcId="{972C6921-60F0-4C8A-B039-4B21F83A6587}" destId="{18C0690E-4792-420A-A30F-2A803B368C13}" srcOrd="2" destOrd="0" presId="urn:microsoft.com/office/officeart/2018/2/layout/IconVerticalSolidList"/>
    <dgm:cxn modelId="{38C33E22-260C-4323-AF16-667B113DEDA5}" type="presParOf" srcId="{972C6921-60F0-4C8A-B039-4B21F83A6587}" destId="{F528AB9B-DDBD-49F0-938D-D94F349E3B04}" srcOrd="3" destOrd="0" presId="urn:microsoft.com/office/officeart/2018/2/layout/IconVerticalSolidList"/>
    <dgm:cxn modelId="{14A47AF4-4BD2-4DF3-84F7-01DCAECD4505}" type="presParOf" srcId="{BB054BA9-F0FD-4A6A-83F1-60814754E194}" destId="{CAD84690-83CF-452F-991E-CE2A4B203B04}" srcOrd="1" destOrd="0" presId="urn:microsoft.com/office/officeart/2018/2/layout/IconVerticalSolidList"/>
    <dgm:cxn modelId="{A3AC1A59-72B4-4C08-A19F-CD6DFB4B53C2}" type="presParOf" srcId="{BB054BA9-F0FD-4A6A-83F1-60814754E194}" destId="{CF62D5BC-B678-45F1-9930-0F03848A2808}" srcOrd="2" destOrd="0" presId="urn:microsoft.com/office/officeart/2018/2/layout/IconVerticalSolidList"/>
    <dgm:cxn modelId="{063AF470-4DF8-47AA-8ED6-E5F9B1B700D5}" type="presParOf" srcId="{CF62D5BC-B678-45F1-9930-0F03848A2808}" destId="{94EEE9C9-88A7-45DB-B514-7C4785276BD4}" srcOrd="0" destOrd="0" presId="urn:microsoft.com/office/officeart/2018/2/layout/IconVerticalSolidList"/>
    <dgm:cxn modelId="{F07C03AE-A7A3-45A0-80A9-F0B6DAB39FC8}" type="presParOf" srcId="{CF62D5BC-B678-45F1-9930-0F03848A2808}" destId="{2083AE9E-FD16-4A2B-BEFE-7FCD5CA1BC6B}" srcOrd="1" destOrd="0" presId="urn:microsoft.com/office/officeart/2018/2/layout/IconVerticalSolidList"/>
    <dgm:cxn modelId="{27637565-00CC-4699-94CA-D64D596871FF}" type="presParOf" srcId="{CF62D5BC-B678-45F1-9930-0F03848A2808}" destId="{9D75AFC6-B349-4313-9779-43D8B88A07AB}" srcOrd="2" destOrd="0" presId="urn:microsoft.com/office/officeart/2018/2/layout/IconVerticalSolidList"/>
    <dgm:cxn modelId="{31B9242C-C7D2-4262-910A-3966E49712AB}" type="presParOf" srcId="{CF62D5BC-B678-45F1-9930-0F03848A2808}" destId="{23E593AE-00B4-4D68-9E03-B362A4FFB50E}" srcOrd="3" destOrd="0" presId="urn:microsoft.com/office/officeart/2018/2/layout/IconVerticalSolidList"/>
    <dgm:cxn modelId="{AA1FFAFA-8ACC-4F2A-91B6-746F43DEDA09}" type="presParOf" srcId="{BB054BA9-F0FD-4A6A-83F1-60814754E194}" destId="{39D99F09-89C5-47E5-A193-C5F8C6F266E8}" srcOrd="3" destOrd="0" presId="urn:microsoft.com/office/officeart/2018/2/layout/IconVerticalSolidList"/>
    <dgm:cxn modelId="{720D2060-C209-4AB3-B42A-581C0DD0681A}" type="presParOf" srcId="{BB054BA9-F0FD-4A6A-83F1-60814754E194}" destId="{42CFD5EA-E647-4D35-AE5F-9CFC44B96065}" srcOrd="4" destOrd="0" presId="urn:microsoft.com/office/officeart/2018/2/layout/IconVerticalSolidList"/>
    <dgm:cxn modelId="{74154FBE-C958-4720-89AB-5C273DFA9CCD}" type="presParOf" srcId="{42CFD5EA-E647-4D35-AE5F-9CFC44B96065}" destId="{170222EE-71C6-415D-9BC2-4CB6722A142F}" srcOrd="0" destOrd="0" presId="urn:microsoft.com/office/officeart/2018/2/layout/IconVerticalSolidList"/>
    <dgm:cxn modelId="{6A7B4C4D-588E-43CD-B507-134F95EC4066}" type="presParOf" srcId="{42CFD5EA-E647-4D35-AE5F-9CFC44B96065}" destId="{A05D0986-F8DC-4D47-9186-85092026CF69}" srcOrd="1" destOrd="0" presId="urn:microsoft.com/office/officeart/2018/2/layout/IconVerticalSolidList"/>
    <dgm:cxn modelId="{F896EE65-6298-4FFB-AA3F-7A8FC6DA3578}" type="presParOf" srcId="{42CFD5EA-E647-4D35-AE5F-9CFC44B96065}" destId="{37D86E56-0BB0-4CFC-B171-01D231AE1D9A}" srcOrd="2" destOrd="0" presId="urn:microsoft.com/office/officeart/2018/2/layout/IconVerticalSolidList"/>
    <dgm:cxn modelId="{B73146EB-FE3E-4C9F-BFD2-19419206F9C9}" type="presParOf" srcId="{42CFD5EA-E647-4D35-AE5F-9CFC44B96065}" destId="{C5156974-6C99-4FA1-A019-8C242F3AE7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A8447E-AEAF-4173-ABDF-6CD76AEDB8B6}" type="doc">
      <dgm:prSet loTypeId="urn:microsoft.com/office/officeart/2005/8/layout/matrix3" loCatId="matrix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B8A7923-9832-4B8F-88A7-9FF11C25EF23}">
      <dgm:prSet/>
      <dgm:spPr/>
      <dgm:t>
        <a:bodyPr/>
        <a:lstStyle/>
        <a:p>
          <a:r>
            <a:rPr lang="vi-VN"/>
            <a:t>người lớn: 100-200 mg</a:t>
          </a:r>
          <a:r>
            <a:rPr lang="en-GB"/>
            <a:t>/ngày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</a:t>
          </a:r>
          <a:r>
            <a:rPr lang="vi-VN"/>
            <a:t>trước ăn 1h hoặc sau ăn 2h </a:t>
          </a:r>
          <a:endParaRPr lang="en-US"/>
        </a:p>
      </dgm:t>
    </dgm:pt>
    <dgm:pt modelId="{D48022CD-5652-4E91-B261-FC871D827C13}" type="parTrans" cxnId="{5DC29C13-2091-4DED-869B-C69988A99EF3}">
      <dgm:prSet/>
      <dgm:spPr/>
      <dgm:t>
        <a:bodyPr/>
        <a:lstStyle/>
        <a:p>
          <a:endParaRPr lang="en-US"/>
        </a:p>
      </dgm:t>
    </dgm:pt>
    <dgm:pt modelId="{E54AF730-CAEA-4991-9E25-0D0688C1744E}" type="sibTrans" cxnId="{5DC29C13-2091-4DED-869B-C69988A99EF3}">
      <dgm:prSet/>
      <dgm:spPr/>
      <dgm:t>
        <a:bodyPr/>
        <a:lstStyle/>
        <a:p>
          <a:endParaRPr lang="en-US"/>
        </a:p>
      </dgm:t>
    </dgm:pt>
    <dgm:pt modelId="{DDE7452A-052A-4BDB-A8F1-4A4BA880DB0C}">
      <dgm:prSet/>
      <dgm:spPr/>
      <dgm:t>
        <a:bodyPr/>
        <a:lstStyle/>
        <a:p>
          <a:r>
            <a:rPr lang="en-GB"/>
            <a:t>trẻ em: 3-6 mg/kg/ngày </a:t>
          </a:r>
          <a:endParaRPr lang="en-US"/>
        </a:p>
      </dgm:t>
    </dgm:pt>
    <dgm:pt modelId="{DFC4186B-BAD8-48FF-B0A2-C405479DC597}" type="parTrans" cxnId="{CCEAA1AE-EB06-485C-A4BC-AE81200B5E32}">
      <dgm:prSet/>
      <dgm:spPr/>
      <dgm:t>
        <a:bodyPr/>
        <a:lstStyle/>
        <a:p>
          <a:endParaRPr lang="en-US"/>
        </a:p>
      </dgm:t>
    </dgm:pt>
    <dgm:pt modelId="{EAEB6941-58E3-4F46-A2E8-40741B2CF9F4}" type="sibTrans" cxnId="{CCEAA1AE-EB06-485C-A4BC-AE81200B5E32}">
      <dgm:prSet/>
      <dgm:spPr/>
      <dgm:t>
        <a:bodyPr/>
        <a:lstStyle/>
        <a:p>
          <a:endParaRPr lang="en-US"/>
        </a:p>
      </dgm:t>
    </dgm:pt>
    <dgm:pt modelId="{87C40502-D9AD-403A-A15D-47E77E936193}">
      <dgm:prSet/>
      <dgm:spPr/>
      <dgm:t>
        <a:bodyPr/>
        <a:lstStyle/>
        <a:p>
          <a:r>
            <a:rPr lang="vi-VN"/>
            <a:t>liên tục 3 tháng</a:t>
          </a:r>
          <a:r>
            <a:rPr lang="en-GB"/>
            <a:t> sau </a:t>
          </a:r>
          <a:r>
            <a:rPr lang="vi-VN"/>
            <a:t>khi tình trạng thiếu sắt được điều chỉnh</a:t>
          </a:r>
          <a:r>
            <a:rPr lang="en-GB"/>
            <a:t>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</a:t>
          </a:r>
          <a:r>
            <a:rPr lang="vi-VN"/>
            <a:t>khôi phục lại dự trữ sắt. </a:t>
          </a:r>
          <a:endParaRPr lang="en-US"/>
        </a:p>
      </dgm:t>
    </dgm:pt>
    <dgm:pt modelId="{996DDBCA-EFCC-4EDB-A5B4-2F3E75D24BE5}" type="parTrans" cxnId="{2A1B4513-8272-4E3B-8F60-3BEB738C2D64}">
      <dgm:prSet/>
      <dgm:spPr/>
      <dgm:t>
        <a:bodyPr/>
        <a:lstStyle/>
        <a:p>
          <a:endParaRPr lang="en-US"/>
        </a:p>
      </dgm:t>
    </dgm:pt>
    <dgm:pt modelId="{CD664770-0C8B-4C5E-A02E-72C2F3D48AA1}" type="sibTrans" cxnId="{2A1B4513-8272-4E3B-8F60-3BEB738C2D64}">
      <dgm:prSet/>
      <dgm:spPr/>
      <dgm:t>
        <a:bodyPr/>
        <a:lstStyle/>
        <a:p>
          <a:endParaRPr lang="en-US"/>
        </a:p>
      </dgm:t>
    </dgm:pt>
    <dgm:pt modelId="{C2DC27EF-63F6-4FDF-AB7E-FA8345ECB3FC}">
      <dgm:prSet/>
      <dgm:spPr/>
      <dgm:t>
        <a:bodyPr/>
        <a:lstStyle/>
        <a:p>
          <a:r>
            <a:rPr lang="vi-VN"/>
            <a:t>Ascorbic acid: 250-500 mg x 2/ ngày, tăng khả năng hấp thu sắt. </a:t>
          </a:r>
          <a:endParaRPr lang="en-US"/>
        </a:p>
      </dgm:t>
    </dgm:pt>
    <dgm:pt modelId="{6A88E7CA-DA1B-434A-AE41-B3CBB2803F8D}" type="parTrans" cxnId="{31F7430C-5C19-4E3B-867E-42A2E7ED68B6}">
      <dgm:prSet/>
      <dgm:spPr/>
      <dgm:t>
        <a:bodyPr/>
        <a:lstStyle/>
        <a:p>
          <a:endParaRPr lang="en-US"/>
        </a:p>
      </dgm:t>
    </dgm:pt>
    <dgm:pt modelId="{2AB78206-0756-422E-B14A-EEB1EFC4833E}" type="sibTrans" cxnId="{31F7430C-5C19-4E3B-867E-42A2E7ED68B6}">
      <dgm:prSet/>
      <dgm:spPr/>
      <dgm:t>
        <a:bodyPr/>
        <a:lstStyle/>
        <a:p>
          <a:endParaRPr lang="en-US"/>
        </a:p>
      </dgm:t>
    </dgm:pt>
    <dgm:pt modelId="{78E75DAA-AD47-4B73-86C2-15A3FC054A05}" type="pres">
      <dgm:prSet presAssocID="{B9A8447E-AEAF-4173-ABDF-6CD76AEDB8B6}" presName="matrix" presStyleCnt="0">
        <dgm:presLayoutVars>
          <dgm:chMax val="1"/>
          <dgm:dir/>
          <dgm:resizeHandles val="exact"/>
        </dgm:presLayoutVars>
      </dgm:prSet>
      <dgm:spPr/>
    </dgm:pt>
    <dgm:pt modelId="{E6D3554D-F72D-4103-8F65-8E36E2D48C66}" type="pres">
      <dgm:prSet presAssocID="{B9A8447E-AEAF-4173-ABDF-6CD76AEDB8B6}" presName="diamond" presStyleLbl="bgShp" presStyleIdx="0" presStyleCnt="1"/>
      <dgm:spPr/>
    </dgm:pt>
    <dgm:pt modelId="{672D95BC-D403-4649-82A9-321827516CC7}" type="pres">
      <dgm:prSet presAssocID="{B9A8447E-AEAF-4173-ABDF-6CD76AEDB8B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27964D-0699-47C9-ADDB-A1332F1CA20B}" type="pres">
      <dgm:prSet presAssocID="{B9A8447E-AEAF-4173-ABDF-6CD76AEDB8B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FAB644-FF3B-4ED9-8102-9D6EA4CD5D5C}" type="pres">
      <dgm:prSet presAssocID="{B9A8447E-AEAF-4173-ABDF-6CD76AEDB8B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2068E44-8225-4CEA-9C8A-CC5DB49C581F}" type="pres">
      <dgm:prSet presAssocID="{B9A8447E-AEAF-4173-ABDF-6CD76AEDB8B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1F7430C-5C19-4E3B-867E-42A2E7ED68B6}" srcId="{B9A8447E-AEAF-4173-ABDF-6CD76AEDB8B6}" destId="{C2DC27EF-63F6-4FDF-AB7E-FA8345ECB3FC}" srcOrd="3" destOrd="0" parTransId="{6A88E7CA-DA1B-434A-AE41-B3CBB2803F8D}" sibTransId="{2AB78206-0756-422E-B14A-EEB1EFC4833E}"/>
    <dgm:cxn modelId="{2A1B4513-8272-4E3B-8F60-3BEB738C2D64}" srcId="{B9A8447E-AEAF-4173-ABDF-6CD76AEDB8B6}" destId="{87C40502-D9AD-403A-A15D-47E77E936193}" srcOrd="2" destOrd="0" parTransId="{996DDBCA-EFCC-4EDB-A5B4-2F3E75D24BE5}" sibTransId="{CD664770-0C8B-4C5E-A02E-72C2F3D48AA1}"/>
    <dgm:cxn modelId="{5DC29C13-2091-4DED-869B-C69988A99EF3}" srcId="{B9A8447E-AEAF-4173-ABDF-6CD76AEDB8B6}" destId="{AB8A7923-9832-4B8F-88A7-9FF11C25EF23}" srcOrd="0" destOrd="0" parTransId="{D48022CD-5652-4E91-B261-FC871D827C13}" sibTransId="{E54AF730-CAEA-4991-9E25-0D0688C1744E}"/>
    <dgm:cxn modelId="{3FAD246B-835C-4D62-B0AC-722CFE0CE65C}" type="presOf" srcId="{87C40502-D9AD-403A-A15D-47E77E936193}" destId="{C2FAB644-FF3B-4ED9-8102-9D6EA4CD5D5C}" srcOrd="0" destOrd="0" presId="urn:microsoft.com/office/officeart/2005/8/layout/matrix3"/>
    <dgm:cxn modelId="{173B4753-A89D-49D0-B48A-B991C8BC2446}" type="presOf" srcId="{C2DC27EF-63F6-4FDF-AB7E-FA8345ECB3FC}" destId="{B2068E44-8225-4CEA-9C8A-CC5DB49C581F}" srcOrd="0" destOrd="0" presId="urn:microsoft.com/office/officeart/2005/8/layout/matrix3"/>
    <dgm:cxn modelId="{4E978690-0458-409D-91FC-41D0F719A3A9}" type="presOf" srcId="{B9A8447E-AEAF-4173-ABDF-6CD76AEDB8B6}" destId="{78E75DAA-AD47-4B73-86C2-15A3FC054A05}" srcOrd="0" destOrd="0" presId="urn:microsoft.com/office/officeart/2005/8/layout/matrix3"/>
    <dgm:cxn modelId="{CCEAA1AE-EB06-485C-A4BC-AE81200B5E32}" srcId="{B9A8447E-AEAF-4173-ABDF-6CD76AEDB8B6}" destId="{DDE7452A-052A-4BDB-A8F1-4A4BA880DB0C}" srcOrd="1" destOrd="0" parTransId="{DFC4186B-BAD8-48FF-B0A2-C405479DC597}" sibTransId="{EAEB6941-58E3-4F46-A2E8-40741B2CF9F4}"/>
    <dgm:cxn modelId="{19EC6FBF-5A15-48E5-9D3C-54F0BB00BE37}" type="presOf" srcId="{DDE7452A-052A-4BDB-A8F1-4A4BA880DB0C}" destId="{2727964D-0699-47C9-ADDB-A1332F1CA20B}" srcOrd="0" destOrd="0" presId="urn:microsoft.com/office/officeart/2005/8/layout/matrix3"/>
    <dgm:cxn modelId="{A5CAD7E4-1A54-48F8-BAE4-FED6999AED76}" type="presOf" srcId="{AB8A7923-9832-4B8F-88A7-9FF11C25EF23}" destId="{672D95BC-D403-4649-82A9-321827516CC7}" srcOrd="0" destOrd="0" presId="urn:microsoft.com/office/officeart/2005/8/layout/matrix3"/>
    <dgm:cxn modelId="{51B18234-D437-4E1F-82A1-A4B2778CC48A}" type="presParOf" srcId="{78E75DAA-AD47-4B73-86C2-15A3FC054A05}" destId="{E6D3554D-F72D-4103-8F65-8E36E2D48C66}" srcOrd="0" destOrd="0" presId="urn:microsoft.com/office/officeart/2005/8/layout/matrix3"/>
    <dgm:cxn modelId="{D71C74EB-FEAF-4836-8285-3CD4268DB681}" type="presParOf" srcId="{78E75DAA-AD47-4B73-86C2-15A3FC054A05}" destId="{672D95BC-D403-4649-82A9-321827516CC7}" srcOrd="1" destOrd="0" presId="urn:microsoft.com/office/officeart/2005/8/layout/matrix3"/>
    <dgm:cxn modelId="{145B5360-6C37-4647-BC76-BB5845FDBA47}" type="presParOf" srcId="{78E75DAA-AD47-4B73-86C2-15A3FC054A05}" destId="{2727964D-0699-47C9-ADDB-A1332F1CA20B}" srcOrd="2" destOrd="0" presId="urn:microsoft.com/office/officeart/2005/8/layout/matrix3"/>
    <dgm:cxn modelId="{1C9EBF91-A129-4EF8-BAC7-D306449BA045}" type="presParOf" srcId="{78E75DAA-AD47-4B73-86C2-15A3FC054A05}" destId="{C2FAB644-FF3B-4ED9-8102-9D6EA4CD5D5C}" srcOrd="3" destOrd="0" presId="urn:microsoft.com/office/officeart/2005/8/layout/matrix3"/>
    <dgm:cxn modelId="{201DBD90-BF80-4FE5-863D-8F0083F9B51B}" type="presParOf" srcId="{78E75DAA-AD47-4B73-86C2-15A3FC054A05}" destId="{B2068E44-8225-4CEA-9C8A-CC5DB49C58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B64E1-10C0-4F56-AEFF-3B4C3CFA049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94A448-7542-44EA-B4A2-669CB7474465}">
      <dgm:prSet/>
      <dgm:spPr/>
      <dgm:t>
        <a:bodyPr/>
        <a:lstStyle/>
        <a:p>
          <a:r>
            <a:rPr lang="en-GB" dirty="0"/>
            <a:t>GI tract</a:t>
          </a:r>
          <a:r>
            <a:rPr lang="vi-VN" dirty="0"/>
            <a:t>: buồn nôn, nôn, táo bón hoặc tiêu chảy, đau dạ dày</a:t>
          </a:r>
          <a:r>
            <a:rPr lang="en-GB" dirty="0"/>
            <a:t>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</a:t>
          </a:r>
          <a:r>
            <a:rPr lang="vi-VN" dirty="0"/>
            <a:t>nên dùng thuốc sau bữa ăn. </a:t>
          </a:r>
          <a:endParaRPr lang="en-US" dirty="0"/>
        </a:p>
      </dgm:t>
    </dgm:pt>
    <dgm:pt modelId="{B980A9C1-D67E-462F-AE8B-0549C83B4A04}" type="parTrans" cxnId="{9DB85AC9-3DD0-4215-952D-A0A2C3B779DD}">
      <dgm:prSet/>
      <dgm:spPr/>
      <dgm:t>
        <a:bodyPr/>
        <a:lstStyle/>
        <a:p>
          <a:endParaRPr lang="en-US"/>
        </a:p>
      </dgm:t>
    </dgm:pt>
    <dgm:pt modelId="{A94C9094-C40D-453B-A40A-CF05B44C255E}" type="sibTrans" cxnId="{9DB85AC9-3DD0-4215-952D-A0A2C3B779DD}">
      <dgm:prSet/>
      <dgm:spPr/>
      <dgm:t>
        <a:bodyPr/>
        <a:lstStyle/>
        <a:p>
          <a:endParaRPr lang="en-US"/>
        </a:p>
      </dgm:t>
    </dgm:pt>
    <dgm:pt modelId="{C5A71DDB-76AF-4A73-AC37-2DA6FCCCAE61}">
      <dgm:prSet/>
      <dgm:spPr/>
      <dgm:t>
        <a:bodyPr/>
        <a:lstStyle/>
        <a:p>
          <a:r>
            <a:rPr lang="en-GB"/>
            <a:t>Phản ứng dị ứng: nổi mẫn, ngứa và phản ứng phản vệ</a:t>
          </a:r>
          <a:endParaRPr lang="en-US"/>
        </a:p>
      </dgm:t>
    </dgm:pt>
    <dgm:pt modelId="{517F6E70-0A3D-44ED-AD39-5C940D0F400E}" type="parTrans" cxnId="{381C67C4-C26D-47C5-9A2D-82883C8CBAF5}">
      <dgm:prSet/>
      <dgm:spPr/>
      <dgm:t>
        <a:bodyPr/>
        <a:lstStyle/>
        <a:p>
          <a:endParaRPr lang="en-US"/>
        </a:p>
      </dgm:t>
    </dgm:pt>
    <dgm:pt modelId="{59047A28-0AFF-4C1A-873E-E2A9B4349B39}" type="sibTrans" cxnId="{381C67C4-C26D-47C5-9A2D-82883C8CBAF5}">
      <dgm:prSet/>
      <dgm:spPr/>
      <dgm:t>
        <a:bodyPr/>
        <a:lstStyle/>
        <a:p>
          <a:endParaRPr lang="en-US"/>
        </a:p>
      </dgm:t>
    </dgm:pt>
    <dgm:pt modelId="{0714B382-D489-4E64-A852-21DD58DC16F4}">
      <dgm:prSet/>
      <dgm:spPr/>
      <dgm:t>
        <a:bodyPr/>
        <a:lstStyle/>
        <a:p>
          <a:r>
            <a:rPr lang="en-GB"/>
            <a:t>N</a:t>
          </a:r>
          <a:r>
            <a:rPr lang="vi-VN"/>
            <a:t>ước tiểu vàng tươi do riboflavin, phân có màu đen do dùng sắt </a:t>
          </a:r>
          <a:endParaRPr lang="en-US"/>
        </a:p>
      </dgm:t>
    </dgm:pt>
    <dgm:pt modelId="{E6850E3D-E704-4E7C-B412-49495C57B5B7}" type="parTrans" cxnId="{1D522EE8-EFA4-4EF7-83EE-F33E921F397E}">
      <dgm:prSet/>
      <dgm:spPr/>
      <dgm:t>
        <a:bodyPr/>
        <a:lstStyle/>
        <a:p>
          <a:endParaRPr lang="en-US"/>
        </a:p>
      </dgm:t>
    </dgm:pt>
    <dgm:pt modelId="{F95D318B-83B6-4EB6-B142-70E117A3D3F2}" type="sibTrans" cxnId="{1D522EE8-EFA4-4EF7-83EE-F33E921F397E}">
      <dgm:prSet/>
      <dgm:spPr/>
      <dgm:t>
        <a:bodyPr/>
        <a:lstStyle/>
        <a:p>
          <a:endParaRPr lang="en-US"/>
        </a:p>
      </dgm:t>
    </dgm:pt>
    <dgm:pt modelId="{489A69C1-8F7D-4CBE-9CE5-A648DF3E1589}" type="pres">
      <dgm:prSet presAssocID="{D2EB64E1-10C0-4F56-AEFF-3B4C3CFA0494}" presName="linear" presStyleCnt="0">
        <dgm:presLayoutVars>
          <dgm:animLvl val="lvl"/>
          <dgm:resizeHandles val="exact"/>
        </dgm:presLayoutVars>
      </dgm:prSet>
      <dgm:spPr/>
    </dgm:pt>
    <dgm:pt modelId="{90FC5D78-BE00-486A-B0B9-D7A2AE8C2AC6}" type="pres">
      <dgm:prSet presAssocID="{0F94A448-7542-44EA-B4A2-669CB74744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56AE17-95B1-4B2D-AFCA-F7D5776D6226}" type="pres">
      <dgm:prSet presAssocID="{A94C9094-C40D-453B-A40A-CF05B44C255E}" presName="spacer" presStyleCnt="0"/>
      <dgm:spPr/>
    </dgm:pt>
    <dgm:pt modelId="{C6C5C31A-63E2-4B65-BB5F-8043F6646EC4}" type="pres">
      <dgm:prSet presAssocID="{C5A71DDB-76AF-4A73-AC37-2DA6FCCCAE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CE25A7-247D-4391-9150-694B2FD348DB}" type="pres">
      <dgm:prSet presAssocID="{59047A28-0AFF-4C1A-873E-E2A9B4349B39}" presName="spacer" presStyleCnt="0"/>
      <dgm:spPr/>
    </dgm:pt>
    <dgm:pt modelId="{D2F65E03-64DF-44AC-B479-AD6734D711F6}" type="pres">
      <dgm:prSet presAssocID="{0714B382-D489-4E64-A852-21DD58DC16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F91001-862F-4268-A044-097B6B998CBE}" type="presOf" srcId="{0714B382-D489-4E64-A852-21DD58DC16F4}" destId="{D2F65E03-64DF-44AC-B479-AD6734D711F6}" srcOrd="0" destOrd="0" presId="urn:microsoft.com/office/officeart/2005/8/layout/vList2"/>
    <dgm:cxn modelId="{15C6173C-0485-44F1-8D53-A37C6EA56DBF}" type="presOf" srcId="{0F94A448-7542-44EA-B4A2-669CB7474465}" destId="{90FC5D78-BE00-486A-B0B9-D7A2AE8C2AC6}" srcOrd="0" destOrd="0" presId="urn:microsoft.com/office/officeart/2005/8/layout/vList2"/>
    <dgm:cxn modelId="{5D3403B4-6E51-4D03-9614-29C9E96FDDCE}" type="presOf" srcId="{D2EB64E1-10C0-4F56-AEFF-3B4C3CFA0494}" destId="{489A69C1-8F7D-4CBE-9CE5-A648DF3E1589}" srcOrd="0" destOrd="0" presId="urn:microsoft.com/office/officeart/2005/8/layout/vList2"/>
    <dgm:cxn modelId="{B16330B9-88D1-4B78-A3A3-ED60B9B3D7EB}" type="presOf" srcId="{C5A71DDB-76AF-4A73-AC37-2DA6FCCCAE61}" destId="{C6C5C31A-63E2-4B65-BB5F-8043F6646EC4}" srcOrd="0" destOrd="0" presId="urn:microsoft.com/office/officeart/2005/8/layout/vList2"/>
    <dgm:cxn modelId="{381C67C4-C26D-47C5-9A2D-82883C8CBAF5}" srcId="{D2EB64E1-10C0-4F56-AEFF-3B4C3CFA0494}" destId="{C5A71DDB-76AF-4A73-AC37-2DA6FCCCAE61}" srcOrd="1" destOrd="0" parTransId="{517F6E70-0A3D-44ED-AD39-5C940D0F400E}" sibTransId="{59047A28-0AFF-4C1A-873E-E2A9B4349B39}"/>
    <dgm:cxn modelId="{9DB85AC9-3DD0-4215-952D-A0A2C3B779DD}" srcId="{D2EB64E1-10C0-4F56-AEFF-3B4C3CFA0494}" destId="{0F94A448-7542-44EA-B4A2-669CB7474465}" srcOrd="0" destOrd="0" parTransId="{B980A9C1-D67E-462F-AE8B-0549C83B4A04}" sibTransId="{A94C9094-C40D-453B-A40A-CF05B44C255E}"/>
    <dgm:cxn modelId="{1D522EE8-EFA4-4EF7-83EE-F33E921F397E}" srcId="{D2EB64E1-10C0-4F56-AEFF-3B4C3CFA0494}" destId="{0714B382-D489-4E64-A852-21DD58DC16F4}" srcOrd="2" destOrd="0" parTransId="{E6850E3D-E704-4E7C-B412-49495C57B5B7}" sibTransId="{F95D318B-83B6-4EB6-B142-70E117A3D3F2}"/>
    <dgm:cxn modelId="{85F169AE-C6C9-42C1-8AFA-E93EC0462562}" type="presParOf" srcId="{489A69C1-8F7D-4CBE-9CE5-A648DF3E1589}" destId="{90FC5D78-BE00-486A-B0B9-D7A2AE8C2AC6}" srcOrd="0" destOrd="0" presId="urn:microsoft.com/office/officeart/2005/8/layout/vList2"/>
    <dgm:cxn modelId="{CB43CF74-8F54-48A2-8944-92ADED719100}" type="presParOf" srcId="{489A69C1-8F7D-4CBE-9CE5-A648DF3E1589}" destId="{2A56AE17-95B1-4B2D-AFCA-F7D5776D6226}" srcOrd="1" destOrd="0" presId="urn:microsoft.com/office/officeart/2005/8/layout/vList2"/>
    <dgm:cxn modelId="{CA0032BF-426D-4D94-8D0D-ADCC7E4A7689}" type="presParOf" srcId="{489A69C1-8F7D-4CBE-9CE5-A648DF3E1589}" destId="{C6C5C31A-63E2-4B65-BB5F-8043F6646EC4}" srcOrd="2" destOrd="0" presId="urn:microsoft.com/office/officeart/2005/8/layout/vList2"/>
    <dgm:cxn modelId="{43116831-CEEA-40DB-B057-6D45640710FE}" type="presParOf" srcId="{489A69C1-8F7D-4CBE-9CE5-A648DF3E1589}" destId="{ECCE25A7-247D-4391-9150-694B2FD348DB}" srcOrd="3" destOrd="0" presId="urn:microsoft.com/office/officeart/2005/8/layout/vList2"/>
    <dgm:cxn modelId="{7C2C49EF-19EA-4914-B651-AA2F57EEEE87}" type="presParOf" srcId="{489A69C1-8F7D-4CBE-9CE5-A648DF3E1589}" destId="{D2F65E03-64DF-44AC-B479-AD6734D711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F010D2-6C2B-4CE8-9FC9-BFB173559F1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DF09DA-5A31-4D4B-963D-569D26722D1B}">
      <dgm:prSet/>
      <dgm:spPr/>
      <dgm:t>
        <a:bodyPr/>
        <a:lstStyle/>
        <a:p>
          <a:r>
            <a:rPr lang="en-GB"/>
            <a:t>Indication:  Không dung nạp, không tuân thủ hoặc thiếu hiệu quả với uống viên sắt </a:t>
          </a:r>
          <a:endParaRPr lang="en-US"/>
        </a:p>
      </dgm:t>
    </dgm:pt>
    <dgm:pt modelId="{9AD7395B-E4CF-46FB-BD81-EC4F70EA49E9}" type="parTrans" cxnId="{D58C12C2-4605-4114-8394-EA243983A722}">
      <dgm:prSet/>
      <dgm:spPr/>
      <dgm:t>
        <a:bodyPr/>
        <a:lstStyle/>
        <a:p>
          <a:endParaRPr lang="en-US"/>
        </a:p>
      </dgm:t>
    </dgm:pt>
    <dgm:pt modelId="{0059E971-0C66-4392-A59A-5D4A72ADD01F}" type="sibTrans" cxnId="{D58C12C2-4605-4114-8394-EA243983A722}">
      <dgm:prSet/>
      <dgm:spPr/>
      <dgm:t>
        <a:bodyPr/>
        <a:lstStyle/>
        <a:p>
          <a:endParaRPr lang="en-US"/>
        </a:p>
      </dgm:t>
    </dgm:pt>
    <dgm:pt modelId="{EB55A839-1FDB-44BF-9CC8-1F63467689A1}">
      <dgm:prSet/>
      <dgm:spPr/>
      <dgm:t>
        <a:bodyPr/>
        <a:lstStyle/>
        <a:p>
          <a:r>
            <a:rPr lang="vi-VN" b="1"/>
            <a:t>iron sucrose (Venofer) và ferric carboxymaltose (Ferinject)</a:t>
          </a:r>
          <a:r>
            <a:rPr lang="vi-VN"/>
            <a:t> chỉ dùng đường tĩnh mạch </a:t>
          </a:r>
          <a:endParaRPr lang="en-US"/>
        </a:p>
      </dgm:t>
    </dgm:pt>
    <dgm:pt modelId="{16E97A6E-02F3-4CBD-A1FF-E239FDB49546}" type="parTrans" cxnId="{89441B67-EE63-489C-B2A8-9D4C7C8D94BE}">
      <dgm:prSet/>
      <dgm:spPr/>
      <dgm:t>
        <a:bodyPr/>
        <a:lstStyle/>
        <a:p>
          <a:endParaRPr lang="en-US"/>
        </a:p>
      </dgm:t>
    </dgm:pt>
    <dgm:pt modelId="{20415EE8-017D-483E-B3EE-83002BAC8E0F}" type="sibTrans" cxnId="{89441B67-EE63-489C-B2A8-9D4C7C8D94BE}">
      <dgm:prSet/>
      <dgm:spPr/>
      <dgm:t>
        <a:bodyPr/>
        <a:lstStyle/>
        <a:p>
          <a:endParaRPr lang="en-US"/>
        </a:p>
      </dgm:t>
    </dgm:pt>
    <dgm:pt modelId="{6A963140-D173-47B4-A6C7-C123C5C5F6D8}">
      <dgm:prSet/>
      <dgm:spPr/>
      <dgm:t>
        <a:bodyPr/>
        <a:lstStyle/>
        <a:p>
          <a:r>
            <a:rPr lang="en-GB" b="1"/>
            <a:t>iron (III) hydroxide dextran (Cosmofer</a:t>
          </a:r>
          <a:r>
            <a:rPr lang="en-GB"/>
            <a:t>) tĩnh mạch, tiêm bắp. </a:t>
          </a:r>
          <a:endParaRPr lang="en-US"/>
        </a:p>
      </dgm:t>
    </dgm:pt>
    <dgm:pt modelId="{B3588D96-E1C0-457C-88DC-A897E9030E1D}" type="parTrans" cxnId="{0650D37A-0305-4E5C-A9F5-5598FE2FC71B}">
      <dgm:prSet/>
      <dgm:spPr/>
      <dgm:t>
        <a:bodyPr/>
        <a:lstStyle/>
        <a:p>
          <a:endParaRPr lang="en-US"/>
        </a:p>
      </dgm:t>
    </dgm:pt>
    <dgm:pt modelId="{031CA53C-A5A8-496D-873D-38AA3AA385D3}" type="sibTrans" cxnId="{0650D37A-0305-4E5C-A9F5-5598FE2FC71B}">
      <dgm:prSet/>
      <dgm:spPr/>
      <dgm:t>
        <a:bodyPr/>
        <a:lstStyle/>
        <a:p>
          <a:endParaRPr lang="en-US"/>
        </a:p>
      </dgm:t>
    </dgm:pt>
    <dgm:pt modelId="{370DBDE0-FE39-4E86-840F-389B174F4AFB}">
      <dgm:prSet/>
      <dgm:spPr/>
      <dgm:t>
        <a:bodyPr/>
        <a:lstStyle/>
        <a:p>
          <a:r>
            <a:rPr lang="vi-VN"/>
            <a:t>ban đầu đáp ứng</a:t>
          </a:r>
          <a:r>
            <a:rPr lang="en-GB"/>
            <a:t> ban đầu: </a:t>
          </a:r>
          <a:r>
            <a:rPr lang="vi-VN"/>
            <a:t> </a:t>
          </a:r>
          <a:r>
            <a:rPr lang="vi-VN" b="1"/>
            <a:t>tăng Hb </a:t>
          </a:r>
          <a:r>
            <a:rPr lang="vi-VN" u="sng"/>
            <a:t>đường tiêm nhanh hơn</a:t>
          </a:r>
          <a:endParaRPr lang="en-US"/>
        </a:p>
      </dgm:t>
    </dgm:pt>
    <dgm:pt modelId="{8D20ABDD-0014-4FBA-B1E2-6DC10F31061E}" type="parTrans" cxnId="{AD88D0D5-DFB6-490E-831B-D6097818B94C}">
      <dgm:prSet/>
      <dgm:spPr/>
      <dgm:t>
        <a:bodyPr/>
        <a:lstStyle/>
        <a:p>
          <a:endParaRPr lang="en-US"/>
        </a:p>
      </dgm:t>
    </dgm:pt>
    <dgm:pt modelId="{66EDCC34-2AFC-46EE-9841-692E35EA4DF4}" type="sibTrans" cxnId="{AD88D0D5-DFB6-490E-831B-D6097818B94C}">
      <dgm:prSet/>
      <dgm:spPr/>
      <dgm:t>
        <a:bodyPr/>
        <a:lstStyle/>
        <a:p>
          <a:endParaRPr lang="en-US"/>
        </a:p>
      </dgm:t>
    </dgm:pt>
    <dgm:pt modelId="{56144BD8-542F-4B52-A4D6-C589577A3D64}">
      <dgm:prSet/>
      <dgm:spPr/>
      <dgm:t>
        <a:bodyPr/>
        <a:lstStyle/>
        <a:p>
          <a:r>
            <a:rPr lang="vi-VN"/>
            <a:t>sau 12 tuần</a:t>
          </a:r>
          <a:r>
            <a:rPr lang="en-GB"/>
            <a:t>: </a:t>
          </a:r>
          <a:r>
            <a:rPr lang="vi-VN"/>
            <a:t>mức độ tăng Hb tương tự như bù sắt đường uống. </a:t>
          </a:r>
          <a:endParaRPr lang="en-US"/>
        </a:p>
      </dgm:t>
    </dgm:pt>
    <dgm:pt modelId="{9F01D9FB-3AFA-4D53-9D57-5DF58036D2C0}" type="parTrans" cxnId="{EE806FC4-11BB-492E-9D7D-34D947B5F02C}">
      <dgm:prSet/>
      <dgm:spPr/>
      <dgm:t>
        <a:bodyPr/>
        <a:lstStyle/>
        <a:p>
          <a:endParaRPr lang="en-US"/>
        </a:p>
      </dgm:t>
    </dgm:pt>
    <dgm:pt modelId="{9723DE3F-CC45-49D1-A5A7-C69EE27B47C3}" type="sibTrans" cxnId="{EE806FC4-11BB-492E-9D7D-34D947B5F02C}">
      <dgm:prSet/>
      <dgm:spPr/>
      <dgm:t>
        <a:bodyPr/>
        <a:lstStyle/>
        <a:p>
          <a:endParaRPr lang="en-US"/>
        </a:p>
      </dgm:t>
    </dgm:pt>
    <dgm:pt modelId="{B7963379-3350-43AC-8ACE-118173989F6E}" type="pres">
      <dgm:prSet presAssocID="{97F010D2-6C2B-4CE8-9FC9-BFB173559F13}" presName="diagram" presStyleCnt="0">
        <dgm:presLayoutVars>
          <dgm:dir/>
          <dgm:resizeHandles val="exact"/>
        </dgm:presLayoutVars>
      </dgm:prSet>
      <dgm:spPr/>
    </dgm:pt>
    <dgm:pt modelId="{5EBFA6EC-D7ED-4694-B39D-1CAC27E80E3E}" type="pres">
      <dgm:prSet presAssocID="{87DF09DA-5A31-4D4B-963D-569D26722D1B}" presName="node" presStyleLbl="node1" presStyleIdx="0" presStyleCnt="5">
        <dgm:presLayoutVars>
          <dgm:bulletEnabled val="1"/>
        </dgm:presLayoutVars>
      </dgm:prSet>
      <dgm:spPr/>
    </dgm:pt>
    <dgm:pt modelId="{13492307-09E2-4F09-8491-9623B6547D1D}" type="pres">
      <dgm:prSet presAssocID="{0059E971-0C66-4392-A59A-5D4A72ADD01F}" presName="sibTrans" presStyleCnt="0"/>
      <dgm:spPr/>
    </dgm:pt>
    <dgm:pt modelId="{26663667-A09E-4A67-8DCD-B62918747D8B}" type="pres">
      <dgm:prSet presAssocID="{EB55A839-1FDB-44BF-9CC8-1F63467689A1}" presName="node" presStyleLbl="node1" presStyleIdx="1" presStyleCnt="5">
        <dgm:presLayoutVars>
          <dgm:bulletEnabled val="1"/>
        </dgm:presLayoutVars>
      </dgm:prSet>
      <dgm:spPr/>
    </dgm:pt>
    <dgm:pt modelId="{E0725137-2C69-4AB0-A383-DB6D34FB9FB6}" type="pres">
      <dgm:prSet presAssocID="{20415EE8-017D-483E-B3EE-83002BAC8E0F}" presName="sibTrans" presStyleCnt="0"/>
      <dgm:spPr/>
    </dgm:pt>
    <dgm:pt modelId="{C5314335-7332-4700-8A50-6A4505FE93B1}" type="pres">
      <dgm:prSet presAssocID="{6A963140-D173-47B4-A6C7-C123C5C5F6D8}" presName="node" presStyleLbl="node1" presStyleIdx="2" presStyleCnt="5">
        <dgm:presLayoutVars>
          <dgm:bulletEnabled val="1"/>
        </dgm:presLayoutVars>
      </dgm:prSet>
      <dgm:spPr/>
    </dgm:pt>
    <dgm:pt modelId="{B0047298-2E7F-4B77-9842-66D579086B3E}" type="pres">
      <dgm:prSet presAssocID="{031CA53C-A5A8-496D-873D-38AA3AA385D3}" presName="sibTrans" presStyleCnt="0"/>
      <dgm:spPr/>
    </dgm:pt>
    <dgm:pt modelId="{140895AC-1874-4EAD-BC0B-AA1C0A8F753D}" type="pres">
      <dgm:prSet presAssocID="{370DBDE0-FE39-4E86-840F-389B174F4AFB}" presName="node" presStyleLbl="node1" presStyleIdx="3" presStyleCnt="5">
        <dgm:presLayoutVars>
          <dgm:bulletEnabled val="1"/>
        </dgm:presLayoutVars>
      </dgm:prSet>
      <dgm:spPr/>
    </dgm:pt>
    <dgm:pt modelId="{169BE665-BAAD-4C5E-A5FC-FBC6528C98E9}" type="pres">
      <dgm:prSet presAssocID="{66EDCC34-2AFC-46EE-9841-692E35EA4DF4}" presName="sibTrans" presStyleCnt="0"/>
      <dgm:spPr/>
    </dgm:pt>
    <dgm:pt modelId="{DADAC4AE-D746-47FA-A944-17A15080E027}" type="pres">
      <dgm:prSet presAssocID="{56144BD8-542F-4B52-A4D6-C589577A3D64}" presName="node" presStyleLbl="node1" presStyleIdx="4" presStyleCnt="5">
        <dgm:presLayoutVars>
          <dgm:bulletEnabled val="1"/>
        </dgm:presLayoutVars>
      </dgm:prSet>
      <dgm:spPr/>
    </dgm:pt>
  </dgm:ptLst>
  <dgm:cxnLst>
    <dgm:cxn modelId="{4AAE061C-58C2-4EDA-8C7E-47464C616E61}" type="presOf" srcId="{6A963140-D173-47B4-A6C7-C123C5C5F6D8}" destId="{C5314335-7332-4700-8A50-6A4505FE93B1}" srcOrd="0" destOrd="0" presId="urn:microsoft.com/office/officeart/2005/8/layout/default"/>
    <dgm:cxn modelId="{89441B67-EE63-489C-B2A8-9D4C7C8D94BE}" srcId="{97F010D2-6C2B-4CE8-9FC9-BFB173559F13}" destId="{EB55A839-1FDB-44BF-9CC8-1F63467689A1}" srcOrd="1" destOrd="0" parTransId="{16E97A6E-02F3-4CBD-A1FF-E239FDB49546}" sibTransId="{20415EE8-017D-483E-B3EE-83002BAC8E0F}"/>
    <dgm:cxn modelId="{0094BB58-D90B-4F9A-ABDD-7AA0DCA5814B}" type="presOf" srcId="{87DF09DA-5A31-4D4B-963D-569D26722D1B}" destId="{5EBFA6EC-D7ED-4694-B39D-1CAC27E80E3E}" srcOrd="0" destOrd="0" presId="urn:microsoft.com/office/officeart/2005/8/layout/default"/>
    <dgm:cxn modelId="{0650D37A-0305-4E5C-A9F5-5598FE2FC71B}" srcId="{97F010D2-6C2B-4CE8-9FC9-BFB173559F13}" destId="{6A963140-D173-47B4-A6C7-C123C5C5F6D8}" srcOrd="2" destOrd="0" parTransId="{B3588D96-E1C0-457C-88DC-A897E9030E1D}" sibTransId="{031CA53C-A5A8-496D-873D-38AA3AA385D3}"/>
    <dgm:cxn modelId="{25EC39A8-750B-496A-A5AC-3413606F3C2C}" type="presOf" srcId="{97F010D2-6C2B-4CE8-9FC9-BFB173559F13}" destId="{B7963379-3350-43AC-8ACE-118173989F6E}" srcOrd="0" destOrd="0" presId="urn:microsoft.com/office/officeart/2005/8/layout/default"/>
    <dgm:cxn modelId="{D58C12C2-4605-4114-8394-EA243983A722}" srcId="{97F010D2-6C2B-4CE8-9FC9-BFB173559F13}" destId="{87DF09DA-5A31-4D4B-963D-569D26722D1B}" srcOrd="0" destOrd="0" parTransId="{9AD7395B-E4CF-46FB-BD81-EC4F70EA49E9}" sibTransId="{0059E971-0C66-4392-A59A-5D4A72ADD01F}"/>
    <dgm:cxn modelId="{EE806FC4-11BB-492E-9D7D-34D947B5F02C}" srcId="{97F010D2-6C2B-4CE8-9FC9-BFB173559F13}" destId="{56144BD8-542F-4B52-A4D6-C589577A3D64}" srcOrd="4" destOrd="0" parTransId="{9F01D9FB-3AFA-4D53-9D57-5DF58036D2C0}" sibTransId="{9723DE3F-CC45-49D1-A5A7-C69EE27B47C3}"/>
    <dgm:cxn modelId="{954E45D0-F994-4612-8A46-00EA863586D0}" type="presOf" srcId="{56144BD8-542F-4B52-A4D6-C589577A3D64}" destId="{DADAC4AE-D746-47FA-A944-17A15080E027}" srcOrd="0" destOrd="0" presId="urn:microsoft.com/office/officeart/2005/8/layout/default"/>
    <dgm:cxn modelId="{AD88D0D5-DFB6-490E-831B-D6097818B94C}" srcId="{97F010D2-6C2B-4CE8-9FC9-BFB173559F13}" destId="{370DBDE0-FE39-4E86-840F-389B174F4AFB}" srcOrd="3" destOrd="0" parTransId="{8D20ABDD-0014-4FBA-B1E2-6DC10F31061E}" sibTransId="{66EDCC34-2AFC-46EE-9841-692E35EA4DF4}"/>
    <dgm:cxn modelId="{025CC7DB-9853-4D32-8615-94D1917BAE2C}" type="presOf" srcId="{370DBDE0-FE39-4E86-840F-389B174F4AFB}" destId="{140895AC-1874-4EAD-BC0B-AA1C0A8F753D}" srcOrd="0" destOrd="0" presId="urn:microsoft.com/office/officeart/2005/8/layout/default"/>
    <dgm:cxn modelId="{9D0890FB-8CB3-43A3-8D24-5CCCEC16DDC8}" type="presOf" srcId="{EB55A839-1FDB-44BF-9CC8-1F63467689A1}" destId="{26663667-A09E-4A67-8DCD-B62918747D8B}" srcOrd="0" destOrd="0" presId="urn:microsoft.com/office/officeart/2005/8/layout/default"/>
    <dgm:cxn modelId="{1308FCED-D15D-46E1-82DD-C35E8FF1A584}" type="presParOf" srcId="{B7963379-3350-43AC-8ACE-118173989F6E}" destId="{5EBFA6EC-D7ED-4694-B39D-1CAC27E80E3E}" srcOrd="0" destOrd="0" presId="urn:microsoft.com/office/officeart/2005/8/layout/default"/>
    <dgm:cxn modelId="{F754D9DB-281D-47E3-ADA2-757D896F21AC}" type="presParOf" srcId="{B7963379-3350-43AC-8ACE-118173989F6E}" destId="{13492307-09E2-4F09-8491-9623B6547D1D}" srcOrd="1" destOrd="0" presId="urn:microsoft.com/office/officeart/2005/8/layout/default"/>
    <dgm:cxn modelId="{DA773221-04E3-407C-BA44-67213A294A1F}" type="presParOf" srcId="{B7963379-3350-43AC-8ACE-118173989F6E}" destId="{26663667-A09E-4A67-8DCD-B62918747D8B}" srcOrd="2" destOrd="0" presId="urn:microsoft.com/office/officeart/2005/8/layout/default"/>
    <dgm:cxn modelId="{8B083595-FBB5-4313-94BC-5EE92845EA9D}" type="presParOf" srcId="{B7963379-3350-43AC-8ACE-118173989F6E}" destId="{E0725137-2C69-4AB0-A383-DB6D34FB9FB6}" srcOrd="3" destOrd="0" presId="urn:microsoft.com/office/officeart/2005/8/layout/default"/>
    <dgm:cxn modelId="{DC63B65F-1630-42EF-A4B7-68C4CFFC15FA}" type="presParOf" srcId="{B7963379-3350-43AC-8ACE-118173989F6E}" destId="{C5314335-7332-4700-8A50-6A4505FE93B1}" srcOrd="4" destOrd="0" presId="urn:microsoft.com/office/officeart/2005/8/layout/default"/>
    <dgm:cxn modelId="{8A51CEED-A794-40D7-9283-9AC4A8534A91}" type="presParOf" srcId="{B7963379-3350-43AC-8ACE-118173989F6E}" destId="{B0047298-2E7F-4B77-9842-66D579086B3E}" srcOrd="5" destOrd="0" presId="urn:microsoft.com/office/officeart/2005/8/layout/default"/>
    <dgm:cxn modelId="{DCB4F955-15FB-4C46-83EC-172C0EC0F1D7}" type="presParOf" srcId="{B7963379-3350-43AC-8ACE-118173989F6E}" destId="{140895AC-1874-4EAD-BC0B-AA1C0A8F753D}" srcOrd="6" destOrd="0" presId="urn:microsoft.com/office/officeart/2005/8/layout/default"/>
    <dgm:cxn modelId="{744A3731-0C24-40DB-9DA1-78418C6AB118}" type="presParOf" srcId="{B7963379-3350-43AC-8ACE-118173989F6E}" destId="{169BE665-BAAD-4C5E-A5FC-FBC6528C98E9}" srcOrd="7" destOrd="0" presId="urn:microsoft.com/office/officeart/2005/8/layout/default"/>
    <dgm:cxn modelId="{B54B4C8B-11F8-4E23-AB33-5EAFE6CC00FC}" type="presParOf" srcId="{B7963379-3350-43AC-8ACE-118173989F6E}" destId="{DADAC4AE-D746-47FA-A944-17A15080E0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6C7CB-B0E1-4543-87C5-DE45CFD3DBF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43A704C-7E67-4D07-B46D-70736378957E}">
      <dgm:prSet/>
      <dgm:spPr/>
      <dgm:t>
        <a:bodyPr/>
        <a:lstStyle/>
        <a:p>
          <a:r>
            <a:rPr lang="en-GB"/>
            <a:t>T</a:t>
          </a:r>
          <a:r>
            <a:rPr lang="vi-VN"/>
            <a:t>hực phẩm chứa sắt: chocolate, ngũ cốc, các loại hạt, rau củ, gan, thịt đỏ, lòng đỏ trứng… </a:t>
          </a:r>
          <a:endParaRPr lang="en-US"/>
        </a:p>
      </dgm:t>
    </dgm:pt>
    <dgm:pt modelId="{6FD3D2DD-5D29-4AF8-AA66-E78E33E1F53D}" type="parTrans" cxnId="{639386A5-0B63-4F65-9839-327136B2BD73}">
      <dgm:prSet/>
      <dgm:spPr/>
      <dgm:t>
        <a:bodyPr/>
        <a:lstStyle/>
        <a:p>
          <a:endParaRPr lang="en-US"/>
        </a:p>
      </dgm:t>
    </dgm:pt>
    <dgm:pt modelId="{799A794B-7EC2-47EC-86D0-630CD2F3EF9B}" type="sibTrans" cxnId="{639386A5-0B63-4F65-9839-327136B2BD73}">
      <dgm:prSet/>
      <dgm:spPr/>
      <dgm:t>
        <a:bodyPr/>
        <a:lstStyle/>
        <a:p>
          <a:endParaRPr lang="en-US"/>
        </a:p>
      </dgm:t>
    </dgm:pt>
    <dgm:pt modelId="{71E15DC1-A80A-4D1D-AF6A-BF3221E409FB}">
      <dgm:prSet/>
      <dgm:spPr/>
      <dgm:t>
        <a:bodyPr/>
        <a:lstStyle/>
        <a:p>
          <a:r>
            <a:rPr lang="en-GB"/>
            <a:t>Tránh yếu tố giảm hấp thu sắt: trà, cà phê, trứng, calcium, thuốc kháng acid </a:t>
          </a:r>
          <a:endParaRPr lang="en-US"/>
        </a:p>
      </dgm:t>
    </dgm:pt>
    <dgm:pt modelId="{948848BD-ED4B-4468-94A7-3E734FF6C4FE}" type="parTrans" cxnId="{717E4B45-3C4A-467E-BE53-64A80933A089}">
      <dgm:prSet/>
      <dgm:spPr/>
      <dgm:t>
        <a:bodyPr/>
        <a:lstStyle/>
        <a:p>
          <a:endParaRPr lang="en-US"/>
        </a:p>
      </dgm:t>
    </dgm:pt>
    <dgm:pt modelId="{BF89FF7E-0FE7-4934-991F-B24492158A32}" type="sibTrans" cxnId="{717E4B45-3C4A-467E-BE53-64A80933A089}">
      <dgm:prSet/>
      <dgm:spPr/>
      <dgm:t>
        <a:bodyPr/>
        <a:lstStyle/>
        <a:p>
          <a:endParaRPr lang="en-US"/>
        </a:p>
      </dgm:t>
    </dgm:pt>
    <dgm:pt modelId="{F1424945-01C8-4D20-9CD1-B85CC5FBD73B}" type="pres">
      <dgm:prSet presAssocID="{4306C7CB-B0E1-4543-87C5-DE45CFD3DB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C79B7B-6156-4323-A422-7E4F6304F3C1}" type="pres">
      <dgm:prSet presAssocID="{343A704C-7E67-4D07-B46D-70736378957E}" presName="hierRoot1" presStyleCnt="0"/>
      <dgm:spPr/>
    </dgm:pt>
    <dgm:pt modelId="{394BE3EE-77A1-4B2C-B768-722568170DB3}" type="pres">
      <dgm:prSet presAssocID="{343A704C-7E67-4D07-B46D-70736378957E}" presName="composite" presStyleCnt="0"/>
      <dgm:spPr/>
    </dgm:pt>
    <dgm:pt modelId="{ADC26A55-7530-48F9-96A5-4D4723701E55}" type="pres">
      <dgm:prSet presAssocID="{343A704C-7E67-4D07-B46D-70736378957E}" presName="background" presStyleLbl="node0" presStyleIdx="0" presStyleCnt="2"/>
      <dgm:spPr/>
    </dgm:pt>
    <dgm:pt modelId="{99BDF15C-CA28-483F-9710-BF00C333ECDA}" type="pres">
      <dgm:prSet presAssocID="{343A704C-7E67-4D07-B46D-70736378957E}" presName="text" presStyleLbl="fgAcc0" presStyleIdx="0" presStyleCnt="2">
        <dgm:presLayoutVars>
          <dgm:chPref val="3"/>
        </dgm:presLayoutVars>
      </dgm:prSet>
      <dgm:spPr/>
    </dgm:pt>
    <dgm:pt modelId="{271A2215-8736-40C9-8C68-7001F2C4E2E1}" type="pres">
      <dgm:prSet presAssocID="{343A704C-7E67-4D07-B46D-70736378957E}" presName="hierChild2" presStyleCnt="0"/>
      <dgm:spPr/>
    </dgm:pt>
    <dgm:pt modelId="{8CE93F53-E27E-4AE4-84D2-07730B2EE265}" type="pres">
      <dgm:prSet presAssocID="{71E15DC1-A80A-4D1D-AF6A-BF3221E409FB}" presName="hierRoot1" presStyleCnt="0"/>
      <dgm:spPr/>
    </dgm:pt>
    <dgm:pt modelId="{A27702BF-F032-4328-9AD4-3B14F416F8DD}" type="pres">
      <dgm:prSet presAssocID="{71E15DC1-A80A-4D1D-AF6A-BF3221E409FB}" presName="composite" presStyleCnt="0"/>
      <dgm:spPr/>
    </dgm:pt>
    <dgm:pt modelId="{CC2FD1A3-16DB-4867-B60F-E0E409B8BFC6}" type="pres">
      <dgm:prSet presAssocID="{71E15DC1-A80A-4D1D-AF6A-BF3221E409FB}" presName="background" presStyleLbl="node0" presStyleIdx="1" presStyleCnt="2"/>
      <dgm:spPr/>
    </dgm:pt>
    <dgm:pt modelId="{F35295C7-339A-44A1-9DC9-741575CC1FD3}" type="pres">
      <dgm:prSet presAssocID="{71E15DC1-A80A-4D1D-AF6A-BF3221E409FB}" presName="text" presStyleLbl="fgAcc0" presStyleIdx="1" presStyleCnt="2">
        <dgm:presLayoutVars>
          <dgm:chPref val="3"/>
        </dgm:presLayoutVars>
      </dgm:prSet>
      <dgm:spPr/>
    </dgm:pt>
    <dgm:pt modelId="{BF870E08-F9BD-4740-9C84-356E1DA2BBB4}" type="pres">
      <dgm:prSet presAssocID="{71E15DC1-A80A-4D1D-AF6A-BF3221E409FB}" presName="hierChild2" presStyleCnt="0"/>
      <dgm:spPr/>
    </dgm:pt>
  </dgm:ptLst>
  <dgm:cxnLst>
    <dgm:cxn modelId="{825B3F1B-8C6E-4789-AAC1-060A15D8158B}" type="presOf" srcId="{4306C7CB-B0E1-4543-87C5-DE45CFD3DBF5}" destId="{F1424945-01C8-4D20-9CD1-B85CC5FBD73B}" srcOrd="0" destOrd="0" presId="urn:microsoft.com/office/officeart/2005/8/layout/hierarchy1"/>
    <dgm:cxn modelId="{E8954E3D-2F59-4B1E-98B9-AAD3E8F9CD78}" type="presOf" srcId="{343A704C-7E67-4D07-B46D-70736378957E}" destId="{99BDF15C-CA28-483F-9710-BF00C333ECDA}" srcOrd="0" destOrd="0" presId="urn:microsoft.com/office/officeart/2005/8/layout/hierarchy1"/>
    <dgm:cxn modelId="{717E4B45-3C4A-467E-BE53-64A80933A089}" srcId="{4306C7CB-B0E1-4543-87C5-DE45CFD3DBF5}" destId="{71E15DC1-A80A-4D1D-AF6A-BF3221E409FB}" srcOrd="1" destOrd="0" parTransId="{948848BD-ED4B-4468-94A7-3E734FF6C4FE}" sibTransId="{BF89FF7E-0FE7-4934-991F-B24492158A32}"/>
    <dgm:cxn modelId="{639386A5-0B63-4F65-9839-327136B2BD73}" srcId="{4306C7CB-B0E1-4543-87C5-DE45CFD3DBF5}" destId="{343A704C-7E67-4D07-B46D-70736378957E}" srcOrd="0" destOrd="0" parTransId="{6FD3D2DD-5D29-4AF8-AA66-E78E33E1F53D}" sibTransId="{799A794B-7EC2-47EC-86D0-630CD2F3EF9B}"/>
    <dgm:cxn modelId="{D82CF1AB-187A-4F80-8534-B14A3BD9C8A7}" type="presOf" srcId="{71E15DC1-A80A-4D1D-AF6A-BF3221E409FB}" destId="{F35295C7-339A-44A1-9DC9-741575CC1FD3}" srcOrd="0" destOrd="0" presId="urn:microsoft.com/office/officeart/2005/8/layout/hierarchy1"/>
    <dgm:cxn modelId="{79FE2079-C494-4737-A7EC-DC50F6972AA7}" type="presParOf" srcId="{F1424945-01C8-4D20-9CD1-B85CC5FBD73B}" destId="{49C79B7B-6156-4323-A422-7E4F6304F3C1}" srcOrd="0" destOrd="0" presId="urn:microsoft.com/office/officeart/2005/8/layout/hierarchy1"/>
    <dgm:cxn modelId="{D8CDE0B3-486F-46D0-8EE7-955288271172}" type="presParOf" srcId="{49C79B7B-6156-4323-A422-7E4F6304F3C1}" destId="{394BE3EE-77A1-4B2C-B768-722568170DB3}" srcOrd="0" destOrd="0" presId="urn:microsoft.com/office/officeart/2005/8/layout/hierarchy1"/>
    <dgm:cxn modelId="{94B0A7F2-C965-43B3-A083-EB297EB2EBFA}" type="presParOf" srcId="{394BE3EE-77A1-4B2C-B768-722568170DB3}" destId="{ADC26A55-7530-48F9-96A5-4D4723701E55}" srcOrd="0" destOrd="0" presId="urn:microsoft.com/office/officeart/2005/8/layout/hierarchy1"/>
    <dgm:cxn modelId="{F5AD1817-9F00-44D9-A420-A1707CE43A8F}" type="presParOf" srcId="{394BE3EE-77A1-4B2C-B768-722568170DB3}" destId="{99BDF15C-CA28-483F-9710-BF00C333ECDA}" srcOrd="1" destOrd="0" presId="urn:microsoft.com/office/officeart/2005/8/layout/hierarchy1"/>
    <dgm:cxn modelId="{BBAF91D5-4612-4CF5-B632-1AAB5EC635F7}" type="presParOf" srcId="{49C79B7B-6156-4323-A422-7E4F6304F3C1}" destId="{271A2215-8736-40C9-8C68-7001F2C4E2E1}" srcOrd="1" destOrd="0" presId="urn:microsoft.com/office/officeart/2005/8/layout/hierarchy1"/>
    <dgm:cxn modelId="{9E6EA583-1EA8-40DE-831A-F5BEF71C43C2}" type="presParOf" srcId="{F1424945-01C8-4D20-9CD1-B85CC5FBD73B}" destId="{8CE93F53-E27E-4AE4-84D2-07730B2EE265}" srcOrd="1" destOrd="0" presId="urn:microsoft.com/office/officeart/2005/8/layout/hierarchy1"/>
    <dgm:cxn modelId="{6976FF3F-444A-4766-8D03-421B917B9D7E}" type="presParOf" srcId="{8CE93F53-E27E-4AE4-84D2-07730B2EE265}" destId="{A27702BF-F032-4328-9AD4-3B14F416F8DD}" srcOrd="0" destOrd="0" presId="urn:microsoft.com/office/officeart/2005/8/layout/hierarchy1"/>
    <dgm:cxn modelId="{07D0BA5B-E9EA-4CAA-B908-A479D9B47301}" type="presParOf" srcId="{A27702BF-F032-4328-9AD4-3B14F416F8DD}" destId="{CC2FD1A3-16DB-4867-B60F-E0E409B8BFC6}" srcOrd="0" destOrd="0" presId="urn:microsoft.com/office/officeart/2005/8/layout/hierarchy1"/>
    <dgm:cxn modelId="{DD445705-3FA4-4965-B04D-F113A9E4FB91}" type="presParOf" srcId="{A27702BF-F032-4328-9AD4-3B14F416F8DD}" destId="{F35295C7-339A-44A1-9DC9-741575CC1FD3}" srcOrd="1" destOrd="0" presId="urn:microsoft.com/office/officeart/2005/8/layout/hierarchy1"/>
    <dgm:cxn modelId="{3B63230A-75ED-4F35-8CB8-83ED2344C6ED}" type="presParOf" srcId="{8CE93F53-E27E-4AE4-84D2-07730B2EE265}" destId="{BF870E08-F9BD-4740-9C84-356E1DA2B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C9D6E7-23AA-45C2-B943-D87295A8E494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FF0D939-8AF6-435B-8F9B-CE132A63FCD6}">
      <dgm:prSet/>
      <dgm:spPr/>
      <dgm:t>
        <a:bodyPr/>
        <a:lstStyle/>
        <a:p>
          <a:r>
            <a:rPr lang="vi-VN"/>
            <a:t>HCL tăng trong vòng 72 giờ </a:t>
          </a:r>
          <a:endParaRPr lang="en-US"/>
        </a:p>
      </dgm:t>
    </dgm:pt>
    <dgm:pt modelId="{A80F12B3-0419-43FB-95BC-0B9E791F6DAF}" type="parTrans" cxnId="{557406FD-885F-49FE-A8A8-6E39AE090B21}">
      <dgm:prSet/>
      <dgm:spPr/>
      <dgm:t>
        <a:bodyPr/>
        <a:lstStyle/>
        <a:p>
          <a:endParaRPr lang="en-US"/>
        </a:p>
      </dgm:t>
    </dgm:pt>
    <dgm:pt modelId="{7FB3893C-74EA-4008-A502-530F83AD95A8}" type="sibTrans" cxnId="{557406FD-885F-49FE-A8A8-6E39AE090B21}">
      <dgm:prSet/>
      <dgm:spPr/>
      <dgm:t>
        <a:bodyPr/>
        <a:lstStyle/>
        <a:p>
          <a:endParaRPr lang="en-US"/>
        </a:p>
      </dgm:t>
    </dgm:pt>
    <dgm:pt modelId="{87C09082-081B-4BDE-ABF8-05C0662CF8D6}">
      <dgm:prSet/>
      <dgm:spPr/>
      <dgm:t>
        <a:bodyPr/>
        <a:lstStyle/>
        <a:p>
          <a:r>
            <a:rPr lang="vi-VN"/>
            <a:t>Hb tăng 2g/dl mỗi 3 tuần </a:t>
          </a:r>
          <a:endParaRPr lang="en-US"/>
        </a:p>
      </dgm:t>
    </dgm:pt>
    <dgm:pt modelId="{CD414A8A-F20D-4D62-9AEE-BFB492AB0737}" type="parTrans" cxnId="{DCC960CC-EAD5-485C-BBA0-5EB1B531B14C}">
      <dgm:prSet/>
      <dgm:spPr/>
      <dgm:t>
        <a:bodyPr/>
        <a:lstStyle/>
        <a:p>
          <a:endParaRPr lang="en-US"/>
        </a:p>
      </dgm:t>
    </dgm:pt>
    <dgm:pt modelId="{BDA63760-4302-451F-9F2D-95E7DC4DD1A7}" type="sibTrans" cxnId="{DCC960CC-EAD5-485C-BBA0-5EB1B531B14C}">
      <dgm:prSet/>
      <dgm:spPr/>
      <dgm:t>
        <a:bodyPr/>
        <a:lstStyle/>
        <a:p>
          <a:endParaRPr lang="en-US"/>
        </a:p>
      </dgm:t>
    </dgm:pt>
    <dgm:pt modelId="{70639883-89DE-46D6-BA36-BBA7AF709D16}">
      <dgm:prSet/>
      <dgm:spPr/>
      <dgm:t>
        <a:bodyPr/>
        <a:lstStyle/>
        <a:p>
          <a:r>
            <a:rPr lang="vi-VN"/>
            <a:t>khôi phục dự trữ sắt sau 3-6 tháng (người lớn) </a:t>
          </a:r>
          <a:endParaRPr lang="en-US"/>
        </a:p>
      </dgm:t>
    </dgm:pt>
    <dgm:pt modelId="{99E80FD0-21C8-4DC1-AE63-03BBC40BD4AD}" type="parTrans" cxnId="{AB850F06-8BA5-4C95-89F2-342A487A419F}">
      <dgm:prSet/>
      <dgm:spPr/>
      <dgm:t>
        <a:bodyPr/>
        <a:lstStyle/>
        <a:p>
          <a:endParaRPr lang="en-US"/>
        </a:p>
      </dgm:t>
    </dgm:pt>
    <dgm:pt modelId="{3A0D4417-81FE-4584-88E2-C0D2E7BDFBCF}" type="sibTrans" cxnId="{AB850F06-8BA5-4C95-89F2-342A487A419F}">
      <dgm:prSet/>
      <dgm:spPr/>
      <dgm:t>
        <a:bodyPr/>
        <a:lstStyle/>
        <a:p>
          <a:endParaRPr lang="en-US"/>
        </a:p>
      </dgm:t>
    </dgm:pt>
    <dgm:pt modelId="{3CC92307-AAF1-4693-B342-305F75CE0B9C}">
      <dgm:prSet/>
      <dgm:spPr/>
      <dgm:t>
        <a:bodyPr/>
        <a:lstStyle/>
        <a:p>
          <a:r>
            <a:rPr lang="en-GB"/>
            <a:t>Kiểm tra TPTTBM mỗi tháng. </a:t>
          </a:r>
          <a:endParaRPr lang="en-US"/>
        </a:p>
      </dgm:t>
    </dgm:pt>
    <dgm:pt modelId="{6F270B24-7514-471B-8BE3-CAE4F3A8605C}" type="parTrans" cxnId="{2E4A8478-0332-43EF-A696-72BA97FDA411}">
      <dgm:prSet/>
      <dgm:spPr/>
      <dgm:t>
        <a:bodyPr/>
        <a:lstStyle/>
        <a:p>
          <a:endParaRPr lang="en-US"/>
        </a:p>
      </dgm:t>
    </dgm:pt>
    <dgm:pt modelId="{F4BDC8D3-A11A-4008-A780-CCAE4D06E74E}" type="sibTrans" cxnId="{2E4A8478-0332-43EF-A696-72BA97FDA411}">
      <dgm:prSet/>
      <dgm:spPr/>
      <dgm:t>
        <a:bodyPr/>
        <a:lstStyle/>
        <a:p>
          <a:endParaRPr lang="en-US"/>
        </a:p>
      </dgm:t>
    </dgm:pt>
    <dgm:pt modelId="{BB7E5FE9-6506-49CE-9226-731F197E8F85}">
      <dgm:prSet/>
      <dgm:spPr/>
      <dgm:t>
        <a:bodyPr/>
        <a:lstStyle/>
        <a:p>
          <a:r>
            <a:rPr lang="en-GB"/>
            <a:t>thông số sắt (sắt huyết thanh, Ferritin) sau 3 tháng </a:t>
          </a:r>
          <a:endParaRPr lang="en-US"/>
        </a:p>
      </dgm:t>
    </dgm:pt>
    <dgm:pt modelId="{CCC45C5F-89FB-4E75-A299-F04F308998A8}" type="parTrans" cxnId="{31B8AF9F-E198-4259-B77E-A2731113752A}">
      <dgm:prSet/>
      <dgm:spPr/>
      <dgm:t>
        <a:bodyPr/>
        <a:lstStyle/>
        <a:p>
          <a:endParaRPr lang="en-US"/>
        </a:p>
      </dgm:t>
    </dgm:pt>
    <dgm:pt modelId="{3CDA8DFE-732C-4ECD-89FC-1C4851F98281}" type="sibTrans" cxnId="{31B8AF9F-E198-4259-B77E-A2731113752A}">
      <dgm:prSet/>
      <dgm:spPr/>
      <dgm:t>
        <a:bodyPr/>
        <a:lstStyle/>
        <a:p>
          <a:endParaRPr lang="en-US"/>
        </a:p>
      </dgm:t>
    </dgm:pt>
    <dgm:pt modelId="{60F187A0-4995-4513-A93D-DB019BFD153A}" type="pres">
      <dgm:prSet presAssocID="{DEC9D6E7-23AA-45C2-B943-D87295A8E494}" presName="outerComposite" presStyleCnt="0">
        <dgm:presLayoutVars>
          <dgm:chMax val="5"/>
          <dgm:dir/>
          <dgm:resizeHandles val="exact"/>
        </dgm:presLayoutVars>
      </dgm:prSet>
      <dgm:spPr/>
    </dgm:pt>
    <dgm:pt modelId="{3B097EB6-3F48-4FDF-858E-1E97EF166B10}" type="pres">
      <dgm:prSet presAssocID="{DEC9D6E7-23AA-45C2-B943-D87295A8E494}" presName="dummyMaxCanvas" presStyleCnt="0">
        <dgm:presLayoutVars/>
      </dgm:prSet>
      <dgm:spPr/>
    </dgm:pt>
    <dgm:pt modelId="{F19EFF9D-AD0E-4B6A-A44F-FF95F73D3150}" type="pres">
      <dgm:prSet presAssocID="{DEC9D6E7-23AA-45C2-B943-D87295A8E494}" presName="FiveNodes_1" presStyleLbl="node1" presStyleIdx="0" presStyleCnt="5">
        <dgm:presLayoutVars>
          <dgm:bulletEnabled val="1"/>
        </dgm:presLayoutVars>
      </dgm:prSet>
      <dgm:spPr/>
    </dgm:pt>
    <dgm:pt modelId="{ECC4079F-B45D-4692-8386-E3F241A5FA75}" type="pres">
      <dgm:prSet presAssocID="{DEC9D6E7-23AA-45C2-B943-D87295A8E494}" presName="FiveNodes_2" presStyleLbl="node1" presStyleIdx="1" presStyleCnt="5">
        <dgm:presLayoutVars>
          <dgm:bulletEnabled val="1"/>
        </dgm:presLayoutVars>
      </dgm:prSet>
      <dgm:spPr/>
    </dgm:pt>
    <dgm:pt modelId="{EF251B61-DC4F-4E64-8E66-44266ABA5AEB}" type="pres">
      <dgm:prSet presAssocID="{DEC9D6E7-23AA-45C2-B943-D87295A8E494}" presName="FiveNodes_3" presStyleLbl="node1" presStyleIdx="2" presStyleCnt="5">
        <dgm:presLayoutVars>
          <dgm:bulletEnabled val="1"/>
        </dgm:presLayoutVars>
      </dgm:prSet>
      <dgm:spPr/>
    </dgm:pt>
    <dgm:pt modelId="{6B2AFE66-3C2A-4D8B-A84C-65D109FA380F}" type="pres">
      <dgm:prSet presAssocID="{DEC9D6E7-23AA-45C2-B943-D87295A8E494}" presName="FiveNodes_4" presStyleLbl="node1" presStyleIdx="3" presStyleCnt="5">
        <dgm:presLayoutVars>
          <dgm:bulletEnabled val="1"/>
        </dgm:presLayoutVars>
      </dgm:prSet>
      <dgm:spPr/>
    </dgm:pt>
    <dgm:pt modelId="{86E6949F-3711-406C-892F-8D6572236414}" type="pres">
      <dgm:prSet presAssocID="{DEC9D6E7-23AA-45C2-B943-D87295A8E494}" presName="FiveNodes_5" presStyleLbl="node1" presStyleIdx="4" presStyleCnt="5">
        <dgm:presLayoutVars>
          <dgm:bulletEnabled val="1"/>
        </dgm:presLayoutVars>
      </dgm:prSet>
      <dgm:spPr/>
    </dgm:pt>
    <dgm:pt modelId="{A3BF2AB2-F689-46AB-9D78-4609D87A3885}" type="pres">
      <dgm:prSet presAssocID="{DEC9D6E7-23AA-45C2-B943-D87295A8E494}" presName="FiveConn_1-2" presStyleLbl="fgAccFollowNode1" presStyleIdx="0" presStyleCnt="4">
        <dgm:presLayoutVars>
          <dgm:bulletEnabled val="1"/>
        </dgm:presLayoutVars>
      </dgm:prSet>
      <dgm:spPr/>
    </dgm:pt>
    <dgm:pt modelId="{35CBD46D-F3CF-4302-97AA-673487CB71C3}" type="pres">
      <dgm:prSet presAssocID="{DEC9D6E7-23AA-45C2-B943-D87295A8E494}" presName="FiveConn_2-3" presStyleLbl="fgAccFollowNode1" presStyleIdx="1" presStyleCnt="4">
        <dgm:presLayoutVars>
          <dgm:bulletEnabled val="1"/>
        </dgm:presLayoutVars>
      </dgm:prSet>
      <dgm:spPr/>
    </dgm:pt>
    <dgm:pt modelId="{CDF5C3FD-A633-4D3E-8765-74430322A395}" type="pres">
      <dgm:prSet presAssocID="{DEC9D6E7-23AA-45C2-B943-D87295A8E494}" presName="FiveConn_3-4" presStyleLbl="fgAccFollowNode1" presStyleIdx="2" presStyleCnt="4">
        <dgm:presLayoutVars>
          <dgm:bulletEnabled val="1"/>
        </dgm:presLayoutVars>
      </dgm:prSet>
      <dgm:spPr/>
    </dgm:pt>
    <dgm:pt modelId="{55FE87D4-8F11-4680-B633-7FC8B335AECA}" type="pres">
      <dgm:prSet presAssocID="{DEC9D6E7-23AA-45C2-B943-D87295A8E494}" presName="FiveConn_4-5" presStyleLbl="fgAccFollowNode1" presStyleIdx="3" presStyleCnt="4">
        <dgm:presLayoutVars>
          <dgm:bulletEnabled val="1"/>
        </dgm:presLayoutVars>
      </dgm:prSet>
      <dgm:spPr/>
    </dgm:pt>
    <dgm:pt modelId="{F77AF7A5-B5AB-4244-880A-C49EA9CDE09C}" type="pres">
      <dgm:prSet presAssocID="{DEC9D6E7-23AA-45C2-B943-D87295A8E494}" presName="FiveNodes_1_text" presStyleLbl="node1" presStyleIdx="4" presStyleCnt="5">
        <dgm:presLayoutVars>
          <dgm:bulletEnabled val="1"/>
        </dgm:presLayoutVars>
      </dgm:prSet>
      <dgm:spPr/>
    </dgm:pt>
    <dgm:pt modelId="{68A7508B-D001-4B13-9C98-35477F7E721C}" type="pres">
      <dgm:prSet presAssocID="{DEC9D6E7-23AA-45C2-B943-D87295A8E494}" presName="FiveNodes_2_text" presStyleLbl="node1" presStyleIdx="4" presStyleCnt="5">
        <dgm:presLayoutVars>
          <dgm:bulletEnabled val="1"/>
        </dgm:presLayoutVars>
      </dgm:prSet>
      <dgm:spPr/>
    </dgm:pt>
    <dgm:pt modelId="{7AD23FDF-44D9-42C7-AD84-236977BAC65D}" type="pres">
      <dgm:prSet presAssocID="{DEC9D6E7-23AA-45C2-B943-D87295A8E494}" presName="FiveNodes_3_text" presStyleLbl="node1" presStyleIdx="4" presStyleCnt="5">
        <dgm:presLayoutVars>
          <dgm:bulletEnabled val="1"/>
        </dgm:presLayoutVars>
      </dgm:prSet>
      <dgm:spPr/>
    </dgm:pt>
    <dgm:pt modelId="{504C6299-C11C-42BB-92B1-5DD1DB62529D}" type="pres">
      <dgm:prSet presAssocID="{DEC9D6E7-23AA-45C2-B943-D87295A8E494}" presName="FiveNodes_4_text" presStyleLbl="node1" presStyleIdx="4" presStyleCnt="5">
        <dgm:presLayoutVars>
          <dgm:bulletEnabled val="1"/>
        </dgm:presLayoutVars>
      </dgm:prSet>
      <dgm:spPr/>
    </dgm:pt>
    <dgm:pt modelId="{9D93FE88-3F69-4C58-810E-3C1F22839CE6}" type="pres">
      <dgm:prSet presAssocID="{DEC9D6E7-23AA-45C2-B943-D87295A8E49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F6EDE05-EF34-4F7B-A887-F62E68B27B53}" type="presOf" srcId="{DEC9D6E7-23AA-45C2-B943-D87295A8E494}" destId="{60F187A0-4995-4513-A93D-DB019BFD153A}" srcOrd="0" destOrd="0" presId="urn:microsoft.com/office/officeart/2005/8/layout/vProcess5"/>
    <dgm:cxn modelId="{AB850F06-8BA5-4C95-89F2-342A487A419F}" srcId="{DEC9D6E7-23AA-45C2-B943-D87295A8E494}" destId="{70639883-89DE-46D6-BA36-BBA7AF709D16}" srcOrd="2" destOrd="0" parTransId="{99E80FD0-21C8-4DC1-AE63-03BBC40BD4AD}" sibTransId="{3A0D4417-81FE-4584-88E2-C0D2E7BDFBCF}"/>
    <dgm:cxn modelId="{C8BF910A-163B-4B67-8BCF-607DB9A2035F}" type="presOf" srcId="{F4BDC8D3-A11A-4008-A780-CCAE4D06E74E}" destId="{55FE87D4-8F11-4680-B633-7FC8B335AECA}" srcOrd="0" destOrd="0" presId="urn:microsoft.com/office/officeart/2005/8/layout/vProcess5"/>
    <dgm:cxn modelId="{B45FDF1C-6A5E-43E3-82AE-0923E06F6FAB}" type="presOf" srcId="{BB7E5FE9-6506-49CE-9226-731F197E8F85}" destId="{9D93FE88-3F69-4C58-810E-3C1F22839CE6}" srcOrd="1" destOrd="0" presId="urn:microsoft.com/office/officeart/2005/8/layout/vProcess5"/>
    <dgm:cxn modelId="{87B1D12A-5102-4457-B82C-DDC210D6DE87}" type="presOf" srcId="{3CC92307-AAF1-4693-B342-305F75CE0B9C}" destId="{6B2AFE66-3C2A-4D8B-A84C-65D109FA380F}" srcOrd="0" destOrd="0" presId="urn:microsoft.com/office/officeart/2005/8/layout/vProcess5"/>
    <dgm:cxn modelId="{6FAE965F-48F9-4B1E-95E3-82D2104FCCBF}" type="presOf" srcId="{BB7E5FE9-6506-49CE-9226-731F197E8F85}" destId="{86E6949F-3711-406C-892F-8D6572236414}" srcOrd="0" destOrd="0" presId="urn:microsoft.com/office/officeart/2005/8/layout/vProcess5"/>
    <dgm:cxn modelId="{5CDAD260-3726-43D8-A89F-04F23BC62282}" type="presOf" srcId="{BDA63760-4302-451F-9F2D-95E7DC4DD1A7}" destId="{35CBD46D-F3CF-4302-97AA-673487CB71C3}" srcOrd="0" destOrd="0" presId="urn:microsoft.com/office/officeart/2005/8/layout/vProcess5"/>
    <dgm:cxn modelId="{A2C87455-2E16-4286-9169-F79ADEC7ACF3}" type="presOf" srcId="{87C09082-081B-4BDE-ABF8-05C0662CF8D6}" destId="{ECC4079F-B45D-4692-8386-E3F241A5FA75}" srcOrd="0" destOrd="0" presId="urn:microsoft.com/office/officeart/2005/8/layout/vProcess5"/>
    <dgm:cxn modelId="{2E4A8478-0332-43EF-A696-72BA97FDA411}" srcId="{DEC9D6E7-23AA-45C2-B943-D87295A8E494}" destId="{3CC92307-AAF1-4693-B342-305F75CE0B9C}" srcOrd="3" destOrd="0" parTransId="{6F270B24-7514-471B-8BE3-CAE4F3A8605C}" sibTransId="{F4BDC8D3-A11A-4008-A780-CCAE4D06E74E}"/>
    <dgm:cxn modelId="{75ADA09E-ECE3-4EEF-93E6-6F8E27663B78}" type="presOf" srcId="{87C09082-081B-4BDE-ABF8-05C0662CF8D6}" destId="{68A7508B-D001-4B13-9C98-35477F7E721C}" srcOrd="1" destOrd="0" presId="urn:microsoft.com/office/officeart/2005/8/layout/vProcess5"/>
    <dgm:cxn modelId="{31B8AF9F-E198-4259-B77E-A2731113752A}" srcId="{DEC9D6E7-23AA-45C2-B943-D87295A8E494}" destId="{BB7E5FE9-6506-49CE-9226-731F197E8F85}" srcOrd="4" destOrd="0" parTransId="{CCC45C5F-89FB-4E75-A299-F04F308998A8}" sibTransId="{3CDA8DFE-732C-4ECD-89FC-1C4851F98281}"/>
    <dgm:cxn modelId="{DD57F1A0-E026-437C-9B98-AB77A9AB5508}" type="presOf" srcId="{3A0D4417-81FE-4584-88E2-C0D2E7BDFBCF}" destId="{CDF5C3FD-A633-4D3E-8765-74430322A395}" srcOrd="0" destOrd="0" presId="urn:microsoft.com/office/officeart/2005/8/layout/vProcess5"/>
    <dgm:cxn modelId="{22C096B8-FFEF-4B2B-A2FF-B86FB8738A8B}" type="presOf" srcId="{3CC92307-AAF1-4693-B342-305F75CE0B9C}" destId="{504C6299-C11C-42BB-92B1-5DD1DB62529D}" srcOrd="1" destOrd="0" presId="urn:microsoft.com/office/officeart/2005/8/layout/vProcess5"/>
    <dgm:cxn modelId="{DCC960CC-EAD5-485C-BBA0-5EB1B531B14C}" srcId="{DEC9D6E7-23AA-45C2-B943-D87295A8E494}" destId="{87C09082-081B-4BDE-ABF8-05C0662CF8D6}" srcOrd="1" destOrd="0" parTransId="{CD414A8A-F20D-4D62-9AEE-BFB492AB0737}" sibTransId="{BDA63760-4302-451F-9F2D-95E7DC4DD1A7}"/>
    <dgm:cxn modelId="{7248B6CD-BE3D-4496-A6C5-E989328A08F7}" type="presOf" srcId="{1FF0D939-8AF6-435B-8F9B-CE132A63FCD6}" destId="{F19EFF9D-AD0E-4B6A-A44F-FF95F73D3150}" srcOrd="0" destOrd="0" presId="urn:microsoft.com/office/officeart/2005/8/layout/vProcess5"/>
    <dgm:cxn modelId="{E42610DA-3F98-4B2C-BAE6-EFDC268FE12F}" type="presOf" srcId="{1FF0D939-8AF6-435B-8F9B-CE132A63FCD6}" destId="{F77AF7A5-B5AB-4244-880A-C49EA9CDE09C}" srcOrd="1" destOrd="0" presId="urn:microsoft.com/office/officeart/2005/8/layout/vProcess5"/>
    <dgm:cxn modelId="{93CE5BDD-DDC5-4090-98AA-982EF785236C}" type="presOf" srcId="{70639883-89DE-46D6-BA36-BBA7AF709D16}" destId="{7AD23FDF-44D9-42C7-AD84-236977BAC65D}" srcOrd="1" destOrd="0" presId="urn:microsoft.com/office/officeart/2005/8/layout/vProcess5"/>
    <dgm:cxn modelId="{5FF6DBDD-A641-4735-9586-6B4BD3B90557}" type="presOf" srcId="{70639883-89DE-46D6-BA36-BBA7AF709D16}" destId="{EF251B61-DC4F-4E64-8E66-44266ABA5AEB}" srcOrd="0" destOrd="0" presId="urn:microsoft.com/office/officeart/2005/8/layout/vProcess5"/>
    <dgm:cxn modelId="{681D4AEC-4C18-4F0D-BC75-219A378A4DDE}" type="presOf" srcId="{7FB3893C-74EA-4008-A502-530F83AD95A8}" destId="{A3BF2AB2-F689-46AB-9D78-4609D87A3885}" srcOrd="0" destOrd="0" presId="urn:microsoft.com/office/officeart/2005/8/layout/vProcess5"/>
    <dgm:cxn modelId="{557406FD-885F-49FE-A8A8-6E39AE090B21}" srcId="{DEC9D6E7-23AA-45C2-B943-D87295A8E494}" destId="{1FF0D939-8AF6-435B-8F9B-CE132A63FCD6}" srcOrd="0" destOrd="0" parTransId="{A80F12B3-0419-43FB-95BC-0B9E791F6DAF}" sibTransId="{7FB3893C-74EA-4008-A502-530F83AD95A8}"/>
    <dgm:cxn modelId="{A7DE047D-A0EB-479B-9A95-B5E723F65D98}" type="presParOf" srcId="{60F187A0-4995-4513-A93D-DB019BFD153A}" destId="{3B097EB6-3F48-4FDF-858E-1E97EF166B10}" srcOrd="0" destOrd="0" presId="urn:microsoft.com/office/officeart/2005/8/layout/vProcess5"/>
    <dgm:cxn modelId="{97AC945F-E153-4742-943C-D9AD8249FA3D}" type="presParOf" srcId="{60F187A0-4995-4513-A93D-DB019BFD153A}" destId="{F19EFF9D-AD0E-4B6A-A44F-FF95F73D3150}" srcOrd="1" destOrd="0" presId="urn:microsoft.com/office/officeart/2005/8/layout/vProcess5"/>
    <dgm:cxn modelId="{3241FFB3-2E5D-43AB-B8CA-1C1135803596}" type="presParOf" srcId="{60F187A0-4995-4513-A93D-DB019BFD153A}" destId="{ECC4079F-B45D-4692-8386-E3F241A5FA75}" srcOrd="2" destOrd="0" presId="urn:microsoft.com/office/officeart/2005/8/layout/vProcess5"/>
    <dgm:cxn modelId="{E134E8BB-F564-4ACB-A2BE-8B253D22ADA8}" type="presParOf" srcId="{60F187A0-4995-4513-A93D-DB019BFD153A}" destId="{EF251B61-DC4F-4E64-8E66-44266ABA5AEB}" srcOrd="3" destOrd="0" presId="urn:microsoft.com/office/officeart/2005/8/layout/vProcess5"/>
    <dgm:cxn modelId="{B8006239-97A5-4B07-92B7-3C4238158CB5}" type="presParOf" srcId="{60F187A0-4995-4513-A93D-DB019BFD153A}" destId="{6B2AFE66-3C2A-4D8B-A84C-65D109FA380F}" srcOrd="4" destOrd="0" presId="urn:microsoft.com/office/officeart/2005/8/layout/vProcess5"/>
    <dgm:cxn modelId="{E6ED9D54-041E-4D0E-B6D4-6CFCE0B04F18}" type="presParOf" srcId="{60F187A0-4995-4513-A93D-DB019BFD153A}" destId="{86E6949F-3711-406C-892F-8D6572236414}" srcOrd="5" destOrd="0" presId="urn:microsoft.com/office/officeart/2005/8/layout/vProcess5"/>
    <dgm:cxn modelId="{3E9C4650-FE3F-4238-9215-CFB4CB522E7B}" type="presParOf" srcId="{60F187A0-4995-4513-A93D-DB019BFD153A}" destId="{A3BF2AB2-F689-46AB-9D78-4609D87A3885}" srcOrd="6" destOrd="0" presId="urn:microsoft.com/office/officeart/2005/8/layout/vProcess5"/>
    <dgm:cxn modelId="{1188E898-86CE-410B-9E09-F4102330F3B4}" type="presParOf" srcId="{60F187A0-4995-4513-A93D-DB019BFD153A}" destId="{35CBD46D-F3CF-4302-97AA-673487CB71C3}" srcOrd="7" destOrd="0" presId="urn:microsoft.com/office/officeart/2005/8/layout/vProcess5"/>
    <dgm:cxn modelId="{838B33B4-7D8C-407E-9693-BB6091893F2C}" type="presParOf" srcId="{60F187A0-4995-4513-A93D-DB019BFD153A}" destId="{CDF5C3FD-A633-4D3E-8765-74430322A395}" srcOrd="8" destOrd="0" presId="urn:microsoft.com/office/officeart/2005/8/layout/vProcess5"/>
    <dgm:cxn modelId="{0ABBD26A-B9D7-4C23-910A-F697D7CF94DF}" type="presParOf" srcId="{60F187A0-4995-4513-A93D-DB019BFD153A}" destId="{55FE87D4-8F11-4680-B633-7FC8B335AECA}" srcOrd="9" destOrd="0" presId="urn:microsoft.com/office/officeart/2005/8/layout/vProcess5"/>
    <dgm:cxn modelId="{CCEF7638-755E-42F1-A37A-D42D45D2677A}" type="presParOf" srcId="{60F187A0-4995-4513-A93D-DB019BFD153A}" destId="{F77AF7A5-B5AB-4244-880A-C49EA9CDE09C}" srcOrd="10" destOrd="0" presId="urn:microsoft.com/office/officeart/2005/8/layout/vProcess5"/>
    <dgm:cxn modelId="{D12B6701-755F-4269-992F-4470C2166D14}" type="presParOf" srcId="{60F187A0-4995-4513-A93D-DB019BFD153A}" destId="{68A7508B-D001-4B13-9C98-35477F7E721C}" srcOrd="11" destOrd="0" presId="urn:microsoft.com/office/officeart/2005/8/layout/vProcess5"/>
    <dgm:cxn modelId="{7597F02E-FC11-43E6-B7BD-294E4E5EF101}" type="presParOf" srcId="{60F187A0-4995-4513-A93D-DB019BFD153A}" destId="{7AD23FDF-44D9-42C7-AD84-236977BAC65D}" srcOrd="12" destOrd="0" presId="urn:microsoft.com/office/officeart/2005/8/layout/vProcess5"/>
    <dgm:cxn modelId="{D25489ED-5CE4-4395-93D9-3167EEE43ECE}" type="presParOf" srcId="{60F187A0-4995-4513-A93D-DB019BFD153A}" destId="{504C6299-C11C-42BB-92B1-5DD1DB62529D}" srcOrd="13" destOrd="0" presId="urn:microsoft.com/office/officeart/2005/8/layout/vProcess5"/>
    <dgm:cxn modelId="{1B1EB7FC-1AE6-4064-A5B4-96CFC571963C}" type="presParOf" srcId="{60F187A0-4995-4513-A93D-DB019BFD153A}" destId="{9D93FE88-3F69-4C58-810E-3C1F22839CE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5FB59F-297E-4D74-BEF0-B6153DB6B116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F34EC0-7894-4487-A3F7-3DEE240FB5E6}">
      <dgm:prSet/>
      <dgm:spPr/>
      <dgm:t>
        <a:bodyPr/>
        <a:lstStyle/>
        <a:p>
          <a:r>
            <a:rPr lang="en-GB"/>
            <a:t>Trong </a:t>
          </a:r>
          <a:r>
            <a:rPr lang="en-US"/>
            <a:t>hồng cầu hay ngoài hồng cầu</a:t>
          </a:r>
        </a:p>
      </dgm:t>
    </dgm:pt>
    <dgm:pt modelId="{8C678564-69B8-4B04-82DC-8F44583CCED6}" type="parTrans" cxnId="{54E33951-5B72-463E-BE92-D794079471C3}">
      <dgm:prSet/>
      <dgm:spPr/>
      <dgm:t>
        <a:bodyPr/>
        <a:lstStyle/>
        <a:p>
          <a:endParaRPr lang="en-US"/>
        </a:p>
      </dgm:t>
    </dgm:pt>
    <dgm:pt modelId="{302EA765-1D68-4831-A8AA-88328E506459}" type="sibTrans" cxnId="{54E33951-5B72-463E-BE92-D794079471C3}">
      <dgm:prSet/>
      <dgm:spPr/>
      <dgm:t>
        <a:bodyPr/>
        <a:lstStyle/>
        <a:p>
          <a:endParaRPr lang="en-US"/>
        </a:p>
      </dgm:t>
    </dgm:pt>
    <dgm:pt modelId="{83E7A434-973A-4CB8-8958-DD48041F6CD9}">
      <dgm:prSet/>
      <dgm:spPr/>
      <dgm:t>
        <a:bodyPr/>
        <a:lstStyle/>
        <a:p>
          <a:r>
            <a:rPr lang="en-GB"/>
            <a:t>Di truyền hay mắc phải</a:t>
          </a:r>
          <a:endParaRPr lang="en-US"/>
        </a:p>
      </dgm:t>
    </dgm:pt>
    <dgm:pt modelId="{4EB0CACD-764B-4392-8D29-5392FC0F185D}" type="parTrans" cxnId="{137FD0B8-61C1-4DEA-9665-AD1E47855DD1}">
      <dgm:prSet/>
      <dgm:spPr/>
      <dgm:t>
        <a:bodyPr/>
        <a:lstStyle/>
        <a:p>
          <a:endParaRPr lang="en-US"/>
        </a:p>
      </dgm:t>
    </dgm:pt>
    <dgm:pt modelId="{7D881317-6708-4FE8-918B-C7E888DB5ACB}" type="sibTrans" cxnId="{137FD0B8-61C1-4DEA-9665-AD1E47855DD1}">
      <dgm:prSet/>
      <dgm:spPr/>
      <dgm:t>
        <a:bodyPr/>
        <a:lstStyle/>
        <a:p>
          <a:endParaRPr lang="en-US"/>
        </a:p>
      </dgm:t>
    </dgm:pt>
    <dgm:pt modelId="{3F6AE756-1F88-4A9E-BC60-34E41B7E50AE}">
      <dgm:prSet/>
      <dgm:spPr/>
      <dgm:t>
        <a:bodyPr/>
        <a:lstStyle/>
        <a:p>
          <a:r>
            <a:rPr lang="en-GB"/>
            <a:t>Cấp hay mạn tính</a:t>
          </a:r>
          <a:endParaRPr lang="en-US"/>
        </a:p>
      </dgm:t>
    </dgm:pt>
    <dgm:pt modelId="{3D187F0F-DB29-466E-BF39-18A97FB953EC}" type="parTrans" cxnId="{0D29BD86-56DD-49AA-821B-0FC45B94ABB4}">
      <dgm:prSet/>
      <dgm:spPr/>
      <dgm:t>
        <a:bodyPr/>
        <a:lstStyle/>
        <a:p>
          <a:endParaRPr lang="en-US"/>
        </a:p>
      </dgm:t>
    </dgm:pt>
    <dgm:pt modelId="{3AD223F8-4267-4FA1-AA84-4E6020199648}" type="sibTrans" cxnId="{0D29BD86-56DD-49AA-821B-0FC45B94ABB4}">
      <dgm:prSet/>
      <dgm:spPr/>
      <dgm:t>
        <a:bodyPr/>
        <a:lstStyle/>
        <a:p>
          <a:endParaRPr lang="en-US"/>
        </a:p>
      </dgm:t>
    </dgm:pt>
    <dgm:pt modelId="{9918C3A8-E193-4AB6-8EEB-604A3DE9805B}">
      <dgm:prSet/>
      <dgm:spPr/>
      <dgm:t>
        <a:bodyPr/>
        <a:lstStyle/>
        <a:p>
          <a:r>
            <a:rPr lang="en-GB"/>
            <a:t>Miễn dịch hay không miễn dịch</a:t>
          </a:r>
          <a:endParaRPr lang="en-US"/>
        </a:p>
      </dgm:t>
    </dgm:pt>
    <dgm:pt modelId="{060C8DCA-D888-4D2A-B8F7-69042F36100F}" type="parTrans" cxnId="{EEE85D46-D052-419B-8787-4DBAA76492A2}">
      <dgm:prSet/>
      <dgm:spPr/>
      <dgm:t>
        <a:bodyPr/>
        <a:lstStyle/>
        <a:p>
          <a:endParaRPr lang="en-US"/>
        </a:p>
      </dgm:t>
    </dgm:pt>
    <dgm:pt modelId="{B9083DC0-FE2F-4ACC-B4CC-F5A422989196}" type="sibTrans" cxnId="{EEE85D46-D052-419B-8787-4DBAA76492A2}">
      <dgm:prSet/>
      <dgm:spPr/>
      <dgm:t>
        <a:bodyPr/>
        <a:lstStyle/>
        <a:p>
          <a:endParaRPr lang="en-US"/>
        </a:p>
      </dgm:t>
    </dgm:pt>
    <dgm:pt modelId="{7CD2C6B4-979A-49AF-B813-2B0CC3A521F9}">
      <dgm:prSet/>
      <dgm:spPr/>
      <dgm:t>
        <a:bodyPr/>
        <a:lstStyle/>
        <a:p>
          <a:r>
            <a:rPr lang="en-GB"/>
            <a:t>Nội mạch hay nội mô</a:t>
          </a:r>
          <a:endParaRPr lang="en-US"/>
        </a:p>
      </dgm:t>
    </dgm:pt>
    <dgm:pt modelId="{4F68A4FE-A71D-44E6-9544-7A102FA77597}" type="parTrans" cxnId="{E13560EA-A650-43ED-82D2-07F618BA154A}">
      <dgm:prSet/>
      <dgm:spPr/>
      <dgm:t>
        <a:bodyPr/>
        <a:lstStyle/>
        <a:p>
          <a:endParaRPr lang="en-US"/>
        </a:p>
      </dgm:t>
    </dgm:pt>
    <dgm:pt modelId="{4AC1AA96-5C28-48C1-800C-9B5D1D4F823A}" type="sibTrans" cxnId="{E13560EA-A650-43ED-82D2-07F618BA154A}">
      <dgm:prSet/>
      <dgm:spPr/>
      <dgm:t>
        <a:bodyPr/>
        <a:lstStyle/>
        <a:p>
          <a:endParaRPr lang="en-US"/>
        </a:p>
      </dgm:t>
    </dgm:pt>
    <dgm:pt modelId="{31B96A2E-7CB9-4383-B106-2F990A708041}" type="pres">
      <dgm:prSet presAssocID="{415FB59F-297E-4D74-BEF0-B6153DB6B116}" presName="linear" presStyleCnt="0">
        <dgm:presLayoutVars>
          <dgm:dir/>
          <dgm:animLvl val="lvl"/>
          <dgm:resizeHandles val="exact"/>
        </dgm:presLayoutVars>
      </dgm:prSet>
      <dgm:spPr/>
    </dgm:pt>
    <dgm:pt modelId="{8F6B0156-3706-471E-9F06-FC117D89D3E8}" type="pres">
      <dgm:prSet presAssocID="{77F34EC0-7894-4487-A3F7-3DEE240FB5E6}" presName="parentLin" presStyleCnt="0"/>
      <dgm:spPr/>
    </dgm:pt>
    <dgm:pt modelId="{2E648287-DC88-4A06-A0E3-D6C4E65F490C}" type="pres">
      <dgm:prSet presAssocID="{77F34EC0-7894-4487-A3F7-3DEE240FB5E6}" presName="parentLeftMargin" presStyleLbl="node1" presStyleIdx="0" presStyleCnt="5"/>
      <dgm:spPr/>
    </dgm:pt>
    <dgm:pt modelId="{9D299250-3837-49EA-809D-80B20E413A80}" type="pres">
      <dgm:prSet presAssocID="{77F34EC0-7894-4487-A3F7-3DEE240FB5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5BEF6-EF8B-4AE7-8060-7FB3D639E9FB}" type="pres">
      <dgm:prSet presAssocID="{77F34EC0-7894-4487-A3F7-3DEE240FB5E6}" presName="negativeSpace" presStyleCnt="0"/>
      <dgm:spPr/>
    </dgm:pt>
    <dgm:pt modelId="{F75498EA-6726-4A39-8451-353D2CF6FC40}" type="pres">
      <dgm:prSet presAssocID="{77F34EC0-7894-4487-A3F7-3DEE240FB5E6}" presName="childText" presStyleLbl="conFgAcc1" presStyleIdx="0" presStyleCnt="5">
        <dgm:presLayoutVars>
          <dgm:bulletEnabled val="1"/>
        </dgm:presLayoutVars>
      </dgm:prSet>
      <dgm:spPr/>
    </dgm:pt>
    <dgm:pt modelId="{AC691B58-5E56-4BA0-8C9A-C9257A86632A}" type="pres">
      <dgm:prSet presAssocID="{302EA765-1D68-4831-A8AA-88328E506459}" presName="spaceBetweenRectangles" presStyleCnt="0"/>
      <dgm:spPr/>
    </dgm:pt>
    <dgm:pt modelId="{34D2410D-CF72-4366-9E16-79898E285E87}" type="pres">
      <dgm:prSet presAssocID="{83E7A434-973A-4CB8-8958-DD48041F6CD9}" presName="parentLin" presStyleCnt="0"/>
      <dgm:spPr/>
    </dgm:pt>
    <dgm:pt modelId="{1FCAAD8F-2F3F-47E3-A959-76BE47D64F02}" type="pres">
      <dgm:prSet presAssocID="{83E7A434-973A-4CB8-8958-DD48041F6CD9}" presName="parentLeftMargin" presStyleLbl="node1" presStyleIdx="0" presStyleCnt="5"/>
      <dgm:spPr/>
    </dgm:pt>
    <dgm:pt modelId="{7400B3EA-554A-477F-AC83-C00567F95AA3}" type="pres">
      <dgm:prSet presAssocID="{83E7A434-973A-4CB8-8958-DD48041F6C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C8D5F6A-0A24-46B9-BFB5-ABD1DE358F1E}" type="pres">
      <dgm:prSet presAssocID="{83E7A434-973A-4CB8-8958-DD48041F6CD9}" presName="negativeSpace" presStyleCnt="0"/>
      <dgm:spPr/>
    </dgm:pt>
    <dgm:pt modelId="{CA66A0FE-0370-4F8C-99C5-BFBE06F50DEA}" type="pres">
      <dgm:prSet presAssocID="{83E7A434-973A-4CB8-8958-DD48041F6CD9}" presName="childText" presStyleLbl="conFgAcc1" presStyleIdx="1" presStyleCnt="5">
        <dgm:presLayoutVars>
          <dgm:bulletEnabled val="1"/>
        </dgm:presLayoutVars>
      </dgm:prSet>
      <dgm:spPr/>
    </dgm:pt>
    <dgm:pt modelId="{78A27AFB-F38C-4AE7-BACA-03C54D708E05}" type="pres">
      <dgm:prSet presAssocID="{7D881317-6708-4FE8-918B-C7E888DB5ACB}" presName="spaceBetweenRectangles" presStyleCnt="0"/>
      <dgm:spPr/>
    </dgm:pt>
    <dgm:pt modelId="{74AAB93D-D92B-4A5B-A164-EDF53B2F1D0B}" type="pres">
      <dgm:prSet presAssocID="{3F6AE756-1F88-4A9E-BC60-34E41B7E50AE}" presName="parentLin" presStyleCnt="0"/>
      <dgm:spPr/>
    </dgm:pt>
    <dgm:pt modelId="{C6E0BC05-7B43-4D34-9F0E-C3C9F4C4CFF1}" type="pres">
      <dgm:prSet presAssocID="{3F6AE756-1F88-4A9E-BC60-34E41B7E50AE}" presName="parentLeftMargin" presStyleLbl="node1" presStyleIdx="1" presStyleCnt="5"/>
      <dgm:spPr/>
    </dgm:pt>
    <dgm:pt modelId="{18CE9FA8-65BB-4149-9857-BB89FE21C16E}" type="pres">
      <dgm:prSet presAssocID="{3F6AE756-1F88-4A9E-BC60-34E41B7E50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192768-7D71-406D-BB90-B1F1627A2EA7}" type="pres">
      <dgm:prSet presAssocID="{3F6AE756-1F88-4A9E-BC60-34E41B7E50AE}" presName="negativeSpace" presStyleCnt="0"/>
      <dgm:spPr/>
    </dgm:pt>
    <dgm:pt modelId="{82676BAC-3609-4091-91F5-F94D1BAEF9E5}" type="pres">
      <dgm:prSet presAssocID="{3F6AE756-1F88-4A9E-BC60-34E41B7E50AE}" presName="childText" presStyleLbl="conFgAcc1" presStyleIdx="2" presStyleCnt="5">
        <dgm:presLayoutVars>
          <dgm:bulletEnabled val="1"/>
        </dgm:presLayoutVars>
      </dgm:prSet>
      <dgm:spPr/>
    </dgm:pt>
    <dgm:pt modelId="{BB0E19C3-E904-494C-BEDF-80A6DEE5E1A1}" type="pres">
      <dgm:prSet presAssocID="{3AD223F8-4267-4FA1-AA84-4E6020199648}" presName="spaceBetweenRectangles" presStyleCnt="0"/>
      <dgm:spPr/>
    </dgm:pt>
    <dgm:pt modelId="{262CDF57-57B2-4158-A686-6341900EF57B}" type="pres">
      <dgm:prSet presAssocID="{9918C3A8-E193-4AB6-8EEB-604A3DE9805B}" presName="parentLin" presStyleCnt="0"/>
      <dgm:spPr/>
    </dgm:pt>
    <dgm:pt modelId="{9E710F78-5F40-4771-A050-991BBA5B078F}" type="pres">
      <dgm:prSet presAssocID="{9918C3A8-E193-4AB6-8EEB-604A3DE9805B}" presName="parentLeftMargin" presStyleLbl="node1" presStyleIdx="2" presStyleCnt="5"/>
      <dgm:spPr/>
    </dgm:pt>
    <dgm:pt modelId="{5B0044F2-A057-448D-A0EE-6A92EC5B8AA4}" type="pres">
      <dgm:prSet presAssocID="{9918C3A8-E193-4AB6-8EEB-604A3DE980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ECDD2BB-20C1-47D0-ABE2-201E9264E799}" type="pres">
      <dgm:prSet presAssocID="{9918C3A8-E193-4AB6-8EEB-604A3DE9805B}" presName="negativeSpace" presStyleCnt="0"/>
      <dgm:spPr/>
    </dgm:pt>
    <dgm:pt modelId="{5FA3B3CA-4945-4E0E-B44F-CE429B0C9282}" type="pres">
      <dgm:prSet presAssocID="{9918C3A8-E193-4AB6-8EEB-604A3DE9805B}" presName="childText" presStyleLbl="conFgAcc1" presStyleIdx="3" presStyleCnt="5">
        <dgm:presLayoutVars>
          <dgm:bulletEnabled val="1"/>
        </dgm:presLayoutVars>
      </dgm:prSet>
      <dgm:spPr/>
    </dgm:pt>
    <dgm:pt modelId="{BA90EEBE-815B-4A53-90B5-859EB0AE3B32}" type="pres">
      <dgm:prSet presAssocID="{B9083DC0-FE2F-4ACC-B4CC-F5A422989196}" presName="spaceBetweenRectangles" presStyleCnt="0"/>
      <dgm:spPr/>
    </dgm:pt>
    <dgm:pt modelId="{0774D619-3D19-46E5-A524-4907A6EF730E}" type="pres">
      <dgm:prSet presAssocID="{7CD2C6B4-979A-49AF-B813-2B0CC3A521F9}" presName="parentLin" presStyleCnt="0"/>
      <dgm:spPr/>
    </dgm:pt>
    <dgm:pt modelId="{BACA4275-3DA7-428B-9F0A-10A5687EB306}" type="pres">
      <dgm:prSet presAssocID="{7CD2C6B4-979A-49AF-B813-2B0CC3A521F9}" presName="parentLeftMargin" presStyleLbl="node1" presStyleIdx="3" presStyleCnt="5"/>
      <dgm:spPr/>
    </dgm:pt>
    <dgm:pt modelId="{B01388AF-5468-4DCC-95A1-BE2BD1741053}" type="pres">
      <dgm:prSet presAssocID="{7CD2C6B4-979A-49AF-B813-2B0CC3A521F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0DE3323-7BCD-4E08-B243-19DEA578E668}" type="pres">
      <dgm:prSet presAssocID="{7CD2C6B4-979A-49AF-B813-2B0CC3A521F9}" presName="negativeSpace" presStyleCnt="0"/>
      <dgm:spPr/>
    </dgm:pt>
    <dgm:pt modelId="{EFDEDDB1-CAEC-4000-B6A8-EECFE1754AAF}" type="pres">
      <dgm:prSet presAssocID="{7CD2C6B4-979A-49AF-B813-2B0CC3A521F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A619212-7DBD-4B6B-84D7-5254626E83CA}" type="presOf" srcId="{3F6AE756-1F88-4A9E-BC60-34E41B7E50AE}" destId="{18CE9FA8-65BB-4149-9857-BB89FE21C16E}" srcOrd="1" destOrd="0" presId="urn:microsoft.com/office/officeart/2005/8/layout/list1"/>
    <dgm:cxn modelId="{1C8CE015-7341-4312-9168-144FFF15180E}" type="presOf" srcId="{77F34EC0-7894-4487-A3F7-3DEE240FB5E6}" destId="{2E648287-DC88-4A06-A0E3-D6C4E65F490C}" srcOrd="0" destOrd="0" presId="urn:microsoft.com/office/officeart/2005/8/layout/list1"/>
    <dgm:cxn modelId="{DAA3003C-6500-4131-A942-74C5A479EAFA}" type="presOf" srcId="{77F34EC0-7894-4487-A3F7-3DEE240FB5E6}" destId="{9D299250-3837-49EA-809D-80B20E413A80}" srcOrd="1" destOrd="0" presId="urn:microsoft.com/office/officeart/2005/8/layout/list1"/>
    <dgm:cxn modelId="{C5480161-ABC2-4263-8018-B4D53A26B12A}" type="presOf" srcId="{9918C3A8-E193-4AB6-8EEB-604A3DE9805B}" destId="{9E710F78-5F40-4771-A050-991BBA5B078F}" srcOrd="0" destOrd="0" presId="urn:microsoft.com/office/officeart/2005/8/layout/list1"/>
    <dgm:cxn modelId="{EEE85D46-D052-419B-8787-4DBAA76492A2}" srcId="{415FB59F-297E-4D74-BEF0-B6153DB6B116}" destId="{9918C3A8-E193-4AB6-8EEB-604A3DE9805B}" srcOrd="3" destOrd="0" parTransId="{060C8DCA-D888-4D2A-B8F7-69042F36100F}" sibTransId="{B9083DC0-FE2F-4ACC-B4CC-F5A422989196}"/>
    <dgm:cxn modelId="{B9549950-75E5-4848-89B7-CE977BD10FF3}" type="presOf" srcId="{83E7A434-973A-4CB8-8958-DD48041F6CD9}" destId="{1FCAAD8F-2F3F-47E3-A959-76BE47D64F02}" srcOrd="0" destOrd="0" presId="urn:microsoft.com/office/officeart/2005/8/layout/list1"/>
    <dgm:cxn modelId="{54E33951-5B72-463E-BE92-D794079471C3}" srcId="{415FB59F-297E-4D74-BEF0-B6153DB6B116}" destId="{77F34EC0-7894-4487-A3F7-3DEE240FB5E6}" srcOrd="0" destOrd="0" parTransId="{8C678564-69B8-4B04-82DC-8F44583CCED6}" sibTransId="{302EA765-1D68-4831-A8AA-88328E506459}"/>
    <dgm:cxn modelId="{9A4FF381-CD77-457E-96B7-BE65FA4F3853}" type="presOf" srcId="{83E7A434-973A-4CB8-8958-DD48041F6CD9}" destId="{7400B3EA-554A-477F-AC83-C00567F95AA3}" srcOrd="1" destOrd="0" presId="urn:microsoft.com/office/officeart/2005/8/layout/list1"/>
    <dgm:cxn modelId="{0D29BD86-56DD-49AA-821B-0FC45B94ABB4}" srcId="{415FB59F-297E-4D74-BEF0-B6153DB6B116}" destId="{3F6AE756-1F88-4A9E-BC60-34E41B7E50AE}" srcOrd="2" destOrd="0" parTransId="{3D187F0F-DB29-466E-BF39-18A97FB953EC}" sibTransId="{3AD223F8-4267-4FA1-AA84-4E6020199648}"/>
    <dgm:cxn modelId="{137FD0B8-61C1-4DEA-9665-AD1E47855DD1}" srcId="{415FB59F-297E-4D74-BEF0-B6153DB6B116}" destId="{83E7A434-973A-4CB8-8958-DD48041F6CD9}" srcOrd="1" destOrd="0" parTransId="{4EB0CACD-764B-4392-8D29-5392FC0F185D}" sibTransId="{7D881317-6708-4FE8-918B-C7E888DB5ACB}"/>
    <dgm:cxn modelId="{2A11EDC6-1C36-4449-AE17-71953D4D1323}" type="presOf" srcId="{9918C3A8-E193-4AB6-8EEB-604A3DE9805B}" destId="{5B0044F2-A057-448D-A0EE-6A92EC5B8AA4}" srcOrd="1" destOrd="0" presId="urn:microsoft.com/office/officeart/2005/8/layout/list1"/>
    <dgm:cxn modelId="{CA1469CE-DA69-4F6C-92CF-D993B383072F}" type="presOf" srcId="{3F6AE756-1F88-4A9E-BC60-34E41B7E50AE}" destId="{C6E0BC05-7B43-4D34-9F0E-C3C9F4C4CFF1}" srcOrd="0" destOrd="0" presId="urn:microsoft.com/office/officeart/2005/8/layout/list1"/>
    <dgm:cxn modelId="{4DF433D0-3641-4A15-8F9A-CF0ED7A3AC7F}" type="presOf" srcId="{7CD2C6B4-979A-49AF-B813-2B0CC3A521F9}" destId="{B01388AF-5468-4DCC-95A1-BE2BD1741053}" srcOrd="1" destOrd="0" presId="urn:microsoft.com/office/officeart/2005/8/layout/list1"/>
    <dgm:cxn modelId="{2B8B73DE-020D-444A-9323-D4A8280E023F}" type="presOf" srcId="{415FB59F-297E-4D74-BEF0-B6153DB6B116}" destId="{31B96A2E-7CB9-4383-B106-2F990A708041}" srcOrd="0" destOrd="0" presId="urn:microsoft.com/office/officeart/2005/8/layout/list1"/>
    <dgm:cxn modelId="{BC929BE3-F0D0-448C-82E1-FB3D88C8861D}" type="presOf" srcId="{7CD2C6B4-979A-49AF-B813-2B0CC3A521F9}" destId="{BACA4275-3DA7-428B-9F0A-10A5687EB306}" srcOrd="0" destOrd="0" presId="urn:microsoft.com/office/officeart/2005/8/layout/list1"/>
    <dgm:cxn modelId="{E13560EA-A650-43ED-82D2-07F618BA154A}" srcId="{415FB59F-297E-4D74-BEF0-B6153DB6B116}" destId="{7CD2C6B4-979A-49AF-B813-2B0CC3A521F9}" srcOrd="4" destOrd="0" parTransId="{4F68A4FE-A71D-44E6-9544-7A102FA77597}" sibTransId="{4AC1AA96-5C28-48C1-800C-9B5D1D4F823A}"/>
    <dgm:cxn modelId="{31991878-AEB0-4B00-8E82-917AC1683542}" type="presParOf" srcId="{31B96A2E-7CB9-4383-B106-2F990A708041}" destId="{8F6B0156-3706-471E-9F06-FC117D89D3E8}" srcOrd="0" destOrd="0" presId="urn:microsoft.com/office/officeart/2005/8/layout/list1"/>
    <dgm:cxn modelId="{C8B7ECE2-6F00-4F9C-9952-E79EB1C45EAA}" type="presParOf" srcId="{8F6B0156-3706-471E-9F06-FC117D89D3E8}" destId="{2E648287-DC88-4A06-A0E3-D6C4E65F490C}" srcOrd="0" destOrd="0" presId="urn:microsoft.com/office/officeart/2005/8/layout/list1"/>
    <dgm:cxn modelId="{D5EEC1AB-BAE9-440C-9E86-1D7D15336383}" type="presParOf" srcId="{8F6B0156-3706-471E-9F06-FC117D89D3E8}" destId="{9D299250-3837-49EA-809D-80B20E413A80}" srcOrd="1" destOrd="0" presId="urn:microsoft.com/office/officeart/2005/8/layout/list1"/>
    <dgm:cxn modelId="{4A834EE0-C6DC-48D1-90D9-36E04915C9D9}" type="presParOf" srcId="{31B96A2E-7CB9-4383-B106-2F990A708041}" destId="{94E5BEF6-EF8B-4AE7-8060-7FB3D639E9FB}" srcOrd="1" destOrd="0" presId="urn:microsoft.com/office/officeart/2005/8/layout/list1"/>
    <dgm:cxn modelId="{7C8EA9A7-987C-4905-9394-3A02A55E9B18}" type="presParOf" srcId="{31B96A2E-7CB9-4383-B106-2F990A708041}" destId="{F75498EA-6726-4A39-8451-353D2CF6FC40}" srcOrd="2" destOrd="0" presId="urn:microsoft.com/office/officeart/2005/8/layout/list1"/>
    <dgm:cxn modelId="{1D59F1A4-3445-432A-BCB0-A482D4B17585}" type="presParOf" srcId="{31B96A2E-7CB9-4383-B106-2F990A708041}" destId="{AC691B58-5E56-4BA0-8C9A-C9257A86632A}" srcOrd="3" destOrd="0" presId="urn:microsoft.com/office/officeart/2005/8/layout/list1"/>
    <dgm:cxn modelId="{A94A04E1-4AE6-43C0-9219-B5CE4A9E0892}" type="presParOf" srcId="{31B96A2E-7CB9-4383-B106-2F990A708041}" destId="{34D2410D-CF72-4366-9E16-79898E285E87}" srcOrd="4" destOrd="0" presId="urn:microsoft.com/office/officeart/2005/8/layout/list1"/>
    <dgm:cxn modelId="{1C316925-981D-447F-9421-8FB503FFB612}" type="presParOf" srcId="{34D2410D-CF72-4366-9E16-79898E285E87}" destId="{1FCAAD8F-2F3F-47E3-A959-76BE47D64F02}" srcOrd="0" destOrd="0" presId="urn:microsoft.com/office/officeart/2005/8/layout/list1"/>
    <dgm:cxn modelId="{345015E9-46DC-4FA9-90F1-ECB38D1666DB}" type="presParOf" srcId="{34D2410D-CF72-4366-9E16-79898E285E87}" destId="{7400B3EA-554A-477F-AC83-C00567F95AA3}" srcOrd="1" destOrd="0" presId="urn:microsoft.com/office/officeart/2005/8/layout/list1"/>
    <dgm:cxn modelId="{F0B6BBE9-B987-4A97-9C8E-6A481B0F7356}" type="presParOf" srcId="{31B96A2E-7CB9-4383-B106-2F990A708041}" destId="{FC8D5F6A-0A24-46B9-BFB5-ABD1DE358F1E}" srcOrd="5" destOrd="0" presId="urn:microsoft.com/office/officeart/2005/8/layout/list1"/>
    <dgm:cxn modelId="{E9B772BD-B206-4185-8379-00614CF31905}" type="presParOf" srcId="{31B96A2E-7CB9-4383-B106-2F990A708041}" destId="{CA66A0FE-0370-4F8C-99C5-BFBE06F50DEA}" srcOrd="6" destOrd="0" presId="urn:microsoft.com/office/officeart/2005/8/layout/list1"/>
    <dgm:cxn modelId="{0CACBF2C-21F6-4666-89B0-69A6312CCD4C}" type="presParOf" srcId="{31B96A2E-7CB9-4383-B106-2F990A708041}" destId="{78A27AFB-F38C-4AE7-BACA-03C54D708E05}" srcOrd="7" destOrd="0" presId="urn:microsoft.com/office/officeart/2005/8/layout/list1"/>
    <dgm:cxn modelId="{EA9124C4-4460-40E9-9CB3-B0C8B1CFE49D}" type="presParOf" srcId="{31B96A2E-7CB9-4383-B106-2F990A708041}" destId="{74AAB93D-D92B-4A5B-A164-EDF53B2F1D0B}" srcOrd="8" destOrd="0" presId="urn:microsoft.com/office/officeart/2005/8/layout/list1"/>
    <dgm:cxn modelId="{A7C50409-14F7-4E85-81D0-AEF48FB5D602}" type="presParOf" srcId="{74AAB93D-D92B-4A5B-A164-EDF53B2F1D0B}" destId="{C6E0BC05-7B43-4D34-9F0E-C3C9F4C4CFF1}" srcOrd="0" destOrd="0" presId="urn:microsoft.com/office/officeart/2005/8/layout/list1"/>
    <dgm:cxn modelId="{845DB010-8044-404B-999A-B6DDF3420F66}" type="presParOf" srcId="{74AAB93D-D92B-4A5B-A164-EDF53B2F1D0B}" destId="{18CE9FA8-65BB-4149-9857-BB89FE21C16E}" srcOrd="1" destOrd="0" presId="urn:microsoft.com/office/officeart/2005/8/layout/list1"/>
    <dgm:cxn modelId="{6CC04086-6FBD-4078-AE1F-2B855FBDD37F}" type="presParOf" srcId="{31B96A2E-7CB9-4383-B106-2F990A708041}" destId="{0D192768-7D71-406D-BB90-B1F1627A2EA7}" srcOrd="9" destOrd="0" presId="urn:microsoft.com/office/officeart/2005/8/layout/list1"/>
    <dgm:cxn modelId="{3E94B8CE-26BC-4661-AF0D-CEF3FFC18A2C}" type="presParOf" srcId="{31B96A2E-7CB9-4383-B106-2F990A708041}" destId="{82676BAC-3609-4091-91F5-F94D1BAEF9E5}" srcOrd="10" destOrd="0" presId="urn:microsoft.com/office/officeart/2005/8/layout/list1"/>
    <dgm:cxn modelId="{B5B011D1-974C-41FF-B310-69B777F39B99}" type="presParOf" srcId="{31B96A2E-7CB9-4383-B106-2F990A708041}" destId="{BB0E19C3-E904-494C-BEDF-80A6DEE5E1A1}" srcOrd="11" destOrd="0" presId="urn:microsoft.com/office/officeart/2005/8/layout/list1"/>
    <dgm:cxn modelId="{5A31A927-C9D5-4C70-8DF8-540BEFBBF119}" type="presParOf" srcId="{31B96A2E-7CB9-4383-B106-2F990A708041}" destId="{262CDF57-57B2-4158-A686-6341900EF57B}" srcOrd="12" destOrd="0" presId="urn:microsoft.com/office/officeart/2005/8/layout/list1"/>
    <dgm:cxn modelId="{F98E2F71-E3F0-482E-859C-77A8CEB0DFBB}" type="presParOf" srcId="{262CDF57-57B2-4158-A686-6341900EF57B}" destId="{9E710F78-5F40-4771-A050-991BBA5B078F}" srcOrd="0" destOrd="0" presId="urn:microsoft.com/office/officeart/2005/8/layout/list1"/>
    <dgm:cxn modelId="{3E54057C-81AB-4413-87C0-83EA727B3AFC}" type="presParOf" srcId="{262CDF57-57B2-4158-A686-6341900EF57B}" destId="{5B0044F2-A057-448D-A0EE-6A92EC5B8AA4}" srcOrd="1" destOrd="0" presId="urn:microsoft.com/office/officeart/2005/8/layout/list1"/>
    <dgm:cxn modelId="{409158DB-1A01-4465-837C-9A8F312F8513}" type="presParOf" srcId="{31B96A2E-7CB9-4383-B106-2F990A708041}" destId="{9ECDD2BB-20C1-47D0-ABE2-201E9264E799}" srcOrd="13" destOrd="0" presId="urn:microsoft.com/office/officeart/2005/8/layout/list1"/>
    <dgm:cxn modelId="{EC162079-169A-4BBE-B25F-83DFB15F9E0F}" type="presParOf" srcId="{31B96A2E-7CB9-4383-B106-2F990A708041}" destId="{5FA3B3CA-4945-4E0E-B44F-CE429B0C9282}" srcOrd="14" destOrd="0" presId="urn:microsoft.com/office/officeart/2005/8/layout/list1"/>
    <dgm:cxn modelId="{EAB57AD4-C46D-433C-83ED-C3D03342166F}" type="presParOf" srcId="{31B96A2E-7CB9-4383-B106-2F990A708041}" destId="{BA90EEBE-815B-4A53-90B5-859EB0AE3B32}" srcOrd="15" destOrd="0" presId="urn:microsoft.com/office/officeart/2005/8/layout/list1"/>
    <dgm:cxn modelId="{01D4BFF1-808A-42E5-99CA-06149476A2D5}" type="presParOf" srcId="{31B96A2E-7CB9-4383-B106-2F990A708041}" destId="{0774D619-3D19-46E5-A524-4907A6EF730E}" srcOrd="16" destOrd="0" presId="urn:microsoft.com/office/officeart/2005/8/layout/list1"/>
    <dgm:cxn modelId="{874434AE-F1FE-4675-8C11-EA9E414F554B}" type="presParOf" srcId="{0774D619-3D19-46E5-A524-4907A6EF730E}" destId="{BACA4275-3DA7-428B-9F0A-10A5687EB306}" srcOrd="0" destOrd="0" presId="urn:microsoft.com/office/officeart/2005/8/layout/list1"/>
    <dgm:cxn modelId="{0FF08A3F-7066-484B-90E5-955823A643C2}" type="presParOf" srcId="{0774D619-3D19-46E5-A524-4907A6EF730E}" destId="{B01388AF-5468-4DCC-95A1-BE2BD1741053}" srcOrd="1" destOrd="0" presId="urn:microsoft.com/office/officeart/2005/8/layout/list1"/>
    <dgm:cxn modelId="{FCB6CC6F-5DA6-4F38-98ED-8CB0525E6553}" type="presParOf" srcId="{31B96A2E-7CB9-4383-B106-2F990A708041}" destId="{30DE3323-7BCD-4E08-B243-19DEA578E668}" srcOrd="17" destOrd="0" presId="urn:microsoft.com/office/officeart/2005/8/layout/list1"/>
    <dgm:cxn modelId="{3BE6F864-446C-498B-905E-AE48820B82CE}" type="presParOf" srcId="{31B96A2E-7CB9-4383-B106-2F990A708041}" destId="{EFDEDDB1-CAEC-4000-B6A8-EECFE1754AA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5B7E9-21AE-49F0-A2CF-B28CB6B42034}">
      <dsp:nvSpPr>
        <dsp:cNvPr id="0" name=""/>
        <dsp:cNvSpPr/>
      </dsp:nvSpPr>
      <dsp:spPr>
        <a:xfrm>
          <a:off x="722816" y="580604"/>
          <a:ext cx="1078034" cy="1078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29F0E-A655-4206-AD51-48ED4064EA74}">
      <dsp:nvSpPr>
        <dsp:cNvPr id="0" name=""/>
        <dsp:cNvSpPr/>
      </dsp:nvSpPr>
      <dsp:spPr>
        <a:xfrm>
          <a:off x="64017" y="1975995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&lt;25%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máu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hồng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nhỏ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sắt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75%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đẳng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sắc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đẳng</a:t>
          </a:r>
          <a:r>
            <a:rPr lang="en-GB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bào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017" y="1975995"/>
        <a:ext cx="2395631" cy="720000"/>
      </dsp:txXfrm>
    </dsp:sp>
    <dsp:sp modelId="{1892981D-2DB7-4A88-BE19-0E0F2970AFAF}">
      <dsp:nvSpPr>
        <dsp:cNvPr id="0" name=""/>
        <dsp:cNvSpPr/>
      </dsp:nvSpPr>
      <dsp:spPr>
        <a:xfrm>
          <a:off x="3537682" y="580604"/>
          <a:ext cx="1078034" cy="1078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C243C-E1D6-4F3D-8696-5167B0C8411D}">
      <dsp:nvSpPr>
        <dsp:cNvPr id="0" name=""/>
        <dsp:cNvSpPr/>
      </dsp:nvSpPr>
      <dsp:spPr>
        <a:xfrm>
          <a:off x="2878884" y="1975995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Fe serum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(TIBC) 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thấp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2878884" y="1975995"/>
        <a:ext cx="2395631" cy="720000"/>
      </dsp:txXfrm>
    </dsp:sp>
    <dsp:sp modelId="{A5372562-684C-4DA3-A221-186962B577F6}">
      <dsp:nvSpPr>
        <dsp:cNvPr id="0" name=""/>
        <dsp:cNvSpPr/>
      </dsp:nvSpPr>
      <dsp:spPr>
        <a:xfrm>
          <a:off x="6352549" y="580604"/>
          <a:ext cx="1078034" cy="1078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A9D3D-B220-4979-9E63-A1662E3E1C64}">
      <dsp:nvSpPr>
        <dsp:cNvPr id="0" name=""/>
        <dsp:cNvSpPr/>
      </dsp:nvSpPr>
      <dsp:spPr>
        <a:xfrm>
          <a:off x="5693751" y="1975995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TSAT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bình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thấp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.</a:t>
          </a:r>
        </a:p>
      </dsp:txBody>
      <dsp:txXfrm>
        <a:off x="5693751" y="1975995"/>
        <a:ext cx="2395631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EA6BD-CC5D-4528-A62A-EE23F76895F2}">
      <dsp:nvSpPr>
        <dsp:cNvPr id="0" name=""/>
        <dsp:cNvSpPr/>
      </dsp:nvSpPr>
      <dsp:spPr>
        <a:xfrm>
          <a:off x="0" y="1374265"/>
          <a:ext cx="6705600" cy="1825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Thể</a:t>
          </a:r>
          <a:r>
            <a:rPr lang="en-GB" sz="2100" kern="1200" dirty="0"/>
            <a:t> </a:t>
          </a:r>
          <a:r>
            <a:rPr lang="en-GB" sz="2100" kern="1200" dirty="0" err="1"/>
            <a:t>nặng</a:t>
          </a:r>
          <a:r>
            <a:rPr lang="en-GB" sz="2100" kern="1200" dirty="0"/>
            <a:t> </a:t>
          </a:r>
          <a:r>
            <a:rPr lang="en-GB" sz="2100" kern="1200" dirty="0" err="1"/>
            <a:t>biểu</a:t>
          </a:r>
          <a:r>
            <a:rPr lang="en-GB" sz="2100" kern="1200" dirty="0"/>
            <a:t> </a:t>
          </a:r>
          <a:r>
            <a:rPr lang="en-GB" sz="2100" kern="1200" dirty="0" err="1"/>
            <a:t>hiện</a:t>
          </a:r>
          <a:r>
            <a:rPr lang="en-GB" sz="2100" kern="1200" dirty="0"/>
            <a:t> c</a:t>
          </a:r>
          <a:r>
            <a:rPr lang="vi-VN" sz="2100" kern="1200" dirty="0"/>
            <a:t>ơ</a:t>
          </a:r>
          <a:r>
            <a:rPr lang="en-US" sz="2100" kern="1200" dirty="0"/>
            <a:t>n </a:t>
          </a:r>
          <a:r>
            <a:rPr lang="en-US" sz="2100" kern="1200" dirty="0" err="1"/>
            <a:t>tán</a:t>
          </a:r>
          <a:r>
            <a:rPr lang="en-US" sz="2100" kern="1200" dirty="0"/>
            <a:t> </a:t>
          </a:r>
          <a:r>
            <a:rPr lang="en-US" sz="2100" kern="1200" dirty="0" err="1"/>
            <a:t>huyết</a:t>
          </a:r>
          <a:r>
            <a:rPr lang="en-US" sz="2100" kern="1200" dirty="0"/>
            <a:t> </a:t>
          </a:r>
          <a:r>
            <a:rPr lang="en-US" sz="2100" kern="1200" dirty="0" err="1"/>
            <a:t>rầm</a:t>
          </a:r>
          <a:r>
            <a:rPr lang="en-US" sz="2100" kern="1200" dirty="0"/>
            <a:t> </a:t>
          </a:r>
          <a:r>
            <a:rPr lang="en-US" sz="2100" kern="1200" dirty="0" err="1"/>
            <a:t>rộ</a:t>
          </a:r>
          <a:r>
            <a:rPr lang="en-US" sz="2100" kern="1200" dirty="0"/>
            <a:t>, </a:t>
          </a:r>
          <a:r>
            <a:rPr lang="en-US" sz="2100" kern="1200" dirty="0" err="1"/>
            <a:t>có</a:t>
          </a:r>
          <a:r>
            <a:rPr lang="en-US" sz="2100" kern="1200" dirty="0"/>
            <a:t> </a:t>
          </a:r>
          <a:r>
            <a:rPr lang="en-US" sz="2100" kern="1200" dirty="0" err="1"/>
            <a:t>tình</a:t>
          </a:r>
          <a:r>
            <a:rPr lang="en-US" sz="2100" kern="1200" dirty="0"/>
            <a:t> </a:t>
          </a:r>
          <a:r>
            <a:rPr lang="en-US" sz="2100" kern="1200" dirty="0" err="1"/>
            <a:t>trạng</a:t>
          </a:r>
          <a:r>
            <a:rPr lang="en-US" sz="2100" kern="1200" dirty="0"/>
            <a:t> </a:t>
          </a:r>
          <a:r>
            <a:rPr lang="en-US" sz="2100" kern="1200" dirty="0" err="1"/>
            <a:t>thiếu</a:t>
          </a:r>
          <a:r>
            <a:rPr lang="en-US" sz="2100" kern="1200" dirty="0"/>
            <a:t> oxy </a:t>
          </a:r>
          <a:r>
            <a:rPr lang="en-US" sz="2100" kern="1200" dirty="0" err="1"/>
            <a:t>máu</a:t>
          </a:r>
          <a:r>
            <a:rPr lang="en-US" sz="2100" kern="1200" dirty="0"/>
            <a:t> </a:t>
          </a:r>
          <a:r>
            <a:rPr lang="en-US" sz="2100" kern="1200" dirty="0" err="1"/>
            <a:t>não</a:t>
          </a:r>
          <a:r>
            <a:rPr lang="en-US" sz="2100" kern="1200" dirty="0"/>
            <a:t> </a:t>
          </a:r>
          <a:r>
            <a:rPr lang="en-US" sz="2100" kern="1200" dirty="0" err="1"/>
            <a:t>nh</a:t>
          </a:r>
          <a:r>
            <a:rPr lang="vi-VN" sz="2100" kern="1200" dirty="0"/>
            <a:t>ư</a:t>
          </a:r>
          <a:r>
            <a:rPr lang="en-US" sz="2100" kern="1200" dirty="0"/>
            <a:t> </a:t>
          </a:r>
          <a:r>
            <a:rPr lang="en-US" sz="2100" kern="1200" dirty="0" err="1"/>
            <a:t>lú</a:t>
          </a:r>
          <a:r>
            <a:rPr lang="en-US" sz="2100" kern="1200" dirty="0"/>
            <a:t> </a:t>
          </a:r>
          <a:r>
            <a:rPr lang="en-US" sz="2100" kern="1200" dirty="0" err="1"/>
            <a:t>lẫn</a:t>
          </a:r>
          <a:r>
            <a:rPr lang="en-US" sz="2100" kern="1200" dirty="0"/>
            <a:t>, l</a:t>
          </a:r>
          <a:r>
            <a:rPr lang="vi-VN" sz="2100" kern="1200" dirty="0"/>
            <a:t>ơ</a:t>
          </a:r>
          <a:r>
            <a:rPr lang="en-US" sz="2100" kern="1200" dirty="0"/>
            <a:t> m</a:t>
          </a:r>
          <a:r>
            <a:rPr lang="vi-VN" sz="2100" kern="1200" dirty="0"/>
            <a:t>ơ</a:t>
          </a:r>
          <a:r>
            <a:rPr lang="en-US" sz="2100" kern="1200" dirty="0"/>
            <a:t>, </a:t>
          </a:r>
          <a:r>
            <a:rPr lang="en-US" sz="2100" kern="1200" dirty="0" err="1"/>
            <a:t>hôn</a:t>
          </a:r>
          <a:r>
            <a:rPr lang="en-US" sz="2100" kern="1200" dirty="0"/>
            <a:t> </a:t>
          </a:r>
          <a:r>
            <a:rPr lang="en-US" sz="2100" kern="1200" dirty="0" err="1"/>
            <a:t>mê</a:t>
          </a:r>
          <a:r>
            <a:rPr lang="en-US" sz="2100" kern="1200" dirty="0"/>
            <a:t>, </a:t>
          </a:r>
          <a:r>
            <a:rPr lang="en-US" sz="2100" kern="1200" dirty="0" err="1"/>
            <a:t>hoặc</a:t>
          </a:r>
          <a:r>
            <a:rPr lang="en-US" sz="2100" kern="1200" dirty="0"/>
            <a:t> </a:t>
          </a:r>
          <a:r>
            <a:rPr lang="en-US" sz="2100" kern="1200" dirty="0" err="1"/>
            <a:t>Hct</a:t>
          </a:r>
          <a:r>
            <a:rPr lang="en-US" sz="2100" kern="1200" dirty="0"/>
            <a:t> &lt; 10%</a:t>
          </a:r>
        </a:p>
      </dsp:txBody>
      <dsp:txXfrm>
        <a:off x="0" y="1374265"/>
        <a:ext cx="6705600" cy="985623"/>
      </dsp:txXfrm>
    </dsp:sp>
    <dsp:sp modelId="{87BF03D8-7B19-46DD-A351-152557DB569F}">
      <dsp:nvSpPr>
        <dsp:cNvPr id="0" name=""/>
        <dsp:cNvSpPr/>
      </dsp:nvSpPr>
      <dsp:spPr>
        <a:xfrm>
          <a:off x="3274" y="2323383"/>
          <a:ext cx="2233017" cy="83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Truyền</a:t>
          </a:r>
          <a:r>
            <a:rPr lang="en-US" sz="1900" kern="1200" dirty="0"/>
            <a:t> </a:t>
          </a:r>
          <a:r>
            <a:rPr lang="en-US" sz="1900" kern="1200" dirty="0" err="1"/>
            <a:t>máu</a:t>
          </a:r>
          <a:r>
            <a:rPr lang="en-US" sz="1900" kern="1200" dirty="0"/>
            <a:t> : </a:t>
          </a:r>
          <a:r>
            <a:rPr lang="en-US" sz="1900" kern="1200" dirty="0" err="1"/>
            <a:t>hồng</a:t>
          </a:r>
          <a:r>
            <a:rPr lang="en-US" sz="1900" kern="1200" dirty="0"/>
            <a:t> </a:t>
          </a:r>
          <a:r>
            <a:rPr lang="en-US" sz="1900" kern="1200" dirty="0" err="1"/>
            <a:t>cầu</a:t>
          </a:r>
          <a:r>
            <a:rPr lang="en-US" sz="1900" kern="1200" dirty="0"/>
            <a:t> </a:t>
          </a:r>
          <a:r>
            <a:rPr lang="en-US" sz="1900" kern="1200" dirty="0" err="1"/>
            <a:t>rữa</a:t>
          </a:r>
          <a:endParaRPr lang="en-US" sz="1900" kern="1200" dirty="0"/>
        </a:p>
      </dsp:txBody>
      <dsp:txXfrm>
        <a:off x="3274" y="2323383"/>
        <a:ext cx="2233017" cy="839604"/>
      </dsp:txXfrm>
    </dsp:sp>
    <dsp:sp modelId="{E999A57F-0BA3-4A13-869B-CD54B6AF4A57}">
      <dsp:nvSpPr>
        <dsp:cNvPr id="0" name=""/>
        <dsp:cNvSpPr/>
      </dsp:nvSpPr>
      <dsp:spPr>
        <a:xfrm>
          <a:off x="2236291" y="2323383"/>
          <a:ext cx="2233017" cy="83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Corticoid liều cao 01 g/ngày/ 3 ngày truyền tĩnh mạch</a:t>
          </a:r>
        </a:p>
      </dsp:txBody>
      <dsp:txXfrm>
        <a:off x="2236291" y="2323383"/>
        <a:ext cx="2233017" cy="839604"/>
      </dsp:txXfrm>
    </dsp:sp>
    <dsp:sp modelId="{EAD7D572-D9C9-4094-BA5E-3EEBE27B835D}">
      <dsp:nvSpPr>
        <dsp:cNvPr id="0" name=""/>
        <dsp:cNvSpPr/>
      </dsp:nvSpPr>
      <dsp:spPr>
        <a:xfrm>
          <a:off x="4469308" y="2323383"/>
          <a:ext cx="2233017" cy="83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Gamma globulin 01 g/kg/ngày trong 2 ngày</a:t>
          </a:r>
        </a:p>
      </dsp:txBody>
      <dsp:txXfrm>
        <a:off x="4469308" y="2323383"/>
        <a:ext cx="2233017" cy="839604"/>
      </dsp:txXfrm>
    </dsp:sp>
    <dsp:sp modelId="{15D7D017-9A69-4AC0-80EA-1F761F92866B}">
      <dsp:nvSpPr>
        <dsp:cNvPr id="0" name=""/>
        <dsp:cNvSpPr/>
      </dsp:nvSpPr>
      <dsp:spPr>
        <a:xfrm rot="10800000">
          <a:off x="0" y="906"/>
          <a:ext cx="6705600" cy="14007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Tán huyết miễn dịch do kháng thể nóng</a:t>
          </a:r>
          <a:endParaRPr lang="en-US" sz="2100" kern="1200"/>
        </a:p>
      </dsp:txBody>
      <dsp:txXfrm rot="10800000">
        <a:off x="0" y="906"/>
        <a:ext cx="6705600" cy="9101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C346A-23C1-4942-932D-A749ED51B411}">
      <dsp:nvSpPr>
        <dsp:cNvPr id="0" name=""/>
        <dsp:cNvSpPr/>
      </dsp:nvSpPr>
      <dsp:spPr>
        <a:xfrm>
          <a:off x="0" y="2466470"/>
          <a:ext cx="8153400" cy="809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Theo dõi vài tháng sau ng</a:t>
          </a:r>
          <a:r>
            <a:rPr lang="vi-VN" sz="2000" kern="1200"/>
            <a:t>ư</a:t>
          </a:r>
          <a:r>
            <a:rPr lang="en-US" sz="2000" kern="1200"/>
            <a:t>ng thuốc</a:t>
          </a:r>
        </a:p>
      </dsp:txBody>
      <dsp:txXfrm>
        <a:off x="0" y="2466470"/>
        <a:ext cx="8153400" cy="809550"/>
      </dsp:txXfrm>
    </dsp:sp>
    <dsp:sp modelId="{4C71B898-DB95-4E39-B0E6-40CD7276F3C0}">
      <dsp:nvSpPr>
        <dsp:cNvPr id="0" name=""/>
        <dsp:cNvSpPr/>
      </dsp:nvSpPr>
      <dsp:spPr>
        <a:xfrm rot="10800000">
          <a:off x="0" y="1233524"/>
          <a:ext cx="8153400" cy="124508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Ngưng corticoid khi các chỉ số trên bình th</a:t>
          </a:r>
          <a:r>
            <a:rPr lang="vi-VN" sz="2000" kern="1200"/>
            <a:t>ư</a:t>
          </a:r>
          <a:r>
            <a:rPr lang="en-US" sz="2000" kern="1200"/>
            <a:t>ờng, coombs test có thể d</a:t>
          </a:r>
          <a:r>
            <a:rPr lang="vi-VN" sz="2000" kern="1200"/>
            <a:t>ư</a:t>
          </a:r>
          <a:r>
            <a:rPr lang="en-US" sz="2000" kern="1200"/>
            <a:t>ơng</a:t>
          </a:r>
        </a:p>
      </dsp:txBody>
      <dsp:txXfrm rot="10800000">
        <a:off x="0" y="1233524"/>
        <a:ext cx="8153400" cy="809021"/>
      </dsp:txXfrm>
    </dsp:sp>
    <dsp:sp modelId="{47C9F37A-1492-4CD0-A842-B6FC739970E4}">
      <dsp:nvSpPr>
        <dsp:cNvPr id="0" name=""/>
        <dsp:cNvSpPr/>
      </dsp:nvSpPr>
      <dsp:spPr>
        <a:xfrm rot="10800000">
          <a:off x="0" y="579"/>
          <a:ext cx="8153400" cy="124508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Theo dõi : hồng cầu l</a:t>
          </a:r>
          <a:r>
            <a:rPr lang="vi-VN" sz="2000" kern="1200"/>
            <a:t>ư</a:t>
          </a:r>
          <a:r>
            <a:rPr lang="en-US" sz="2000" kern="1200"/>
            <a:t>ới, Hb, LDH, bilirubin, coombs test</a:t>
          </a:r>
        </a:p>
      </dsp:txBody>
      <dsp:txXfrm rot="10800000">
        <a:off x="0" y="579"/>
        <a:ext cx="8153400" cy="8090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72E4-BE98-408A-939D-D78C53A9302B}">
      <dsp:nvSpPr>
        <dsp:cNvPr id="0" name=""/>
        <dsp:cNvSpPr/>
      </dsp:nvSpPr>
      <dsp:spPr>
        <a:xfrm>
          <a:off x="4324856" y="4045472"/>
          <a:ext cx="181577" cy="55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38"/>
              </a:lnTo>
              <a:lnTo>
                <a:pt x="181577" y="556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1DDBA-62C5-432B-BA97-457384A41ABC}">
      <dsp:nvSpPr>
        <dsp:cNvPr id="0" name=""/>
        <dsp:cNvSpPr/>
      </dsp:nvSpPr>
      <dsp:spPr>
        <a:xfrm>
          <a:off x="4763344" y="3186004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7BE4C-5BA6-4F84-A45F-38666A23DF1B}">
      <dsp:nvSpPr>
        <dsp:cNvPr id="0" name=""/>
        <dsp:cNvSpPr/>
      </dsp:nvSpPr>
      <dsp:spPr>
        <a:xfrm>
          <a:off x="4763344" y="2326535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FF26D-B9F6-4B82-955E-9382138968EC}">
      <dsp:nvSpPr>
        <dsp:cNvPr id="0" name=""/>
        <dsp:cNvSpPr/>
      </dsp:nvSpPr>
      <dsp:spPr>
        <a:xfrm>
          <a:off x="4763344" y="1467066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63E12-D9A2-4A28-B057-8BB670504297}">
      <dsp:nvSpPr>
        <dsp:cNvPr id="0" name=""/>
        <dsp:cNvSpPr/>
      </dsp:nvSpPr>
      <dsp:spPr>
        <a:xfrm>
          <a:off x="4076700" y="607598"/>
          <a:ext cx="127104" cy="55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38"/>
              </a:lnTo>
              <a:lnTo>
                <a:pt x="127104" y="556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25900-A24E-4843-9C6C-58759678FA9A}">
      <dsp:nvSpPr>
        <dsp:cNvPr id="0" name=""/>
        <dsp:cNvSpPr/>
      </dsp:nvSpPr>
      <dsp:spPr>
        <a:xfrm>
          <a:off x="2557498" y="4045472"/>
          <a:ext cx="181577" cy="55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38"/>
              </a:lnTo>
              <a:lnTo>
                <a:pt x="181577" y="556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36915-E88E-4BC3-9669-675DD641B7C6}">
      <dsp:nvSpPr>
        <dsp:cNvPr id="0" name=""/>
        <dsp:cNvSpPr/>
      </dsp:nvSpPr>
      <dsp:spPr>
        <a:xfrm>
          <a:off x="2995986" y="3186004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07647-5C5B-4C3B-95E4-A6D670D5EB92}">
      <dsp:nvSpPr>
        <dsp:cNvPr id="0" name=""/>
        <dsp:cNvSpPr/>
      </dsp:nvSpPr>
      <dsp:spPr>
        <a:xfrm>
          <a:off x="2995986" y="2326535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1CA1E-211F-453C-ACEA-185F76075125}">
      <dsp:nvSpPr>
        <dsp:cNvPr id="0" name=""/>
        <dsp:cNvSpPr/>
      </dsp:nvSpPr>
      <dsp:spPr>
        <a:xfrm>
          <a:off x="2995986" y="1467066"/>
          <a:ext cx="91440" cy="2542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E6959-50E6-4BD7-80C6-F3D6141ECC32}">
      <dsp:nvSpPr>
        <dsp:cNvPr id="0" name=""/>
        <dsp:cNvSpPr/>
      </dsp:nvSpPr>
      <dsp:spPr>
        <a:xfrm>
          <a:off x="3646965" y="607598"/>
          <a:ext cx="429734" cy="556838"/>
        </a:xfrm>
        <a:custGeom>
          <a:avLst/>
          <a:gdLst/>
          <a:ahLst/>
          <a:cxnLst/>
          <a:rect l="0" t="0" r="0" b="0"/>
          <a:pathLst>
            <a:path>
              <a:moveTo>
                <a:pt x="429734" y="0"/>
              </a:moveTo>
              <a:lnTo>
                <a:pt x="429734" y="556838"/>
              </a:lnTo>
              <a:lnTo>
                <a:pt x="0" y="556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9D32-5225-4A60-9587-311A4CC94A22}">
      <dsp:nvSpPr>
        <dsp:cNvPr id="0" name=""/>
        <dsp:cNvSpPr/>
      </dsp:nvSpPr>
      <dsp:spPr>
        <a:xfrm>
          <a:off x="3471440" y="2338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▲(+) Tán huyết miễn dịch</a:t>
          </a:r>
          <a:endParaRPr lang="en-US" sz="1000" kern="1200"/>
        </a:p>
      </dsp:txBody>
      <dsp:txXfrm>
        <a:off x="3471440" y="2338"/>
        <a:ext cx="1210519" cy="605259"/>
      </dsp:txXfrm>
    </dsp:sp>
    <dsp:sp modelId="{343EF3D9-B08C-4A06-9C77-3FF3A16CA3AD}">
      <dsp:nvSpPr>
        <dsp:cNvPr id="0" name=""/>
        <dsp:cNvSpPr/>
      </dsp:nvSpPr>
      <dsp:spPr>
        <a:xfrm>
          <a:off x="2436446" y="861807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Kháng thể nóng</a:t>
          </a:r>
        </a:p>
      </dsp:txBody>
      <dsp:txXfrm>
        <a:off x="2436446" y="861807"/>
        <a:ext cx="1210519" cy="605259"/>
      </dsp:txXfrm>
    </dsp:sp>
    <dsp:sp modelId="{40F97B5F-4F70-47D1-855A-D9F143037BFB}">
      <dsp:nvSpPr>
        <dsp:cNvPr id="0" name=""/>
        <dsp:cNvSpPr/>
      </dsp:nvSpPr>
      <dsp:spPr>
        <a:xfrm>
          <a:off x="2436446" y="1721275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Corticoid</a:t>
          </a:r>
        </a:p>
      </dsp:txBody>
      <dsp:txXfrm>
        <a:off x="2436446" y="1721275"/>
        <a:ext cx="1210519" cy="605259"/>
      </dsp:txXfrm>
    </dsp:sp>
    <dsp:sp modelId="{675987C9-B0CA-49AF-A94B-3FD9CF99DAD5}">
      <dsp:nvSpPr>
        <dsp:cNvPr id="0" name=""/>
        <dsp:cNvSpPr/>
      </dsp:nvSpPr>
      <dsp:spPr>
        <a:xfrm>
          <a:off x="2436446" y="2580744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Độc tế bào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IVIG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Gạn tách huyết tương</a:t>
          </a:r>
        </a:p>
      </dsp:txBody>
      <dsp:txXfrm>
        <a:off x="2436446" y="2580744"/>
        <a:ext cx="1210519" cy="605259"/>
      </dsp:txXfrm>
    </dsp:sp>
    <dsp:sp modelId="{A665A48C-3692-444B-9252-137F6E251A69}">
      <dsp:nvSpPr>
        <dsp:cNvPr id="0" name=""/>
        <dsp:cNvSpPr/>
      </dsp:nvSpPr>
      <dsp:spPr>
        <a:xfrm>
          <a:off x="2436446" y="3440213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Kháng thể đơn dòng</a:t>
          </a:r>
        </a:p>
      </dsp:txBody>
      <dsp:txXfrm>
        <a:off x="2436446" y="3440213"/>
        <a:ext cx="1210519" cy="605259"/>
      </dsp:txXfrm>
    </dsp:sp>
    <dsp:sp modelId="{DD30996C-877D-4166-813A-D82390E0C579}">
      <dsp:nvSpPr>
        <dsp:cNvPr id="0" name=""/>
        <dsp:cNvSpPr/>
      </dsp:nvSpPr>
      <dsp:spPr>
        <a:xfrm>
          <a:off x="2739076" y="4299681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Cắt lách</a:t>
          </a:r>
        </a:p>
      </dsp:txBody>
      <dsp:txXfrm>
        <a:off x="2739076" y="4299681"/>
        <a:ext cx="1210519" cy="605259"/>
      </dsp:txXfrm>
    </dsp:sp>
    <dsp:sp modelId="{F09789C0-09D6-43ED-AAB6-A54E5DB9A923}">
      <dsp:nvSpPr>
        <dsp:cNvPr id="0" name=""/>
        <dsp:cNvSpPr/>
      </dsp:nvSpPr>
      <dsp:spPr>
        <a:xfrm>
          <a:off x="4203804" y="861807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Kháng thể lạnh</a:t>
          </a:r>
        </a:p>
      </dsp:txBody>
      <dsp:txXfrm>
        <a:off x="4203804" y="861807"/>
        <a:ext cx="1210519" cy="605259"/>
      </dsp:txXfrm>
    </dsp:sp>
    <dsp:sp modelId="{81B8E42E-7E4F-4072-8456-EB49A36B87A8}">
      <dsp:nvSpPr>
        <dsp:cNvPr id="0" name=""/>
        <dsp:cNvSpPr/>
      </dsp:nvSpPr>
      <dsp:spPr>
        <a:xfrm>
          <a:off x="4203804" y="1721275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Giữ ấm</a:t>
          </a:r>
        </a:p>
      </dsp:txBody>
      <dsp:txXfrm>
        <a:off x="4203804" y="1721275"/>
        <a:ext cx="1210519" cy="605259"/>
      </dsp:txXfrm>
    </dsp:sp>
    <dsp:sp modelId="{D0FBCD2E-0FC0-4DAD-82F4-AF8A75F02D79}">
      <dsp:nvSpPr>
        <dsp:cNvPr id="0" name=""/>
        <dsp:cNvSpPr/>
      </dsp:nvSpPr>
      <dsp:spPr>
        <a:xfrm>
          <a:off x="4203804" y="2580744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Độc tế bào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IVIG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Gạn tách huyết tương</a:t>
          </a:r>
        </a:p>
      </dsp:txBody>
      <dsp:txXfrm>
        <a:off x="4203804" y="2580744"/>
        <a:ext cx="1210519" cy="605259"/>
      </dsp:txXfrm>
    </dsp:sp>
    <dsp:sp modelId="{9C3F16AA-FDA6-42AD-9992-F808CD96DA8E}">
      <dsp:nvSpPr>
        <dsp:cNvPr id="0" name=""/>
        <dsp:cNvSpPr/>
      </dsp:nvSpPr>
      <dsp:spPr>
        <a:xfrm>
          <a:off x="4203804" y="3440213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Kháng thể đơn dòng</a:t>
          </a:r>
        </a:p>
      </dsp:txBody>
      <dsp:txXfrm>
        <a:off x="4203804" y="3440213"/>
        <a:ext cx="1210519" cy="605259"/>
      </dsp:txXfrm>
    </dsp:sp>
    <dsp:sp modelId="{281E3182-D84B-4022-A7B0-646FE0F50806}">
      <dsp:nvSpPr>
        <dsp:cNvPr id="0" name=""/>
        <dsp:cNvSpPr/>
      </dsp:nvSpPr>
      <dsp:spPr>
        <a:xfrm>
          <a:off x="4506434" y="4299681"/>
          <a:ext cx="1210519" cy="605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Interferron alpha tái tổ hợp</a:t>
          </a:r>
        </a:p>
      </dsp:txBody>
      <dsp:txXfrm>
        <a:off x="4506434" y="4299681"/>
        <a:ext cx="1210519" cy="605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B0D78-F101-48AC-9C93-EB07EA018B84}">
      <dsp:nvSpPr>
        <dsp:cNvPr id="0" name=""/>
        <dsp:cNvSpPr/>
      </dsp:nvSpPr>
      <dsp:spPr>
        <a:xfrm>
          <a:off x="1265324" y="18299"/>
          <a:ext cx="1921500" cy="19215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24B7C-6DC4-4507-8CF4-8A778CADABF9}">
      <dsp:nvSpPr>
        <dsp:cNvPr id="0" name=""/>
        <dsp:cNvSpPr/>
      </dsp:nvSpPr>
      <dsp:spPr>
        <a:xfrm>
          <a:off x="1674824" y="42779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4574D-D53F-41D6-ADA3-32351986703A}">
      <dsp:nvSpPr>
        <dsp:cNvPr id="0" name=""/>
        <dsp:cNvSpPr/>
      </dsp:nvSpPr>
      <dsp:spPr>
        <a:xfrm>
          <a:off x="651074" y="253830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rối loạn liên quan phản ứng viêm </a:t>
          </a:r>
        </a:p>
      </dsp:txBody>
      <dsp:txXfrm>
        <a:off x="651074" y="2538300"/>
        <a:ext cx="3150000" cy="720000"/>
      </dsp:txXfrm>
    </dsp:sp>
    <dsp:sp modelId="{409DA46B-416A-491A-A42D-160C99AC38CD}">
      <dsp:nvSpPr>
        <dsp:cNvPr id="0" name=""/>
        <dsp:cNvSpPr/>
      </dsp:nvSpPr>
      <dsp:spPr>
        <a:xfrm>
          <a:off x="4966575" y="18299"/>
          <a:ext cx="1921500" cy="19215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BFC56-707E-4D9F-836F-BC0B21F68699}">
      <dsp:nvSpPr>
        <dsp:cNvPr id="0" name=""/>
        <dsp:cNvSpPr/>
      </dsp:nvSpPr>
      <dsp:spPr>
        <a:xfrm>
          <a:off x="5376075" y="42779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8C86D-3D4A-428C-B912-C9F6A1CFF7C7}">
      <dsp:nvSpPr>
        <dsp:cNvPr id="0" name=""/>
        <dsp:cNvSpPr/>
      </dsp:nvSpPr>
      <dsp:spPr>
        <a:xfrm>
          <a:off x="4352325" y="253830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thiếu máu đẳng sắc đẳng bào giảm sản</a:t>
          </a:r>
        </a:p>
      </dsp:txBody>
      <dsp:txXfrm>
        <a:off x="4352325" y="253830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D1E3-756C-4CC9-8239-4BB265ED7106}">
      <dsp:nvSpPr>
        <dsp:cNvPr id="0" name=""/>
        <dsp:cNvSpPr/>
      </dsp:nvSpPr>
      <dsp:spPr>
        <a:xfrm>
          <a:off x="0" y="399"/>
          <a:ext cx="8153400" cy="93594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DB22-59C2-4BD4-A4E5-BD323F908A4B}">
      <dsp:nvSpPr>
        <dsp:cNvPr id="0" name=""/>
        <dsp:cNvSpPr/>
      </dsp:nvSpPr>
      <dsp:spPr>
        <a:xfrm>
          <a:off x="283122" y="210987"/>
          <a:ext cx="514768" cy="514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8AB9B-DDBD-49F0-938D-D94F349E3B04}">
      <dsp:nvSpPr>
        <dsp:cNvPr id="0" name=""/>
        <dsp:cNvSpPr/>
      </dsp:nvSpPr>
      <dsp:spPr>
        <a:xfrm>
          <a:off x="1081014" y="399"/>
          <a:ext cx="7072385" cy="93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4" tIns="99054" rIns="99054" bIns="990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Điều trị bệnh nền</a:t>
          </a:r>
          <a:endParaRPr lang="en-US" sz="2500" kern="1200"/>
        </a:p>
      </dsp:txBody>
      <dsp:txXfrm>
        <a:off x="1081014" y="399"/>
        <a:ext cx="7072385" cy="935942"/>
      </dsp:txXfrm>
    </dsp:sp>
    <dsp:sp modelId="{94EEE9C9-88A7-45DB-B514-7C4785276BD4}">
      <dsp:nvSpPr>
        <dsp:cNvPr id="0" name=""/>
        <dsp:cNvSpPr/>
      </dsp:nvSpPr>
      <dsp:spPr>
        <a:xfrm>
          <a:off x="0" y="1170328"/>
          <a:ext cx="8153400" cy="93594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3AE9E-FD16-4A2B-BEFE-7FCD5CA1BC6B}">
      <dsp:nvSpPr>
        <dsp:cNvPr id="0" name=""/>
        <dsp:cNvSpPr/>
      </dsp:nvSpPr>
      <dsp:spPr>
        <a:xfrm>
          <a:off x="283122" y="1380915"/>
          <a:ext cx="514768" cy="514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93AE-00B4-4D68-9E03-B362A4FFB50E}">
      <dsp:nvSpPr>
        <dsp:cNvPr id="0" name=""/>
        <dsp:cNvSpPr/>
      </dsp:nvSpPr>
      <dsp:spPr>
        <a:xfrm>
          <a:off x="1081014" y="1170328"/>
          <a:ext cx="7072385" cy="93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4" tIns="99054" rIns="99054" bIns="990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Yếu</a:t>
          </a:r>
          <a:r>
            <a:rPr lang="en-US" sz="2500" kern="1200" dirty="0"/>
            <a:t> </a:t>
          </a:r>
          <a:r>
            <a:rPr lang="en-US" sz="2500" kern="1200" dirty="0" err="1"/>
            <a:t>tố</a:t>
          </a:r>
          <a:r>
            <a:rPr lang="en-US" sz="2500" kern="1200" dirty="0"/>
            <a:t> </a:t>
          </a:r>
          <a:r>
            <a:rPr lang="en-US" sz="2500" kern="1200" dirty="0" err="1"/>
            <a:t>kèm</a:t>
          </a:r>
          <a:r>
            <a:rPr lang="en-US" sz="2500" kern="1200" dirty="0"/>
            <a:t> </a:t>
          </a:r>
          <a:r>
            <a:rPr lang="en-US" sz="2500" kern="1200" dirty="0" err="1"/>
            <a:t>theo</a:t>
          </a:r>
          <a:r>
            <a:rPr lang="en-US" sz="2500" kern="1200" dirty="0"/>
            <a:t>: </a:t>
          </a:r>
          <a:r>
            <a:rPr lang="en-US" sz="2500" kern="1200" dirty="0" err="1"/>
            <a:t>mất</a:t>
          </a:r>
          <a:r>
            <a:rPr lang="en-US" sz="2500" kern="1200" dirty="0"/>
            <a:t> </a:t>
          </a:r>
          <a:r>
            <a:rPr lang="en-US" sz="2500" kern="1200" dirty="0" err="1"/>
            <a:t>máu</a:t>
          </a:r>
          <a:r>
            <a:rPr lang="en-US" sz="2500" kern="1200" dirty="0"/>
            <a:t>, </a:t>
          </a:r>
          <a:r>
            <a:rPr lang="en-US" sz="2500" kern="1200" dirty="0" err="1"/>
            <a:t>thiếu</a:t>
          </a:r>
          <a:r>
            <a:rPr lang="en-US" sz="2500" kern="1200" dirty="0"/>
            <a:t> </a:t>
          </a:r>
          <a:r>
            <a:rPr lang="en-US" sz="2500" kern="1200" dirty="0" err="1"/>
            <a:t>sắt</a:t>
          </a:r>
          <a:r>
            <a:rPr lang="en-US" sz="2500" kern="1200" dirty="0"/>
            <a:t>, folate hay B12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</a:t>
          </a:r>
          <a:r>
            <a:rPr lang="en-US" sz="2500" kern="1200" dirty="0" err="1"/>
            <a:t>điều</a:t>
          </a:r>
          <a:r>
            <a:rPr lang="en-US" sz="2500" kern="1200" dirty="0"/>
            <a:t> </a:t>
          </a:r>
          <a:r>
            <a:rPr lang="en-US" sz="2500" kern="1200" dirty="0" err="1"/>
            <a:t>trị</a:t>
          </a:r>
          <a:endParaRPr lang="en-US" sz="2500" kern="1200" dirty="0"/>
        </a:p>
      </dsp:txBody>
      <dsp:txXfrm>
        <a:off x="1081014" y="1170328"/>
        <a:ext cx="7072385" cy="935942"/>
      </dsp:txXfrm>
    </dsp:sp>
    <dsp:sp modelId="{170222EE-71C6-415D-9BC2-4CB6722A142F}">
      <dsp:nvSpPr>
        <dsp:cNvPr id="0" name=""/>
        <dsp:cNvSpPr/>
      </dsp:nvSpPr>
      <dsp:spPr>
        <a:xfrm>
          <a:off x="0" y="2340257"/>
          <a:ext cx="8153400" cy="93594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D0986-F8DC-4D47-9186-85092026CF69}">
      <dsp:nvSpPr>
        <dsp:cNvPr id="0" name=""/>
        <dsp:cNvSpPr/>
      </dsp:nvSpPr>
      <dsp:spPr>
        <a:xfrm>
          <a:off x="283122" y="2550844"/>
          <a:ext cx="514768" cy="514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6974-6C99-4FA1-A019-8C242F3AE7FF}">
      <dsp:nvSpPr>
        <dsp:cNvPr id="0" name=""/>
        <dsp:cNvSpPr/>
      </dsp:nvSpPr>
      <dsp:spPr>
        <a:xfrm>
          <a:off x="1081014" y="2340257"/>
          <a:ext cx="7072385" cy="93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4" tIns="99054" rIns="99054" bIns="990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Truyền máu hoặc sử dụng các yếu tố kích thích tạo máu (ESA) </a:t>
          </a:r>
          <a:r>
            <a:rPr lang="en-US" sz="2500" kern="1200">
              <a:sym typeface="Wingdings" panose="05000000000000000000" pitchFamily="2" charset="2"/>
            </a:rPr>
            <a:t></a:t>
          </a:r>
          <a:r>
            <a:rPr lang="en-US" sz="2500" kern="1200"/>
            <a:t> </a:t>
          </a:r>
          <a:r>
            <a:rPr lang="en-US" sz="2500" b="1" i="1" kern="1200"/>
            <a:t>thiếu máu nặng, có triệu chứng</a:t>
          </a:r>
          <a:endParaRPr lang="en-US" sz="2500" kern="1200"/>
        </a:p>
      </dsp:txBody>
      <dsp:txXfrm>
        <a:off x="1081014" y="2340257"/>
        <a:ext cx="7072385" cy="935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3554D-F72D-4103-8F65-8E36E2D48C66}">
      <dsp:nvSpPr>
        <dsp:cNvPr id="0" name=""/>
        <dsp:cNvSpPr/>
      </dsp:nvSpPr>
      <dsp:spPr>
        <a:xfrm>
          <a:off x="799878" y="0"/>
          <a:ext cx="3734243" cy="3734243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D95BC-D403-4649-82A9-321827516CC7}">
      <dsp:nvSpPr>
        <dsp:cNvPr id="0" name=""/>
        <dsp:cNvSpPr/>
      </dsp:nvSpPr>
      <dsp:spPr>
        <a:xfrm>
          <a:off x="1154631" y="354753"/>
          <a:ext cx="1456354" cy="14563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người lớn: 100-200 mg</a:t>
          </a:r>
          <a:r>
            <a:rPr lang="en-GB" sz="1300" kern="1200"/>
            <a:t>/ngày </a:t>
          </a:r>
          <a:r>
            <a:rPr lang="en-GB" sz="1300" kern="1200">
              <a:sym typeface="Wingdings" panose="05000000000000000000" pitchFamily="2" charset="2"/>
            </a:rPr>
            <a:t></a:t>
          </a:r>
          <a:r>
            <a:rPr lang="en-GB" sz="1300" kern="1200"/>
            <a:t> </a:t>
          </a:r>
          <a:r>
            <a:rPr lang="vi-VN" sz="1300" kern="1200"/>
            <a:t>trước ăn 1h hoặc sau ăn 2h </a:t>
          </a:r>
          <a:endParaRPr lang="en-US" sz="1300" kern="1200"/>
        </a:p>
      </dsp:txBody>
      <dsp:txXfrm>
        <a:off x="1225724" y="425846"/>
        <a:ext cx="1314168" cy="1314168"/>
      </dsp:txXfrm>
    </dsp:sp>
    <dsp:sp modelId="{2727964D-0699-47C9-ADDB-A1332F1CA20B}">
      <dsp:nvSpPr>
        <dsp:cNvPr id="0" name=""/>
        <dsp:cNvSpPr/>
      </dsp:nvSpPr>
      <dsp:spPr>
        <a:xfrm>
          <a:off x="2723013" y="354753"/>
          <a:ext cx="1456354" cy="14563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trẻ em: 3-6 mg/kg/ngày </a:t>
          </a:r>
          <a:endParaRPr lang="en-US" sz="1300" kern="1200"/>
        </a:p>
      </dsp:txBody>
      <dsp:txXfrm>
        <a:off x="2794106" y="425846"/>
        <a:ext cx="1314168" cy="1314168"/>
      </dsp:txXfrm>
    </dsp:sp>
    <dsp:sp modelId="{C2FAB644-FF3B-4ED9-8102-9D6EA4CD5D5C}">
      <dsp:nvSpPr>
        <dsp:cNvPr id="0" name=""/>
        <dsp:cNvSpPr/>
      </dsp:nvSpPr>
      <dsp:spPr>
        <a:xfrm>
          <a:off x="1154631" y="1923135"/>
          <a:ext cx="1456354" cy="14563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liên tục 3 tháng</a:t>
          </a:r>
          <a:r>
            <a:rPr lang="en-GB" sz="1300" kern="1200"/>
            <a:t> sau </a:t>
          </a:r>
          <a:r>
            <a:rPr lang="vi-VN" sz="1300" kern="1200"/>
            <a:t>khi tình trạng thiếu sắt được điều chỉnh</a:t>
          </a:r>
          <a:r>
            <a:rPr lang="en-GB" sz="1300" kern="1200"/>
            <a:t> </a:t>
          </a:r>
          <a:r>
            <a:rPr lang="en-GB" sz="1300" kern="1200">
              <a:sym typeface="Wingdings" panose="05000000000000000000" pitchFamily="2" charset="2"/>
            </a:rPr>
            <a:t></a:t>
          </a:r>
          <a:r>
            <a:rPr lang="en-GB" sz="1300" kern="1200"/>
            <a:t> </a:t>
          </a:r>
          <a:r>
            <a:rPr lang="vi-VN" sz="1300" kern="1200"/>
            <a:t>khôi phục lại dự trữ sắt. </a:t>
          </a:r>
          <a:endParaRPr lang="en-US" sz="1300" kern="1200"/>
        </a:p>
      </dsp:txBody>
      <dsp:txXfrm>
        <a:off x="1225724" y="1994228"/>
        <a:ext cx="1314168" cy="1314168"/>
      </dsp:txXfrm>
    </dsp:sp>
    <dsp:sp modelId="{B2068E44-8225-4CEA-9C8A-CC5DB49C581F}">
      <dsp:nvSpPr>
        <dsp:cNvPr id="0" name=""/>
        <dsp:cNvSpPr/>
      </dsp:nvSpPr>
      <dsp:spPr>
        <a:xfrm>
          <a:off x="2723013" y="1923135"/>
          <a:ext cx="1456354" cy="14563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Ascorbic acid: 250-500 mg x 2/ ngày, tăng khả năng hấp thu sắt. </a:t>
          </a:r>
          <a:endParaRPr lang="en-US" sz="1300" kern="1200"/>
        </a:p>
      </dsp:txBody>
      <dsp:txXfrm>
        <a:off x="2794106" y="1994228"/>
        <a:ext cx="1314168" cy="1314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C5D78-BE00-486A-B0B9-D7A2AE8C2AC6}">
      <dsp:nvSpPr>
        <dsp:cNvPr id="0" name=""/>
        <dsp:cNvSpPr/>
      </dsp:nvSpPr>
      <dsp:spPr>
        <a:xfrm>
          <a:off x="0" y="11999"/>
          <a:ext cx="7848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GI tract</a:t>
          </a:r>
          <a:r>
            <a:rPr lang="vi-VN" sz="2600" kern="1200" dirty="0"/>
            <a:t>: buồn nôn, nôn, táo bón hoặc tiêu chảy, đau dạ dày</a:t>
          </a:r>
          <a:r>
            <a:rPr lang="en-GB" sz="2600" kern="1200" dirty="0"/>
            <a:t> </a:t>
          </a:r>
          <a:r>
            <a:rPr lang="en-GB" sz="2600" kern="1200" dirty="0">
              <a:sym typeface="Wingdings" panose="05000000000000000000" pitchFamily="2" charset="2"/>
            </a:rPr>
            <a:t></a:t>
          </a:r>
          <a:r>
            <a:rPr lang="en-GB" sz="2600" kern="1200" dirty="0"/>
            <a:t> </a:t>
          </a:r>
          <a:r>
            <a:rPr lang="vi-VN" sz="2600" kern="1200" dirty="0"/>
            <a:t>nên dùng thuốc sau bữa ăn. </a:t>
          </a:r>
          <a:endParaRPr lang="en-US" sz="2600" kern="1200" dirty="0"/>
        </a:p>
      </dsp:txBody>
      <dsp:txXfrm>
        <a:off x="50489" y="62488"/>
        <a:ext cx="7747622" cy="933302"/>
      </dsp:txXfrm>
    </dsp:sp>
    <dsp:sp modelId="{C6C5C31A-63E2-4B65-BB5F-8043F6646EC4}">
      <dsp:nvSpPr>
        <dsp:cNvPr id="0" name=""/>
        <dsp:cNvSpPr/>
      </dsp:nvSpPr>
      <dsp:spPr>
        <a:xfrm>
          <a:off x="0" y="1121160"/>
          <a:ext cx="7848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Phản ứng dị ứng: nổi mẫn, ngứa và phản ứng phản vệ</a:t>
          </a:r>
          <a:endParaRPr lang="en-US" sz="2600" kern="1200"/>
        </a:p>
      </dsp:txBody>
      <dsp:txXfrm>
        <a:off x="50489" y="1171649"/>
        <a:ext cx="7747622" cy="933302"/>
      </dsp:txXfrm>
    </dsp:sp>
    <dsp:sp modelId="{D2F65E03-64DF-44AC-B479-AD6734D711F6}">
      <dsp:nvSpPr>
        <dsp:cNvPr id="0" name=""/>
        <dsp:cNvSpPr/>
      </dsp:nvSpPr>
      <dsp:spPr>
        <a:xfrm>
          <a:off x="0" y="2230320"/>
          <a:ext cx="7848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N</a:t>
          </a:r>
          <a:r>
            <a:rPr lang="vi-VN" sz="2600" kern="1200"/>
            <a:t>ước tiểu vàng tươi do riboflavin, phân có màu đen do dùng sắt </a:t>
          </a:r>
          <a:endParaRPr lang="en-US" sz="2600" kern="1200"/>
        </a:p>
      </dsp:txBody>
      <dsp:txXfrm>
        <a:off x="50489" y="2280809"/>
        <a:ext cx="7747622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A6EC-D7ED-4694-B39D-1CAC27E80E3E}">
      <dsp:nvSpPr>
        <dsp:cNvPr id="0" name=""/>
        <dsp:cNvSpPr/>
      </dsp:nvSpPr>
      <dsp:spPr>
        <a:xfrm>
          <a:off x="44588" y="254"/>
          <a:ext cx="2520069" cy="151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Indication:  Không dung nạp, không tuân thủ hoặc thiếu hiệu quả với uống viên sắt </a:t>
          </a:r>
          <a:endParaRPr lang="en-US" sz="1900" kern="1200"/>
        </a:p>
      </dsp:txBody>
      <dsp:txXfrm>
        <a:off x="44588" y="254"/>
        <a:ext cx="2520069" cy="1512041"/>
      </dsp:txXfrm>
    </dsp:sp>
    <dsp:sp modelId="{26663667-A09E-4A67-8DCD-B62918747D8B}">
      <dsp:nvSpPr>
        <dsp:cNvPr id="0" name=""/>
        <dsp:cNvSpPr/>
      </dsp:nvSpPr>
      <dsp:spPr>
        <a:xfrm>
          <a:off x="2816665" y="254"/>
          <a:ext cx="2520069" cy="151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b="1" kern="1200"/>
            <a:t>iron sucrose (Venofer) và ferric carboxymaltose (Ferinject)</a:t>
          </a:r>
          <a:r>
            <a:rPr lang="vi-VN" sz="1900" kern="1200"/>
            <a:t> chỉ dùng đường tĩnh mạch </a:t>
          </a:r>
          <a:endParaRPr lang="en-US" sz="1900" kern="1200"/>
        </a:p>
      </dsp:txBody>
      <dsp:txXfrm>
        <a:off x="2816665" y="254"/>
        <a:ext cx="2520069" cy="1512041"/>
      </dsp:txXfrm>
    </dsp:sp>
    <dsp:sp modelId="{C5314335-7332-4700-8A50-6A4505FE93B1}">
      <dsp:nvSpPr>
        <dsp:cNvPr id="0" name=""/>
        <dsp:cNvSpPr/>
      </dsp:nvSpPr>
      <dsp:spPr>
        <a:xfrm>
          <a:off x="5588741" y="254"/>
          <a:ext cx="2520069" cy="151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iron (III) hydroxide dextran (Cosmofer</a:t>
          </a:r>
          <a:r>
            <a:rPr lang="en-GB" sz="1900" kern="1200"/>
            <a:t>) tĩnh mạch, tiêm bắp. </a:t>
          </a:r>
          <a:endParaRPr lang="en-US" sz="1900" kern="1200"/>
        </a:p>
      </dsp:txBody>
      <dsp:txXfrm>
        <a:off x="5588741" y="254"/>
        <a:ext cx="2520069" cy="1512041"/>
      </dsp:txXfrm>
    </dsp:sp>
    <dsp:sp modelId="{140895AC-1874-4EAD-BC0B-AA1C0A8F753D}">
      <dsp:nvSpPr>
        <dsp:cNvPr id="0" name=""/>
        <dsp:cNvSpPr/>
      </dsp:nvSpPr>
      <dsp:spPr>
        <a:xfrm>
          <a:off x="1430627" y="1764303"/>
          <a:ext cx="2520069" cy="151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ban đầu đáp ứng</a:t>
          </a:r>
          <a:r>
            <a:rPr lang="en-GB" sz="1900" kern="1200"/>
            <a:t> ban đầu: </a:t>
          </a:r>
          <a:r>
            <a:rPr lang="vi-VN" sz="1900" kern="1200"/>
            <a:t> </a:t>
          </a:r>
          <a:r>
            <a:rPr lang="vi-VN" sz="1900" b="1" kern="1200"/>
            <a:t>tăng Hb </a:t>
          </a:r>
          <a:r>
            <a:rPr lang="vi-VN" sz="1900" u="sng" kern="1200"/>
            <a:t>đường tiêm nhanh hơn</a:t>
          </a:r>
          <a:endParaRPr lang="en-US" sz="1900" kern="1200"/>
        </a:p>
      </dsp:txBody>
      <dsp:txXfrm>
        <a:off x="1430627" y="1764303"/>
        <a:ext cx="2520069" cy="1512041"/>
      </dsp:txXfrm>
    </dsp:sp>
    <dsp:sp modelId="{DADAC4AE-D746-47FA-A944-17A15080E027}">
      <dsp:nvSpPr>
        <dsp:cNvPr id="0" name=""/>
        <dsp:cNvSpPr/>
      </dsp:nvSpPr>
      <dsp:spPr>
        <a:xfrm>
          <a:off x="4202703" y="1764303"/>
          <a:ext cx="2520069" cy="151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sau 12 tuần</a:t>
          </a:r>
          <a:r>
            <a:rPr lang="en-GB" sz="1900" kern="1200"/>
            <a:t>: </a:t>
          </a:r>
          <a:r>
            <a:rPr lang="vi-VN" sz="1900" kern="1200"/>
            <a:t>mức độ tăng Hb tương tự như bù sắt đường uống. </a:t>
          </a:r>
          <a:endParaRPr lang="en-US" sz="1900" kern="1200"/>
        </a:p>
      </dsp:txBody>
      <dsp:txXfrm>
        <a:off x="4202703" y="1764303"/>
        <a:ext cx="2520069" cy="1512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26A55-7530-48F9-96A5-4D4723701E55}">
      <dsp:nvSpPr>
        <dsp:cNvPr id="0" name=""/>
        <dsp:cNvSpPr/>
      </dsp:nvSpPr>
      <dsp:spPr>
        <a:xfrm>
          <a:off x="781" y="584701"/>
          <a:ext cx="2742530" cy="1741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BDF15C-CA28-483F-9710-BF00C333ECDA}">
      <dsp:nvSpPr>
        <dsp:cNvPr id="0" name=""/>
        <dsp:cNvSpPr/>
      </dsp:nvSpPr>
      <dsp:spPr>
        <a:xfrm>
          <a:off x="305506" y="874191"/>
          <a:ext cx="2742530" cy="17415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</a:t>
          </a:r>
          <a:r>
            <a:rPr lang="vi-VN" sz="2100" kern="1200"/>
            <a:t>hực phẩm chứa sắt: chocolate, ngũ cốc, các loại hạt, rau củ, gan, thịt đỏ, lòng đỏ trứng… </a:t>
          </a:r>
          <a:endParaRPr lang="en-US" sz="2100" kern="1200"/>
        </a:p>
      </dsp:txBody>
      <dsp:txXfrm>
        <a:off x="356513" y="925198"/>
        <a:ext cx="2640516" cy="1639492"/>
      </dsp:txXfrm>
    </dsp:sp>
    <dsp:sp modelId="{CC2FD1A3-16DB-4867-B60F-E0E409B8BFC6}">
      <dsp:nvSpPr>
        <dsp:cNvPr id="0" name=""/>
        <dsp:cNvSpPr/>
      </dsp:nvSpPr>
      <dsp:spPr>
        <a:xfrm>
          <a:off x="3352762" y="584701"/>
          <a:ext cx="2742530" cy="1741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5295C7-339A-44A1-9DC9-741575CC1FD3}">
      <dsp:nvSpPr>
        <dsp:cNvPr id="0" name=""/>
        <dsp:cNvSpPr/>
      </dsp:nvSpPr>
      <dsp:spPr>
        <a:xfrm>
          <a:off x="3657488" y="874191"/>
          <a:ext cx="2742530" cy="17415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Tránh yếu tố giảm hấp thu sắt: trà, cà phê, trứng, calcium, thuốc kháng acid </a:t>
          </a:r>
          <a:endParaRPr lang="en-US" sz="2100" kern="1200"/>
        </a:p>
      </dsp:txBody>
      <dsp:txXfrm>
        <a:off x="3708495" y="925198"/>
        <a:ext cx="2640516" cy="1639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EFF9D-AD0E-4B6A-A44F-FF95F73D3150}">
      <dsp:nvSpPr>
        <dsp:cNvPr id="0" name=""/>
        <dsp:cNvSpPr/>
      </dsp:nvSpPr>
      <dsp:spPr>
        <a:xfrm>
          <a:off x="0" y="0"/>
          <a:ext cx="6278118" cy="589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HCL tăng trong vòng 72 giờ </a:t>
          </a:r>
          <a:endParaRPr lang="en-US" sz="1900" kern="1200"/>
        </a:p>
      </dsp:txBody>
      <dsp:txXfrm>
        <a:off x="17274" y="17274"/>
        <a:ext cx="5572686" cy="555240"/>
      </dsp:txXfrm>
    </dsp:sp>
    <dsp:sp modelId="{ECC4079F-B45D-4692-8386-E3F241A5FA75}">
      <dsp:nvSpPr>
        <dsp:cNvPr id="0" name=""/>
        <dsp:cNvSpPr/>
      </dsp:nvSpPr>
      <dsp:spPr>
        <a:xfrm>
          <a:off x="468820" y="671703"/>
          <a:ext cx="6278118" cy="589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Hb tăng 2g/dl mỗi 3 tuần </a:t>
          </a:r>
          <a:endParaRPr lang="en-US" sz="1900" kern="1200"/>
        </a:p>
      </dsp:txBody>
      <dsp:txXfrm>
        <a:off x="486094" y="688977"/>
        <a:ext cx="5391387" cy="555240"/>
      </dsp:txXfrm>
    </dsp:sp>
    <dsp:sp modelId="{EF251B61-DC4F-4E64-8E66-44266ABA5AEB}">
      <dsp:nvSpPr>
        <dsp:cNvPr id="0" name=""/>
        <dsp:cNvSpPr/>
      </dsp:nvSpPr>
      <dsp:spPr>
        <a:xfrm>
          <a:off x="937640" y="1343406"/>
          <a:ext cx="6278118" cy="589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khôi phục dự trữ sắt sau 3-6 tháng (người lớn) </a:t>
          </a:r>
          <a:endParaRPr lang="en-US" sz="1900" kern="1200"/>
        </a:p>
      </dsp:txBody>
      <dsp:txXfrm>
        <a:off x="954914" y="1360680"/>
        <a:ext cx="5391387" cy="555239"/>
      </dsp:txXfrm>
    </dsp:sp>
    <dsp:sp modelId="{6B2AFE66-3C2A-4D8B-A84C-65D109FA380F}">
      <dsp:nvSpPr>
        <dsp:cNvPr id="0" name=""/>
        <dsp:cNvSpPr/>
      </dsp:nvSpPr>
      <dsp:spPr>
        <a:xfrm>
          <a:off x="1406461" y="2015109"/>
          <a:ext cx="6278118" cy="589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Kiểm tra TPTTBM mỗi tháng. </a:t>
          </a:r>
          <a:endParaRPr lang="en-US" sz="1900" kern="1200"/>
        </a:p>
      </dsp:txBody>
      <dsp:txXfrm>
        <a:off x="1423735" y="2032383"/>
        <a:ext cx="5391387" cy="555240"/>
      </dsp:txXfrm>
    </dsp:sp>
    <dsp:sp modelId="{86E6949F-3711-406C-892F-8D6572236414}">
      <dsp:nvSpPr>
        <dsp:cNvPr id="0" name=""/>
        <dsp:cNvSpPr/>
      </dsp:nvSpPr>
      <dsp:spPr>
        <a:xfrm>
          <a:off x="1875281" y="2686812"/>
          <a:ext cx="6278118" cy="589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thông số sắt (sắt huyết thanh, Ferritin) sau 3 tháng </a:t>
          </a:r>
          <a:endParaRPr lang="en-US" sz="1900" kern="1200"/>
        </a:p>
      </dsp:txBody>
      <dsp:txXfrm>
        <a:off x="1892555" y="2704086"/>
        <a:ext cx="5391387" cy="555239"/>
      </dsp:txXfrm>
    </dsp:sp>
    <dsp:sp modelId="{A3BF2AB2-F689-46AB-9D78-4609D87A3885}">
      <dsp:nvSpPr>
        <dsp:cNvPr id="0" name=""/>
        <dsp:cNvSpPr/>
      </dsp:nvSpPr>
      <dsp:spPr>
        <a:xfrm>
          <a:off x="5894755" y="430872"/>
          <a:ext cx="383362" cy="383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81011" y="430872"/>
        <a:ext cx="210850" cy="288480"/>
      </dsp:txXfrm>
    </dsp:sp>
    <dsp:sp modelId="{35CBD46D-F3CF-4302-97AA-673487CB71C3}">
      <dsp:nvSpPr>
        <dsp:cNvPr id="0" name=""/>
        <dsp:cNvSpPr/>
      </dsp:nvSpPr>
      <dsp:spPr>
        <a:xfrm>
          <a:off x="6363576" y="1102575"/>
          <a:ext cx="383362" cy="383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9832" y="1102575"/>
        <a:ext cx="210850" cy="288480"/>
      </dsp:txXfrm>
    </dsp:sp>
    <dsp:sp modelId="{CDF5C3FD-A633-4D3E-8765-74430322A395}">
      <dsp:nvSpPr>
        <dsp:cNvPr id="0" name=""/>
        <dsp:cNvSpPr/>
      </dsp:nvSpPr>
      <dsp:spPr>
        <a:xfrm>
          <a:off x="6832396" y="1764449"/>
          <a:ext cx="383362" cy="383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652" y="1764449"/>
        <a:ext cx="210850" cy="288480"/>
      </dsp:txXfrm>
    </dsp:sp>
    <dsp:sp modelId="{55FE87D4-8F11-4680-B633-7FC8B335AECA}">
      <dsp:nvSpPr>
        <dsp:cNvPr id="0" name=""/>
        <dsp:cNvSpPr/>
      </dsp:nvSpPr>
      <dsp:spPr>
        <a:xfrm>
          <a:off x="7301217" y="2442705"/>
          <a:ext cx="383362" cy="383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87473" y="2442705"/>
        <a:ext cx="210850" cy="288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498EA-6726-4A39-8451-353D2CF6FC40}">
      <dsp:nvSpPr>
        <dsp:cNvPr id="0" name=""/>
        <dsp:cNvSpPr/>
      </dsp:nvSpPr>
      <dsp:spPr>
        <a:xfrm>
          <a:off x="0" y="301379"/>
          <a:ext cx="815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99250-3837-49EA-809D-80B20E413A80}">
      <dsp:nvSpPr>
        <dsp:cNvPr id="0" name=""/>
        <dsp:cNvSpPr/>
      </dsp:nvSpPr>
      <dsp:spPr>
        <a:xfrm>
          <a:off x="407670" y="65219"/>
          <a:ext cx="57073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Trong </a:t>
          </a:r>
          <a:r>
            <a:rPr lang="en-US" sz="1600" kern="1200"/>
            <a:t>hồng cầu hay ngoài hồng cầu</a:t>
          </a:r>
        </a:p>
      </dsp:txBody>
      <dsp:txXfrm>
        <a:off x="430727" y="88276"/>
        <a:ext cx="5661266" cy="426206"/>
      </dsp:txXfrm>
    </dsp:sp>
    <dsp:sp modelId="{CA66A0FE-0370-4F8C-99C5-BFBE06F50DEA}">
      <dsp:nvSpPr>
        <dsp:cNvPr id="0" name=""/>
        <dsp:cNvSpPr/>
      </dsp:nvSpPr>
      <dsp:spPr>
        <a:xfrm>
          <a:off x="0" y="1027139"/>
          <a:ext cx="815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B3EA-554A-477F-AC83-C00567F95AA3}">
      <dsp:nvSpPr>
        <dsp:cNvPr id="0" name=""/>
        <dsp:cNvSpPr/>
      </dsp:nvSpPr>
      <dsp:spPr>
        <a:xfrm>
          <a:off x="407670" y="790979"/>
          <a:ext cx="57073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 truyền hay mắc phải</a:t>
          </a:r>
          <a:endParaRPr lang="en-US" sz="1600" kern="1200"/>
        </a:p>
      </dsp:txBody>
      <dsp:txXfrm>
        <a:off x="430727" y="814036"/>
        <a:ext cx="5661266" cy="426206"/>
      </dsp:txXfrm>
    </dsp:sp>
    <dsp:sp modelId="{82676BAC-3609-4091-91F5-F94D1BAEF9E5}">
      <dsp:nvSpPr>
        <dsp:cNvPr id="0" name=""/>
        <dsp:cNvSpPr/>
      </dsp:nvSpPr>
      <dsp:spPr>
        <a:xfrm>
          <a:off x="0" y="1752899"/>
          <a:ext cx="815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E9FA8-65BB-4149-9857-BB89FE21C16E}">
      <dsp:nvSpPr>
        <dsp:cNvPr id="0" name=""/>
        <dsp:cNvSpPr/>
      </dsp:nvSpPr>
      <dsp:spPr>
        <a:xfrm>
          <a:off x="407670" y="1516739"/>
          <a:ext cx="57073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Cấp hay mạn tính</a:t>
          </a:r>
          <a:endParaRPr lang="en-US" sz="1600" kern="1200"/>
        </a:p>
      </dsp:txBody>
      <dsp:txXfrm>
        <a:off x="430727" y="1539796"/>
        <a:ext cx="5661266" cy="426206"/>
      </dsp:txXfrm>
    </dsp:sp>
    <dsp:sp modelId="{5FA3B3CA-4945-4E0E-B44F-CE429B0C9282}">
      <dsp:nvSpPr>
        <dsp:cNvPr id="0" name=""/>
        <dsp:cNvSpPr/>
      </dsp:nvSpPr>
      <dsp:spPr>
        <a:xfrm>
          <a:off x="0" y="2478659"/>
          <a:ext cx="815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44F2-A057-448D-A0EE-6A92EC5B8AA4}">
      <dsp:nvSpPr>
        <dsp:cNvPr id="0" name=""/>
        <dsp:cNvSpPr/>
      </dsp:nvSpPr>
      <dsp:spPr>
        <a:xfrm>
          <a:off x="407670" y="2242499"/>
          <a:ext cx="57073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Miễn dịch hay không miễn dịch</a:t>
          </a:r>
          <a:endParaRPr lang="en-US" sz="1600" kern="1200"/>
        </a:p>
      </dsp:txBody>
      <dsp:txXfrm>
        <a:off x="430727" y="2265556"/>
        <a:ext cx="5661266" cy="426206"/>
      </dsp:txXfrm>
    </dsp:sp>
    <dsp:sp modelId="{EFDEDDB1-CAEC-4000-B6A8-EECFE1754AAF}">
      <dsp:nvSpPr>
        <dsp:cNvPr id="0" name=""/>
        <dsp:cNvSpPr/>
      </dsp:nvSpPr>
      <dsp:spPr>
        <a:xfrm>
          <a:off x="0" y="3204419"/>
          <a:ext cx="815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388AF-5468-4DCC-95A1-BE2BD1741053}">
      <dsp:nvSpPr>
        <dsp:cNvPr id="0" name=""/>
        <dsp:cNvSpPr/>
      </dsp:nvSpPr>
      <dsp:spPr>
        <a:xfrm>
          <a:off x="407670" y="2968259"/>
          <a:ext cx="57073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Nội mạch hay nội mô</a:t>
          </a:r>
          <a:endParaRPr lang="en-US" sz="1600" kern="1200"/>
        </a:p>
      </dsp:txBody>
      <dsp:txXfrm>
        <a:off x="430727" y="2991316"/>
        <a:ext cx="566126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D0F2-FCFA-B748-BDFB-FC49F92B83B7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DEDA9-CB79-6143-9EF9-5D6D4250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2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b="1" dirty="0"/>
              <a:t>Intra or</a:t>
            </a:r>
            <a:r>
              <a:rPr lang="en-GB" b="1" baseline="0" dirty="0"/>
              <a:t> extra-corpuscular</a:t>
            </a:r>
            <a:r>
              <a:rPr lang="en-GB" baseline="0" dirty="0"/>
              <a:t>: whether the cause is in RBC itself or from factors outside the RBC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/>
              <a:t>The majority of these above are </a:t>
            </a:r>
            <a:r>
              <a:rPr lang="en-GB" b="1" baseline="0" dirty="0"/>
              <a:t>inherited </a:t>
            </a:r>
            <a:r>
              <a:rPr lang="en-GB" b="0" baseline="0" dirty="0"/>
              <a:t> </a:t>
            </a:r>
            <a:r>
              <a:rPr lang="en-GB" b="0" baseline="0" dirty="0">
                <a:sym typeface="Wingdings" pitchFamily="2" charset="2"/>
              </a:rPr>
              <a:t> with the exception of </a:t>
            </a:r>
            <a:r>
              <a:rPr lang="en-GB" b="1" baseline="0" dirty="0">
                <a:sym typeface="Wingdings" pitchFamily="2" charset="2"/>
              </a:rPr>
              <a:t>PNH: </a:t>
            </a:r>
            <a:r>
              <a:rPr lang="en-GB" b="0" baseline="0" dirty="0">
                <a:sym typeface="Wingdings" pitchFamily="2" charset="2"/>
              </a:rPr>
              <a:t>acquired disorder  expansion of a clone of RBCs that are hypersensitive to complement pathway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 – 60%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chẩn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tủy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lymphoma.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b="1" dirty="0"/>
              <a:t>Intra or</a:t>
            </a:r>
            <a:r>
              <a:rPr lang="en-GB" b="1" baseline="0" dirty="0"/>
              <a:t> extra-corpuscular</a:t>
            </a:r>
            <a:r>
              <a:rPr lang="en-GB" baseline="0" dirty="0"/>
              <a:t>: whether the cause is in RBC itself or from factors outside the RBC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/>
              <a:t>The majority of these above are </a:t>
            </a:r>
            <a:r>
              <a:rPr lang="en-GB" b="1" baseline="0" dirty="0"/>
              <a:t>inherited </a:t>
            </a:r>
            <a:r>
              <a:rPr lang="en-GB" b="0" baseline="0" dirty="0"/>
              <a:t> </a:t>
            </a:r>
            <a:r>
              <a:rPr lang="en-GB" b="0" baseline="0" dirty="0">
                <a:sym typeface="Wingdings" pitchFamily="2" charset="2"/>
              </a:rPr>
              <a:t> with the exception of </a:t>
            </a:r>
            <a:r>
              <a:rPr lang="en-GB" b="1" baseline="0" dirty="0">
                <a:sym typeface="Wingdings" pitchFamily="2" charset="2"/>
              </a:rPr>
              <a:t>PNH: </a:t>
            </a:r>
            <a:r>
              <a:rPr lang="en-GB" b="0" baseline="0" dirty="0">
                <a:sym typeface="Wingdings" pitchFamily="2" charset="2"/>
              </a:rPr>
              <a:t>acquired disorder  expansion of a clone of RBCs that are hypersensitive to complement pathway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2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5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typically normocytic, normochromic, and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hypoproliferative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Nồng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erythropoietin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ACD,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erythropoietin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cytokine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IL-1, IL-6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TNF-alpha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apotosis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erythropoietin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EPO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3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1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6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: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rầm</a:t>
            </a:r>
            <a:r>
              <a:rPr lang="en-US" dirty="0"/>
              <a:t> </a:t>
            </a:r>
            <a:r>
              <a:rPr lang="en-US" dirty="0" err="1"/>
              <a:t>rộ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oxy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l</a:t>
            </a:r>
            <a:r>
              <a:rPr lang="vi-VN" dirty="0"/>
              <a:t>ơ</a:t>
            </a:r>
            <a:r>
              <a:rPr lang="en-US" dirty="0"/>
              <a:t> m</a:t>
            </a:r>
            <a:r>
              <a:rPr lang="vi-VN" dirty="0"/>
              <a:t>ơ</a:t>
            </a:r>
            <a:r>
              <a:rPr lang="en-US" dirty="0"/>
              <a:t>,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 &lt; 10%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92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E31E42A-9C24-084C-9681-04C3D8E5C836}" type="datetime1">
              <a:rPr lang="en-US" smtClean="0">
                <a:solidFill>
                  <a:srgbClr val="FFFFFF"/>
                </a:solidFill>
              </a:rPr>
              <a:t>08-Jul-19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A89E-076E-497A-A4CE-93C75C1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2868768"/>
            <a:ext cx="8543624" cy="15726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0B449-15E4-41C1-A0BD-6916BD2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FF690-36F7-4631-8284-EB23B59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0B4F-6E15-4AA2-9669-EE44D3A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C8662D-2189-4802-AEE5-20470C02D13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1649906" y="4445397"/>
            <a:ext cx="7115175" cy="355721"/>
          </a:xfrm>
          <a:ln>
            <a:noFill/>
          </a:ln>
        </p:spPr>
        <p:txBody>
          <a:bodyPr>
            <a:normAutofit/>
          </a:bodyPr>
          <a:lstStyle>
            <a:lvl1pPr algn="r">
              <a:defRPr/>
            </a:lvl1pPr>
          </a:lstStyle>
          <a:p>
            <a:pPr lvl="0" algn="r"/>
            <a:r>
              <a:rPr lang="en-US" sz="1500">
                <a:solidFill>
                  <a:schemeClr val="bg1"/>
                </a:solidFill>
              </a:rPr>
              <a:t>Click to edit Master text styles</a:t>
            </a:r>
          </a:p>
          <a:p>
            <a:pPr lvl="1" algn="r"/>
            <a:r>
              <a:rPr lang="en-US" sz="1500">
                <a:solidFill>
                  <a:schemeClr val="bg1"/>
                </a:solidFill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63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D20-B215-7241-9918-D2987D97D91A}" type="datetime1">
              <a:rPr lang="en-US" smtClean="0"/>
              <a:t>08-Jul-19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E68-7A8B-4349-B822-EAE0151C0AF8}" type="datetime1">
              <a:rPr lang="en-US" smtClean="0"/>
              <a:t>08-Jul-19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980F74-D100-F641-B740-22BF1FCB76B8}" type="datetime1">
              <a:rPr lang="en-US" smtClean="0"/>
              <a:t>08-Jul-19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DAD7C4-1888-F847-8F1C-331F3B033707}" type="datetime1">
              <a:rPr lang="en-US" smtClean="0"/>
              <a:t>08-Jul-19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C95-7BF0-9A4E-8EAD-6F20332ED6AC}" type="datetime1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D34D-ABC8-9F42-8544-3DD99FF85546}" type="datetime1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847E-DF48-F746-AE74-0BA93DE65E02}" type="datetime1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859DE3C-695E-5743-A803-18FA9A945B03}" type="datetime1">
              <a:rPr lang="en-US" smtClean="0"/>
              <a:t>08-Jul-19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C9DC28CB-596F-FB43-887D-98E5E14C0223}" type="datetime1">
              <a:rPr lang="en-US" smtClean="0"/>
              <a:t>08-Jul-19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Arial"/>
          <a:ea typeface="+mj-ea"/>
          <a:cs typeface="Arial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/>
          <a:ea typeface="+mn-ea"/>
          <a:cs typeface="Arial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21398" y="742950"/>
            <a:ext cx="6705600" cy="2038350"/>
          </a:xfrm>
        </p:spPr>
        <p:txBody>
          <a:bodyPr>
            <a:noAutofit/>
          </a:bodyPr>
          <a:lstStyle/>
          <a:p>
            <a:pPr algn="ctr"/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Diagnosis and treatment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46291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8/7/2019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2611867" y="4530524"/>
            <a:ext cx="6515100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sz="1400" b="1" dirty="0" err="1"/>
              <a:t>BSNT.Dương</a:t>
            </a:r>
            <a:r>
              <a:rPr lang="en-US" sz="1400" b="1" dirty="0"/>
              <a:t> </a:t>
            </a:r>
            <a:r>
              <a:rPr lang="en-US" sz="1400" b="1" dirty="0" err="1"/>
              <a:t>Thiên</a:t>
            </a:r>
            <a:r>
              <a:rPr lang="en-US" sz="1400" b="1" dirty="0"/>
              <a:t> </a:t>
            </a:r>
            <a:r>
              <a:rPr lang="en-US" sz="1400" b="1" dirty="0" err="1"/>
              <a:t>Bảo</a:t>
            </a:r>
            <a:endParaRPr lang="en-US" sz="1400" b="1" dirty="0"/>
          </a:p>
          <a:p>
            <a:pPr algn="r"/>
            <a:r>
              <a:rPr lang="en-US" sz="1400" b="1" dirty="0"/>
              <a:t>BSNT. </a:t>
            </a:r>
            <a:r>
              <a:rPr lang="en-US" sz="1400" b="1" dirty="0" err="1"/>
              <a:t>Võ</a:t>
            </a:r>
            <a:r>
              <a:rPr lang="en-US" sz="1400" b="1" dirty="0"/>
              <a:t> </a:t>
            </a:r>
            <a:r>
              <a:rPr lang="en-US" sz="1400" b="1" dirty="0" err="1"/>
              <a:t>Thái</a:t>
            </a:r>
            <a:r>
              <a:rPr lang="en-US" sz="1400" b="1" dirty="0"/>
              <a:t> </a:t>
            </a:r>
            <a:r>
              <a:rPr lang="en-US" sz="1400" b="1" dirty="0" err="1"/>
              <a:t>Duy</a:t>
            </a:r>
            <a:endParaRPr lang="en-US" sz="15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Iron aenemia: </a:t>
            </a:r>
            <a:r>
              <a:rPr lang="en-US" sz="3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diagnosis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</p:spPr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2234"/>
            <a:ext cx="8534400" cy="250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5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Bù sắt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khôi phục lại dự trữ sắt. 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7425"/>
            <a:ext cx="8001000" cy="26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1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60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3FF190F-7E0B-4848-8914-47C0EF416A1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30622373"/>
              </p:ext>
            </p:extLst>
          </p:nvPr>
        </p:nvGraphicFramePr>
        <p:xfrm>
          <a:off x="2209800" y="1306864"/>
          <a:ext cx="5334000" cy="373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03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30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: Iron supplement side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60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E7D9C50-F214-4BAF-B9F6-9DB0AA3EB5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9343673"/>
              </p:ext>
            </p:extLst>
          </p:nvPr>
        </p:nvGraphicFramePr>
        <p:xfrm>
          <a:off x="762000" y="1428750"/>
          <a:ext cx="7848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269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: IV route supplement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DB7C613-EE59-4E3C-AB0C-A54B2DF3057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49982856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75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Diet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A53AE14-F376-40DA-A152-613EBFFE9B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5754221"/>
              </p:ext>
            </p:extLst>
          </p:nvPr>
        </p:nvGraphicFramePr>
        <p:xfrm>
          <a:off x="1485900" y="1428750"/>
          <a:ext cx="6400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3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Follow-up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00AF970-5469-47AA-8268-D8EB7F397E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795280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05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47700" y="1504950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735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21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52226" y="1657350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do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7B77F-31B6-421C-BDEF-6765E4414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95400" y="3028950"/>
            <a:ext cx="6553200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B06DDBC-50EC-4C2D-BD76-401638C6FA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6508915"/>
              </p:ext>
            </p:extLst>
          </p:nvPr>
        </p:nvGraphicFramePr>
        <p:xfrm>
          <a:off x="609600" y="1352550"/>
          <a:ext cx="8153400" cy="367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46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bào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đái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tháo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persons face&#10;&#10;Description automatically generated">
            <a:extLst>
              <a:ext uri="{FF2B5EF4-FFF2-40B4-BE49-F238E27FC236}">
                <a16:creationId xmlns:a16="http://schemas.microsoft.com/office/drawing/2014/main" id="{02E8208C-4204-4956-B387-C92AB2233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8" r="13239" b="3"/>
          <a:stretch/>
        </p:blipFill>
        <p:spPr>
          <a:xfrm>
            <a:off x="4844901" y="1352549"/>
            <a:ext cx="3886200" cy="32686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179974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võng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lách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nóng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IgG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protein ở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37</a:t>
            </a:r>
            <a:r>
              <a:rPr 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 (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C3),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lạnh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IgM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polysaccharide ở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4 – 18</a:t>
            </a:r>
            <a:r>
              <a:rPr 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 ,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BC71E9A-A844-4E1D-A194-292E9F853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01" y="1893868"/>
            <a:ext cx="3886200" cy="21859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63729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</p:spPr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Vô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căn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chiếm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số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Nhiễm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siêu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vi hay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nhiễm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trùng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EBV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cấp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viêm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phổi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M.pneumoniea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bệnh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tang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nhiễm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khuẩn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lupus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hội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EVANS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Lympho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lymphoma, CLL,…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máu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Thuốc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penicylline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α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-methyl dopa,…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Lâm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sàng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tuỳ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vào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diễn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tiến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m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bệnh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máu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nặng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da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sắc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sốt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run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ng…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5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52400" y="1306864"/>
            <a:ext cx="8991600" cy="38366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Cận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lâm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sàng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đồ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thiếu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máu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đẳng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sắc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đẳng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bào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hồng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</a:t>
            </a:r>
          </a:p>
          <a:p>
            <a:pPr lvl="1">
              <a:buFont typeface="Wingdings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Hồng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&gt; 3%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ngoại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biên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máu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ngoại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mảnh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hay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(helmet)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mạch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Bilirubin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tiếp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&gt; 80%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ferritin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Haptoglobin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máu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giảm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LDH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Urobilinogen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tiểu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tăng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hemoglobin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(+), hemosiderin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(+)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Coombs test 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tiếp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tiếp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(+)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mạnh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Screening test : (coombs test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IgG, IgM,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bổ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C3…..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5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CFE705B-2FE3-4F2B-B290-7FFE70B89E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102736"/>
              </p:ext>
            </p:extLst>
          </p:nvPr>
        </p:nvGraphicFramePr>
        <p:xfrm>
          <a:off x="1371600" y="1428750"/>
          <a:ext cx="6705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155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Corticoid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tế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bào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dòng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Cắt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lách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Điều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khác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2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Corticoid : Prednisone 1 – 2 mg/kg/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giảm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Hb ≥ 10 g/L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10 mg/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3 – 4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tháng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685800" lvl="2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5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corticoid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Cyclophosphomide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Azathioprine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Vincristin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685800" lvl="2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7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Rituximab (KT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CD20)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Alemtuzumab (KT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CD52)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Rituximab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8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corticoid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thuốc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dịch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corticoid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nặng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corticoid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02158"/>
            <a:ext cx="4658628" cy="3723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441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(plasmapheresis)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Danazol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corticoid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1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</p:spPr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3400" y="1306864"/>
            <a:ext cx="8534400" cy="37185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lạnh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Giữ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bệnh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ở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môi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tr</a:t>
            </a:r>
            <a:r>
              <a:rPr lang="vi-VN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ờng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nóng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để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tránh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nặng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thêm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tế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bào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cyclophosphomide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chlorambucin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Rituximab : đ</a:t>
            </a:r>
            <a:r>
              <a:rPr lang="vi-VN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độc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hoặc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phối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hợp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với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fludarabine</a:t>
            </a:r>
          </a:p>
          <a:p>
            <a:pPr lvl="1">
              <a:buFont typeface="Wingdings" pitchFamily="2" charset="2"/>
              <a:buChar char="q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tách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</a:t>
            </a:r>
            <a:r>
              <a:rPr lang="vi-VN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ơng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IVIG</a:t>
            </a:r>
          </a:p>
          <a:p>
            <a:pPr lvl="1">
              <a:buFont typeface="Wingdings" pitchFamily="2" charset="2"/>
              <a:buChar char="q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Interferron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alpha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tổ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hợp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Eculizumab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Corticoid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huyết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lạnh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06864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hỗ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trợ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Folate 1 mg/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kiềm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toan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365760" lvl="1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1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Hemolysis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endParaRPr lang="en-US" sz="3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DC3BCFE-0680-454D-82A1-A380306983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14856277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51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6F972F4-B34D-4BD8-879C-4A766964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F611E-C262-443E-8CAF-6B614F02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60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FE8E92-DFBB-4A1F-9CBB-5BF5B29DE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33885"/>
              </p:ext>
            </p:extLst>
          </p:nvPr>
        </p:nvGraphicFramePr>
        <p:xfrm>
          <a:off x="609600" y="118110"/>
          <a:ext cx="8153400" cy="49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24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35681" y="3497608"/>
            <a:ext cx="8543624" cy="1125649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  <a:tabLst>
                <a:tab pos="1414463" algn="l"/>
              </a:tabLst>
            </a:pPr>
            <a:r>
              <a:rPr lang="en-US" sz="4950" dirty="0">
                <a:solidFill>
                  <a:prstClr val="white"/>
                </a:solidFill>
                <a:latin typeface="Edwardian Script ITC" panose="030303020407070D0804" pitchFamily="66" charset="0"/>
              </a:rPr>
              <a:t>                  </a:t>
            </a:r>
            <a:r>
              <a:rPr lang="vi-VN" sz="5400" dirty="0">
                <a:solidFill>
                  <a:prstClr val="white"/>
                </a:solidFill>
                <a:latin typeface="Edwardian Script ITC" panose="030303020407070D0804" pitchFamily="66" charset="0"/>
              </a:rPr>
              <a:t>Thank you for your attention!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2996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ACD: laboratory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4CEDCD4-DE8A-43E9-92B1-9D6F914C68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0503615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49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ACD: making 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306040-6994-4906-8C52-921D14A7688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2718259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250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ACD: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2E0A0-C266-4798-8C8F-B9F91E9DA37E}" type="slidenum">
              <a:rPr lang="en-US" sz="600" b="1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9092D5-B8B4-4AAE-AC77-C944A93771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6783344"/>
              </p:ext>
            </p:extLst>
          </p:nvPr>
        </p:nvGraphicFramePr>
        <p:xfrm>
          <a:off x="609600" y="135255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44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Iron aenemia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</p:spPr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728528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85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750"/>
            <a:ext cx="7479274" cy="347357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30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aenemia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64842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 err="1">
                <a:latin typeface="Calibri" pitchFamily="34" charset="0"/>
                <a:cs typeface="Calibri" pitchFamily="34" charset="0"/>
              </a:rPr>
              <a:t>Sắt</a:t>
            </a:r>
            <a:r>
              <a:rPr lang="en-GB" dirty="0">
                <a:latin typeface="Calibri" pitchFamily="34" charset="0"/>
                <a:cs typeface="Calibri" pitchFamily="34" charset="0"/>
              </a:rPr>
              <a:t> HT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thấp</a:t>
            </a:r>
            <a:r>
              <a:rPr lang="en-GB" dirty="0">
                <a:latin typeface="Calibri" pitchFamily="34" charset="0"/>
                <a:cs typeface="Calibri" pitchFamily="34" charset="0"/>
              </a:rPr>
              <a:t> &lt; 45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ug</a:t>
            </a:r>
            <a:r>
              <a:rPr lang="en-GB" dirty="0">
                <a:latin typeface="Calibri" pitchFamily="34" charset="0"/>
                <a:cs typeface="Calibri" pitchFamily="34" charset="0"/>
              </a:rPr>
              <a:t>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dL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latin typeface="Calibri" pitchFamily="34" charset="0"/>
                <a:cs typeface="Calibri" pitchFamily="34" charset="0"/>
              </a:rPr>
              <a:t>TIBC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cao</a:t>
            </a:r>
            <a:r>
              <a:rPr lang="en-GB" dirty="0">
                <a:latin typeface="Calibri" pitchFamily="34" charset="0"/>
                <a:cs typeface="Calibri" pitchFamily="34" charset="0"/>
              </a:rPr>
              <a:t> &gt; 300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ug</a:t>
            </a:r>
            <a:r>
              <a:rPr lang="en-GB" dirty="0">
                <a:latin typeface="Calibri" pitchFamily="34" charset="0"/>
                <a:cs typeface="Calibri" pitchFamily="34" charset="0"/>
              </a:rPr>
              <a:t>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dL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latin typeface="Calibri" pitchFamily="34" charset="0"/>
                <a:cs typeface="Calibri" pitchFamily="34" charset="0"/>
              </a:rPr>
              <a:t>Ferritin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thấp</a:t>
            </a:r>
            <a:r>
              <a:rPr lang="en-GB" dirty="0">
                <a:latin typeface="Calibri" pitchFamily="34" charset="0"/>
                <a:cs typeface="Calibri" pitchFamily="34" charset="0"/>
              </a:rPr>
              <a:t> &lt; 20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ng</a:t>
            </a:r>
            <a:r>
              <a:rPr lang="en-GB" dirty="0">
                <a:latin typeface="Calibri" pitchFamily="34" charset="0"/>
                <a:cs typeface="Calibri" pitchFamily="34" charset="0"/>
              </a:rPr>
              <a:t>/mL </a:t>
            </a:r>
          </a:p>
        </p:txBody>
      </p:sp>
    </p:spTree>
    <p:extLst>
      <p:ext uri="{BB962C8B-B14F-4D97-AF65-F5344CB8AC3E}">
        <p14:creationId xmlns:p14="http://schemas.microsoft.com/office/powerpoint/2010/main" val="45224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random/>
      </p:transition>
    </mc:Choice>
    <mc:Fallback>
      <p:transition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Microsoft Office PowerPoint</Application>
  <PresentationFormat>On-screen Show (16:9)</PresentationFormat>
  <Paragraphs>294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Edwardian Script ITC</vt:lpstr>
      <vt:lpstr>Times New Roman</vt:lpstr>
      <vt:lpstr>Tw Cen MT</vt:lpstr>
      <vt:lpstr>Wingdings</vt:lpstr>
      <vt:lpstr>Wingdings 2</vt:lpstr>
      <vt:lpstr>Widescreen Presentation</vt:lpstr>
      <vt:lpstr>Diagnosis and treatment</vt:lpstr>
      <vt:lpstr>Thiếu máu do viêm mạn tính</vt:lpstr>
      <vt:lpstr>Thiếu máu do viêm mạn tính</vt:lpstr>
      <vt:lpstr>ACD: laboratory test</vt:lpstr>
      <vt:lpstr>ACD: making diagnosis</vt:lpstr>
      <vt:lpstr>ACD: treatment</vt:lpstr>
      <vt:lpstr>Iron aenemia</vt:lpstr>
      <vt:lpstr>Iron aenemia: Causes</vt:lpstr>
      <vt:lpstr>Iron aenemia: Laboratory </vt:lpstr>
      <vt:lpstr>Iron aenemia: Differential diagnosis</vt:lpstr>
      <vt:lpstr>Iron aenemia: Treatment</vt:lpstr>
      <vt:lpstr>Iron aenemia</vt:lpstr>
      <vt:lpstr>Iron aenemia: Iron supplement side effect</vt:lpstr>
      <vt:lpstr>Iron aenemia: IV route supplement</vt:lpstr>
      <vt:lpstr>Iron aenemia: Diet</vt:lpstr>
      <vt:lpstr>Iron aenemia: Follow-up</vt:lpstr>
      <vt:lpstr>Iron aenemia: Approach</vt:lpstr>
      <vt:lpstr>Hemolysis aenemia: Định nghĩa</vt:lpstr>
      <vt:lpstr>Hemolysis aenemia: Phân loại</vt:lpstr>
      <vt:lpstr>Hemolysis aenemia: Phân loại</vt:lpstr>
      <vt:lpstr>Hemolysis aenemia: Nguyên nhân</vt:lpstr>
      <vt:lpstr>Hemolysis aenemia: Chẩn đoán</vt:lpstr>
      <vt:lpstr>Hemolysis aenemia: Chẩn đoán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Điều trị</vt:lpstr>
      <vt:lpstr>Hemolysis aenemia: theo dõi và tái khám</vt:lpstr>
      <vt:lpstr>PowerPoint Presentation</vt:lpstr>
      <vt:lpstr>                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2019-07-08T18:11:17Z</dcterms:created>
  <dcterms:modified xsi:type="dcterms:W3CDTF">2019-07-08T18:18:01Z</dcterms:modified>
</cp:coreProperties>
</file>