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6" r:id="rId9"/>
    <p:sldId id="258" r:id="rId10"/>
    <p:sldId id="267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80050-0E26-4C7D-9A72-8C7529ABAF0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1C522-AB62-4909-85EA-B12D64390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TB (cell-based):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(Phospholipid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microparticles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neutrophil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monocyte).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–1%)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VII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IX, X, V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thrombin.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Antithrombin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Khuếch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thrombin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Phospholipid,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Thrombin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XI, V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vWF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VIII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VIII.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Khuếch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TC,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thrombin burst =&gt; fibrin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XIIIa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thrombin)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fibrin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B4C3-D0D2-4846-AA28-EBE8316DD0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Thrombin: Thrombin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Thrombomodulin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protein C . Protein 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vẹn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cofactor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cardiolipin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protein S, HDL).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protein 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VIIIa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heparan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sulphate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(heparin).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Protein Z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B4C3-D0D2-4846-AA28-EBE8316DD0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5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plasminogen. Plasminogen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Urokinase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(monocyte,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Plasmin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Fibrin. Plasmin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Fibrin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Fibrin.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antiplasmin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plasmin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plasminogen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fibrin,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thrombin)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B4C3-D0D2-4846-AA28-EBE8316DD0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3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B671-DBCD-424D-A4B0-4A71656F17B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C308-0CF5-47D9-892B-687EBD85E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800" dirty="0" err="1" smtClean="0"/>
              <a:t>QUÁ</a:t>
            </a:r>
            <a:r>
              <a:rPr lang="en-US" sz="5800" dirty="0" smtClean="0"/>
              <a:t> </a:t>
            </a:r>
            <a:r>
              <a:rPr lang="en-US" sz="5800" dirty="0" err="1" smtClean="0"/>
              <a:t>TRÌNH</a:t>
            </a:r>
            <a:r>
              <a:rPr lang="en-US" sz="5800" dirty="0" smtClean="0"/>
              <a:t> </a:t>
            </a:r>
            <a:r>
              <a:rPr lang="en-US" sz="5800" dirty="0" err="1" smtClean="0"/>
              <a:t>ĐÔNG</a:t>
            </a:r>
            <a:r>
              <a:rPr lang="en-US" sz="5800" dirty="0" smtClean="0"/>
              <a:t> </a:t>
            </a:r>
            <a:r>
              <a:rPr lang="en-US" sz="5800" dirty="0" err="1" smtClean="0"/>
              <a:t>CẦM</a:t>
            </a:r>
            <a:r>
              <a:rPr lang="en-US" sz="5800" dirty="0" smtClean="0"/>
              <a:t> </a:t>
            </a:r>
            <a:r>
              <a:rPr lang="en-US" sz="5800" dirty="0" err="1" smtClean="0"/>
              <a:t>MÁU</a:t>
            </a:r>
            <a:endParaRPr lang="en-US" sz="5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BS.CKI.NGUYỄN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 smtClean="0"/>
          </a:p>
          <a:p>
            <a:pPr algn="r"/>
            <a:r>
              <a:rPr lang="en-US" dirty="0" smtClean="0"/>
              <a:t>TS.BS. </a:t>
            </a:r>
            <a:r>
              <a:rPr lang="en-US" dirty="0" err="1" smtClean="0"/>
              <a:t>TRẦN</a:t>
            </a:r>
            <a:r>
              <a:rPr lang="en-US" dirty="0" smtClean="0"/>
              <a:t> THANH </a:t>
            </a:r>
            <a:r>
              <a:rPr lang="en-US" dirty="0" err="1" smtClean="0"/>
              <a:t>TÙNG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2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Plasminogen </a:t>
            </a:r>
            <a:r>
              <a:rPr lang="en-US" dirty="0" err="1" smtClean="0"/>
              <a:t>thành</a:t>
            </a:r>
            <a:r>
              <a:rPr lang="en-US" dirty="0" smtClean="0"/>
              <a:t> Plasmin,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Fibrin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: </a:t>
            </a:r>
            <a:r>
              <a:rPr lang="en-US" dirty="0" err="1" smtClean="0"/>
              <a:t>tPA</a:t>
            </a:r>
            <a:r>
              <a:rPr lang="en-US" dirty="0" smtClean="0"/>
              <a:t>, </a:t>
            </a:r>
            <a:r>
              <a:rPr lang="en-US" dirty="0" err="1" smtClean="0"/>
              <a:t>uPA</a:t>
            </a:r>
            <a:r>
              <a:rPr lang="en-US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XII: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7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SỢI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25" y="1264555"/>
            <a:ext cx="8876211" cy="52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9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XIN </a:t>
            </a:r>
            <a:r>
              <a:rPr lang="en-US" sz="7200" dirty="0" err="1" smtClean="0"/>
              <a:t>CÁM</a:t>
            </a:r>
            <a:r>
              <a:rPr lang="en-US" sz="7200" dirty="0" smtClean="0"/>
              <a:t> </a:t>
            </a:r>
            <a:r>
              <a:rPr lang="en-US" sz="7200" dirty="0" err="1" smtClean="0"/>
              <a:t>ƠN</a:t>
            </a:r>
            <a:r>
              <a:rPr lang="en-US" sz="7200" dirty="0" smtClean="0"/>
              <a:t>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318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chảy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: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Gồm</a:t>
            </a:r>
            <a:r>
              <a:rPr lang="en-US" dirty="0" smtClean="0"/>
              <a:t>: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ở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dính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 smtClean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=&gt;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04" y="1825625"/>
            <a:ext cx="6887592" cy="4351338"/>
          </a:xfrm>
        </p:spPr>
      </p:pic>
      <p:sp>
        <p:nvSpPr>
          <p:cNvPr id="5" name="Rectangle 4"/>
          <p:cNvSpPr/>
          <p:nvPr/>
        </p:nvSpPr>
        <p:spPr>
          <a:xfrm>
            <a:off x="527222" y="6311900"/>
            <a:ext cx="11425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Abajo, Francisco. (2011). Effects of Selective Serotonin Reuptake Inhibitors on Platelet Function Mechanisms, Clinical Outcomes and Implications for Use in Elderly Patients. Drugs &amp; aging. 28. 345-67. 10.2165/11589340-000000000-00000.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007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: in vitro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(cell-based): 3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Thrombin: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5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43" y="1379223"/>
            <a:ext cx="8358577" cy="5335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98789" y="6585330"/>
            <a:ext cx="6096000" cy="257956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Hoffman M, Monroe DM III. A cell-based model of hemostasis. </a:t>
            </a:r>
            <a:r>
              <a:rPr lang="en-US" sz="8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Thromb</a:t>
            </a:r>
            <a:r>
              <a:rPr lang="en-US" sz="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Haemost</a:t>
            </a:r>
            <a:r>
              <a:rPr lang="en-US" sz="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2001; 85:958–965.</a:t>
            </a:r>
            <a:endParaRPr lang="en-US" sz="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97" y="1264555"/>
            <a:ext cx="5330835" cy="53998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698789" y="6585330"/>
            <a:ext cx="6096000" cy="257956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Hoffman M, Monroe DM III. A cell-based model of hemostasis. </a:t>
            </a:r>
            <a:r>
              <a:rPr lang="en-US" sz="8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Thromb</a:t>
            </a:r>
            <a:r>
              <a:rPr lang="en-US" sz="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Haemost</a:t>
            </a:r>
            <a:r>
              <a:rPr lang="en-US" sz="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2001; 85:958–965.</a:t>
            </a:r>
            <a:endParaRPr lang="en-US" sz="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9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trú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: Thrombin =&gt;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Thrombin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 Protein C, Protein S, </a:t>
            </a:r>
            <a:r>
              <a:rPr lang="en-US" dirty="0" err="1" smtClean="0"/>
              <a:t>Antithrombin</a:t>
            </a:r>
            <a:r>
              <a:rPr lang="en-US" dirty="0" smtClean="0"/>
              <a:t>, </a:t>
            </a:r>
            <a:r>
              <a:rPr lang="en-US" dirty="0" err="1" smtClean="0"/>
              <a:t>TFPI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2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1523" y="1341120"/>
            <a:ext cx="6739493" cy="478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3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883</Words>
  <Application>Microsoft Office PowerPoint</Application>
  <PresentationFormat>Widescreen</PresentationFormat>
  <Paragraphs>41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QUÁ TRÌNH ĐÔNG CẦM MÁU</vt:lpstr>
      <vt:lpstr>GIỚI THIỆU</vt:lpstr>
      <vt:lpstr>ĐÔNG MÁU BAN ĐẦU</vt:lpstr>
      <vt:lpstr>ĐÔNG MÁU BAN ĐẦU</vt:lpstr>
      <vt:lpstr>ĐÔNG MÁU HUYẾT TƯƠNG</vt:lpstr>
      <vt:lpstr>MÔ HÌNH ĐÔNG MÁU CỔ ĐIỂN</vt:lpstr>
      <vt:lpstr>MÔ HÌNH ĐÔNG MÁU DỰA TRÊN TẾ BÀO</vt:lpstr>
      <vt:lpstr>KHÁNG ĐÔNG TỰ NHIÊN</vt:lpstr>
      <vt:lpstr>KHÁNG ĐÔNG TỰ NHIÊN</vt:lpstr>
      <vt:lpstr>QUÁ TRÌNH TIÊU SỢI HUYẾT</vt:lpstr>
      <vt:lpstr>QUÁ TRÌNH TIÊU SỢI HUYẾT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QUÁ TRÌNH ĐÔNG CẦM MÁU</dc:title>
  <dc:creator>User</dc:creator>
  <cp:lastModifiedBy>User</cp:lastModifiedBy>
  <cp:revision>4</cp:revision>
  <dcterms:created xsi:type="dcterms:W3CDTF">2019-10-26T02:24:47Z</dcterms:created>
  <dcterms:modified xsi:type="dcterms:W3CDTF">2019-11-29T02:26:47Z</dcterms:modified>
</cp:coreProperties>
</file>