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CBB4-CDCA-4577-9650-AB9860A9065F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1F2F-756A-4752-B9B9-20333431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CBB4-CDCA-4577-9650-AB9860A9065F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1F2F-756A-4752-B9B9-20333431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1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CBB4-CDCA-4577-9650-AB9860A9065F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1F2F-756A-4752-B9B9-20333431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0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CBB4-CDCA-4577-9650-AB9860A9065F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1F2F-756A-4752-B9B9-20333431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4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CBB4-CDCA-4577-9650-AB9860A9065F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1F2F-756A-4752-B9B9-20333431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8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CBB4-CDCA-4577-9650-AB9860A9065F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1F2F-756A-4752-B9B9-20333431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2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CBB4-CDCA-4577-9650-AB9860A9065F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1F2F-756A-4752-B9B9-20333431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9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CBB4-CDCA-4577-9650-AB9860A9065F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1F2F-756A-4752-B9B9-20333431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4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CBB4-CDCA-4577-9650-AB9860A9065F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1F2F-756A-4752-B9B9-20333431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5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CBB4-CDCA-4577-9650-AB9860A9065F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1F2F-756A-4752-B9B9-20333431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5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CBB4-CDCA-4577-9650-AB9860A9065F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1F2F-756A-4752-B9B9-20333431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7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9CBB4-CDCA-4577-9650-AB9860A9065F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21F2F-756A-4752-B9B9-20333431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572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2400" i="1" smtClean="0">
                <a:solidFill>
                  <a:srgbClr val="002060"/>
                </a:solidFill>
              </a:rPr>
              <a:t>CA LÂM SÀNG </a:t>
            </a:r>
            <a:endParaRPr lang="en-US" sz="2400" i="1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153400" cy="1752600"/>
          </a:xfrm>
        </p:spPr>
        <p:txBody>
          <a:bodyPr>
            <a:normAutofit/>
          </a:bodyPr>
          <a:lstStyle/>
          <a:p>
            <a:r>
              <a:rPr lang="en-US" sz="4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RỐI LOẠN ĐÔNG MÁU </a:t>
            </a:r>
            <a:endParaRPr lang="en-US" sz="4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1400" y="41910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5024"/>
                </a:solidFill>
                <a:latin typeface="Times New Roman" pitchFamily="18" charset="0"/>
                <a:cs typeface="Times New Roman" pitchFamily="18" charset="0"/>
              </a:rPr>
              <a:t>BS SUZANNE MCB THANH THANH</a:t>
            </a:r>
            <a:endParaRPr lang="en-US" sz="2000">
              <a:solidFill>
                <a:srgbClr val="005024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smtClean="0">
                <a:solidFill>
                  <a:srgbClr val="005024"/>
                </a:solidFill>
                <a:latin typeface="Times New Roman" pitchFamily="18" charset="0"/>
                <a:cs typeface="Times New Roman" pitchFamily="18" charset="0"/>
              </a:rPr>
              <a:t>BM HUYẾT HỌC , ĐHYD TPHCM </a:t>
            </a:r>
            <a:endParaRPr lang="en-US" sz="2000">
              <a:solidFill>
                <a:srgbClr val="00502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6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LÝ DO HỌC CA LS RỐI LOẠN ĐÔNG MÁU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RLĐM CÓ THỂ GẶP Ở BẤT CỨ CHUYÊN KHOA : NỘI , NGOẠI, SẢN , NHI , PHẪU THUẬT , GÂY MÊ ….</a:t>
            </a:r>
          </a:p>
          <a:p>
            <a:r>
              <a:rPr lang="en-US" smtClean="0">
                <a:solidFill>
                  <a:srgbClr val="002060"/>
                </a:solidFill>
              </a:rPr>
              <a:t>NHẬN BIẾT ĐỂ CÓ THỂ XỬ LÝ KỊP THỜI </a:t>
            </a:r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9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MỤC TIÊU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ÁP DỤNG KIẾN THỨC ĐÃ HỌC GIẢI THÍCH NGUYÊN NHÂN BN RLDM 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ĐỀ NGHI  CÁC XN CHẨN ĐOÁN RLDM 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PHÂN TÍCH KẾT QUẢ XN 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XỬ LÝ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7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TÀI LIỆU ĐỌC TRƯỚC KHI LÊN LỚP</a:t>
            </a:r>
            <a:br>
              <a:rPr lang="en-US" sz="3600">
                <a:solidFill>
                  <a:srgbClr val="FF0000"/>
                </a:solidFill>
              </a:rPr>
            </a:b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1. </a:t>
            </a:r>
            <a:r>
              <a:rPr lang="en-US" smtClean="0"/>
              <a:t>Suzanne MCB Thanh Thanh, Sinh </a:t>
            </a:r>
            <a:r>
              <a:rPr lang="en-US"/>
              <a:t>lý đông cầm </a:t>
            </a:r>
            <a:r>
              <a:rPr lang="en-US" smtClean="0"/>
              <a:t>máu. </a:t>
            </a:r>
            <a:r>
              <a:rPr lang="en-US"/>
              <a:t>Sách module Huyết Học Y </a:t>
            </a:r>
            <a:r>
              <a:rPr lang="en-US" smtClean="0"/>
              <a:t>2., </a:t>
            </a:r>
            <a:r>
              <a:rPr lang="en-US"/>
              <a:t>NXB Y học 2019. Trang 157-160</a:t>
            </a:r>
          </a:p>
          <a:p>
            <a:r>
              <a:rPr lang="en-US"/>
              <a:t>2. </a:t>
            </a:r>
            <a:r>
              <a:rPr lang="en-US" smtClean="0"/>
              <a:t>Trần Văn Bình, Rối </a:t>
            </a:r>
            <a:r>
              <a:rPr lang="en-US"/>
              <a:t>loạn đông máu mắc phải </a:t>
            </a:r>
            <a:r>
              <a:rPr lang="en-US" smtClean="0"/>
              <a:t>. </a:t>
            </a:r>
            <a:r>
              <a:rPr lang="en-US"/>
              <a:t>Sách  Bệnh lý Huyết học.  Chủ biên Nguyễn Tấn Bỉnh, NXB Y học 2016. Trang 32-33</a:t>
            </a:r>
          </a:p>
          <a:p>
            <a:r>
              <a:rPr lang="en-US"/>
              <a:t>3. </a:t>
            </a:r>
            <a:r>
              <a:rPr lang="en-US" smtClean="0"/>
              <a:t>Suzanne MCB Thanh Thanh, Bài </a:t>
            </a:r>
            <a:r>
              <a:rPr lang="en-US"/>
              <a:t>lý thuyết: các xét nghiệm đông cầm máu ứng dụng trên lâm </a:t>
            </a:r>
            <a:r>
              <a:rPr lang="en-US" smtClean="0"/>
              <a:t>sàng. </a:t>
            </a:r>
            <a:r>
              <a:rPr lang="en-US"/>
              <a:t>Trang </a:t>
            </a:r>
            <a:r>
              <a:rPr lang="en-US" smtClean="0"/>
              <a:t>3-5.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5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180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CA LÂM SÀNG </vt:lpstr>
      <vt:lpstr>LÝ DO HỌC CA LS RỐI LOẠN ĐÔNG MÁU</vt:lpstr>
      <vt:lpstr>MỤC TIÊU </vt:lpstr>
      <vt:lpstr>TÀI LIỆU ĐỌC TRƯỚC KHI LÊN LỚP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LÂM SÀNG</dc:title>
  <dc:creator>DELL</dc:creator>
  <cp:lastModifiedBy>DELL</cp:lastModifiedBy>
  <cp:revision>46</cp:revision>
  <dcterms:created xsi:type="dcterms:W3CDTF">2019-06-06T07:06:27Z</dcterms:created>
  <dcterms:modified xsi:type="dcterms:W3CDTF">2019-07-23T22:07:27Z</dcterms:modified>
</cp:coreProperties>
</file>