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B667-5BB2-DE4F-B7CB-986C30120583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EDB8-D95B-F148-8F2C-3737688C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2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B667-5BB2-DE4F-B7CB-986C30120583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EDB8-D95B-F148-8F2C-3737688C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B667-5BB2-DE4F-B7CB-986C30120583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EDB8-D95B-F148-8F2C-3737688C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B667-5BB2-DE4F-B7CB-986C30120583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EDB8-D95B-F148-8F2C-3737688C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4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B667-5BB2-DE4F-B7CB-986C30120583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EDB8-D95B-F148-8F2C-3737688C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9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B667-5BB2-DE4F-B7CB-986C30120583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EDB8-D95B-F148-8F2C-3737688C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4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B667-5BB2-DE4F-B7CB-986C30120583}" type="datetimeFigureOut">
              <a:rPr lang="en-US" smtClean="0"/>
              <a:t>4/16/20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EDB8-D95B-F148-8F2C-3737688C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6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B667-5BB2-DE4F-B7CB-986C30120583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EDB8-D95B-F148-8F2C-3737688C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B667-5BB2-DE4F-B7CB-986C30120583}" type="datetimeFigureOut">
              <a:rPr lang="en-US" smtClean="0"/>
              <a:t>4/16/20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EDB8-D95B-F148-8F2C-3737688C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B667-5BB2-DE4F-B7CB-986C30120583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EDB8-D95B-F148-8F2C-3737688C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5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B667-5BB2-DE4F-B7CB-986C30120583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EDB8-D95B-F148-8F2C-3737688C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2B667-5BB2-DE4F-B7CB-986C30120583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1EDB8-D95B-F148-8F2C-3737688C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4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CĐ 5: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dạ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78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CHUYỂN DẠ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endParaRPr lang="en-US" dirty="0" smtClean="0"/>
          </a:p>
          <a:p>
            <a:pPr lvl="1"/>
            <a:r>
              <a:rPr lang="en-US" dirty="0" smtClean="0"/>
              <a:t>GĐ1: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CTC</a:t>
            </a:r>
          </a:p>
          <a:p>
            <a:pPr lvl="2"/>
            <a:r>
              <a:rPr lang="en-US" dirty="0" smtClean="0"/>
              <a:t>GĐ </a:t>
            </a:r>
            <a:r>
              <a:rPr lang="en-US" dirty="0" err="1" smtClean="0"/>
              <a:t>tiềm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endParaRPr lang="en-US" dirty="0" smtClean="0"/>
          </a:p>
          <a:p>
            <a:pPr lvl="2"/>
            <a:r>
              <a:rPr lang="en-US" dirty="0" smtClean="0"/>
              <a:t>GĐ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 lvl="1"/>
            <a:r>
              <a:rPr lang="en-US" dirty="0" smtClean="0"/>
              <a:t>GĐ2: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thai</a:t>
            </a:r>
            <a:endParaRPr lang="en-US" dirty="0" smtClean="0"/>
          </a:p>
          <a:p>
            <a:pPr lvl="1"/>
            <a:r>
              <a:rPr lang="en-US" dirty="0" smtClean="0"/>
              <a:t>GĐ3: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dạ</a:t>
            </a:r>
            <a:endParaRPr lang="en-US" dirty="0" smtClean="0"/>
          </a:p>
          <a:p>
            <a:pPr lvl="1"/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Passenger</a:t>
            </a:r>
          </a:p>
          <a:p>
            <a:pPr lvl="1"/>
            <a:r>
              <a:rPr lang="en-US" dirty="0" smtClean="0"/>
              <a:t>Passage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701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CHUYỂN DẠ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endParaRPr lang="en-US" dirty="0" smtClean="0"/>
          </a:p>
          <a:p>
            <a:pPr lvl="1"/>
            <a:r>
              <a:rPr lang="en-US" dirty="0" err="1" smtClean="0"/>
              <a:t>Trên</a:t>
            </a:r>
            <a:r>
              <a:rPr lang="en-US" dirty="0" smtClean="0"/>
              <a:t> 24 </a:t>
            </a:r>
            <a:r>
              <a:rPr lang="en-US" dirty="0" err="1" smtClean="0"/>
              <a:t>giờ</a:t>
            </a:r>
            <a:endParaRPr lang="en-US" dirty="0" smtClean="0"/>
          </a:p>
          <a:p>
            <a:pPr lvl="1"/>
            <a:r>
              <a:rPr lang="en-US" dirty="0" smtClean="0"/>
              <a:t>CD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: </a:t>
            </a:r>
            <a:r>
              <a:rPr lang="en-US" dirty="0" err="1" smtClean="0"/>
              <a:t>trên</a:t>
            </a:r>
            <a:r>
              <a:rPr lang="en-US" dirty="0" smtClean="0"/>
              <a:t> 12 </a:t>
            </a:r>
            <a:r>
              <a:rPr lang="en-US" dirty="0" err="1" smtClean="0"/>
              <a:t>giờ</a:t>
            </a:r>
            <a:endParaRPr lang="en-US" dirty="0" smtClean="0"/>
          </a:p>
          <a:p>
            <a:r>
              <a:rPr lang="en-US" dirty="0" smtClean="0"/>
              <a:t>CD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nghẽn</a:t>
            </a:r>
            <a:r>
              <a:rPr lang="en-US" dirty="0" smtClean="0"/>
              <a:t> –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vượt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ngại</a:t>
            </a:r>
            <a:endParaRPr lang="en-US" dirty="0" smtClean="0"/>
          </a:p>
          <a:p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xứng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chậu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126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CHUYỂN DẠ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CD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nghẽn</a:t>
            </a:r>
            <a:endParaRPr lang="en-US" dirty="0" smtClean="0"/>
          </a:p>
          <a:p>
            <a:pPr lvl="1"/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thai</a:t>
            </a:r>
            <a:endParaRPr lang="en-US" dirty="0" smtClean="0"/>
          </a:p>
          <a:p>
            <a:pPr lvl="1"/>
            <a:r>
              <a:rPr lang="en-US" dirty="0" err="1" smtClean="0"/>
              <a:t>Vỡ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endParaRPr lang="en-US" dirty="0" smtClean="0"/>
          </a:p>
          <a:p>
            <a:pPr lvl="1"/>
            <a:r>
              <a:rPr lang="en-US" dirty="0" err="1" smtClean="0"/>
              <a:t>Dò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dục</a:t>
            </a:r>
            <a:endParaRPr lang="en-US" dirty="0" smtClean="0"/>
          </a:p>
          <a:p>
            <a:pPr lvl="1"/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ối</a:t>
            </a:r>
            <a:r>
              <a:rPr lang="en-US" dirty="0" smtClean="0"/>
              <a:t>, </a:t>
            </a: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31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CHUYỂN DẠ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: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dạ</a:t>
            </a:r>
            <a:r>
              <a:rPr lang="en-US" dirty="0" smtClean="0"/>
              <a:t>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endParaRPr lang="en-US" dirty="0" smtClean="0"/>
          </a:p>
          <a:p>
            <a:r>
              <a:rPr lang="en-US" dirty="0" smtClean="0"/>
              <a:t>WHO 1993 – WHO 2004</a:t>
            </a:r>
            <a:endParaRPr lang="en-US" dirty="0"/>
          </a:p>
        </p:txBody>
      </p:sp>
      <p:pic>
        <p:nvPicPr>
          <p:cNvPr id="4" name="Picture 3" descr="unname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85" y="2848857"/>
            <a:ext cx="2444805" cy="3714362"/>
          </a:xfrm>
          <a:prstGeom prst="rect">
            <a:avLst/>
          </a:prstGeom>
        </p:spPr>
      </p:pic>
      <p:pic>
        <p:nvPicPr>
          <p:cNvPr id="5" name="Picture 4" descr="2-Figure1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631" y="2848856"/>
            <a:ext cx="2949562" cy="37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91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CHUYỂN DẠ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2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endParaRPr lang="en-US" dirty="0" smtClean="0"/>
          </a:p>
          <a:p>
            <a:pPr lvl="1"/>
            <a:r>
              <a:rPr lang="en-US" dirty="0" smtClean="0"/>
              <a:t>Con so: &gt;= 2h;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tê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&gt;=3h</a:t>
            </a:r>
          </a:p>
          <a:p>
            <a:pPr lvl="1"/>
            <a:r>
              <a:rPr lang="en-US" dirty="0" smtClean="0"/>
              <a:t>Con </a:t>
            </a:r>
            <a:r>
              <a:rPr lang="en-US" dirty="0" err="1" smtClean="0"/>
              <a:t>rạ</a:t>
            </a:r>
            <a:r>
              <a:rPr lang="en-US" dirty="0" smtClean="0"/>
              <a:t>: &gt;=1h;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tê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&gt;=2h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9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SUY THAI TRONG 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thai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CD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thai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nguy</a:t>
            </a:r>
            <a:r>
              <a:rPr lang="en-US" dirty="0" smtClean="0"/>
              <a:t> </a:t>
            </a:r>
            <a:r>
              <a:rPr lang="en-US" dirty="0" err="1" smtClean="0"/>
              <a:t>hiểm</a:t>
            </a:r>
            <a:endParaRPr lang="en-US" dirty="0" smtClean="0"/>
          </a:p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chẩn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EFM,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kém</a:t>
            </a:r>
            <a:endParaRPr lang="en-US" dirty="0"/>
          </a:p>
          <a:p>
            <a:pPr lvl="1"/>
            <a:r>
              <a:rPr lang="en-US" dirty="0" smtClean="0"/>
              <a:t>pH </a:t>
            </a:r>
            <a:r>
              <a:rPr lang="en-US" dirty="0" err="1" smtClean="0"/>
              <a:t>máu</a:t>
            </a:r>
            <a:r>
              <a:rPr lang="en-US" dirty="0" smtClean="0"/>
              <a:t> da </a:t>
            </a:r>
            <a:r>
              <a:rPr lang="en-US" dirty="0" err="1" smtClean="0"/>
              <a:t>đầu</a:t>
            </a:r>
            <a:endParaRPr lang="en-US" dirty="0" smtClean="0"/>
          </a:p>
          <a:p>
            <a:pPr lvl="1"/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MLT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thai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96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SUY THAI TRONG CHUYỂN DẠ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 </a:t>
            </a:r>
            <a:r>
              <a:rPr lang="en-US" dirty="0" err="1" smtClean="0"/>
              <a:t>dây</a:t>
            </a:r>
            <a:r>
              <a:rPr lang="en-US" dirty="0" smtClean="0"/>
              <a:t> </a:t>
            </a:r>
            <a:r>
              <a:rPr lang="en-US" dirty="0" err="1" smtClean="0"/>
              <a:t>rốn</a:t>
            </a:r>
            <a:r>
              <a:rPr lang="en-US" dirty="0" smtClean="0"/>
              <a:t>: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thai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,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MLT</a:t>
            </a:r>
          </a:p>
          <a:p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EFM</a:t>
            </a:r>
          </a:p>
          <a:p>
            <a:pPr lvl="1"/>
            <a:r>
              <a:rPr lang="en-US" dirty="0" err="1" smtClean="0"/>
              <a:t>Thở</a:t>
            </a:r>
            <a:r>
              <a:rPr lang="en-US" dirty="0" smtClean="0"/>
              <a:t> oxy</a:t>
            </a:r>
          </a:p>
          <a:p>
            <a:pPr lvl="1"/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đẳng</a:t>
            </a:r>
            <a:r>
              <a:rPr lang="en-US" dirty="0" smtClean="0"/>
              <a:t> </a:t>
            </a:r>
            <a:r>
              <a:rPr lang="en-US" dirty="0" err="1" smtClean="0"/>
              <a:t>trương</a:t>
            </a:r>
            <a:endParaRPr lang="en-US" dirty="0" smtClean="0"/>
          </a:p>
          <a:p>
            <a:pPr lvl="1"/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nghiêng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22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HỒI SỨC SƠ SINH</a:t>
            </a:r>
            <a:endParaRPr lang="en-US" dirty="0"/>
          </a:p>
        </p:txBody>
      </p:sp>
      <p:pic>
        <p:nvPicPr>
          <p:cNvPr id="4" name="Content Placeholder 3" descr="hoi-suc-so-sinh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746" r="-63746"/>
          <a:stretch>
            <a:fillRect/>
          </a:stretch>
        </p:blipFill>
        <p:spPr>
          <a:xfrm>
            <a:off x="125245" y="1417638"/>
            <a:ext cx="9121197" cy="5016307"/>
          </a:xfrm>
        </p:spPr>
      </p:pic>
    </p:spTree>
    <p:extLst>
      <p:ext uri="{BB962C8B-B14F-4D97-AF65-F5344CB8AC3E}">
        <p14:creationId xmlns:p14="http://schemas.microsoft.com/office/powerpoint/2010/main" val="3173747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222</Words>
  <Application>Microsoft Macintosh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CĐ 5: Quản lý chuyển dạ</vt:lpstr>
      <vt:lpstr>CHUYỂN DẠ</vt:lpstr>
      <vt:lpstr>CHUYỂN DẠ</vt:lpstr>
      <vt:lpstr>CHUYỂN DẠ</vt:lpstr>
      <vt:lpstr>CHUYỂN DẠ</vt:lpstr>
      <vt:lpstr>CHUYỂN DẠ</vt:lpstr>
      <vt:lpstr>SUY THAI TRONG CD</vt:lpstr>
      <vt:lpstr>SUY THAI TRONG CHUYỂN DẠ</vt:lpstr>
      <vt:lpstr>HỒI SỨC SƠ SINH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CĐ 5: Quản lý chuyển dạ</dc:title>
  <dc:creator>PHAM THANH HOANG</dc:creator>
  <cp:lastModifiedBy>PHAM THANH HOANG</cp:lastModifiedBy>
  <cp:revision>7</cp:revision>
  <dcterms:created xsi:type="dcterms:W3CDTF">2020-04-16T06:17:02Z</dcterms:created>
  <dcterms:modified xsi:type="dcterms:W3CDTF">2020-04-16T08:35:47Z</dcterms:modified>
</cp:coreProperties>
</file>