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64" r:id="rId7"/>
    <p:sldId id="265" r:id="rId8"/>
    <p:sldId id="266" r:id="rId9"/>
    <p:sldId id="267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1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Âu Nhựt Luân" userId="S::aunhutluan@ump.edu.vn::3e1afd67-a24c-48e2-9a3f-4d7b425a7751" providerId="AD" clId="Web-{64B765E2-7DA9-46F5-BEF2-AB1E63C9EA06}"/>
    <pc:docChg chg="modSld">
      <pc:chgData name="Âu Nhựt Luân" userId="S::aunhutluan@ump.edu.vn::3e1afd67-a24c-48e2-9a3f-4d7b425a7751" providerId="AD" clId="Web-{64B765E2-7DA9-46F5-BEF2-AB1E63C9EA06}" dt="2020-04-23T09:15:47.130" v="143" actId="20577"/>
      <pc:docMkLst>
        <pc:docMk/>
      </pc:docMkLst>
      <pc:sldChg chg="modSp">
        <pc:chgData name="Âu Nhựt Luân" userId="S::aunhutluan@ump.edu.vn::3e1afd67-a24c-48e2-9a3f-4d7b425a7751" providerId="AD" clId="Web-{64B765E2-7DA9-46F5-BEF2-AB1E63C9EA06}" dt="2020-04-23T09:15:47.130" v="142" actId="20577"/>
        <pc:sldMkLst>
          <pc:docMk/>
          <pc:sldMk cId="1045136158" sldId="262"/>
        </pc:sldMkLst>
        <pc:spChg chg="mod">
          <ac:chgData name="Âu Nhựt Luân" userId="S::aunhutluan@ump.edu.vn::3e1afd67-a24c-48e2-9a3f-4d7b425a7751" providerId="AD" clId="Web-{64B765E2-7DA9-46F5-BEF2-AB1E63C9EA06}" dt="2020-04-23T09:15:47.130" v="142" actId="20577"/>
          <ac:spMkLst>
            <pc:docMk/>
            <pc:sldMk cId="1045136158" sldId="262"/>
            <ac:spMk id="4" creationId="{6C572E45-4AB0-4155-9272-9A1B3E59DCF7}"/>
          </ac:spMkLst>
        </pc:spChg>
      </pc:sldChg>
    </pc:docChg>
  </pc:docChgLst>
  <pc:docChgLst>
    <pc:chgData name="Âu Nhựt Luân" userId="S::aunhutluan@ump.edu.vn::3e1afd67-a24c-48e2-9a3f-4d7b425a7751" providerId="AD" clId="Web-{CD856E1F-EA93-4562-B9A3-BBD062EE5AEE}"/>
    <pc:docChg chg="modSld">
      <pc:chgData name="Âu Nhựt Luân" userId="S::aunhutluan@ump.edu.vn::3e1afd67-a24c-48e2-9a3f-4d7b425a7751" providerId="AD" clId="Web-{CD856E1F-EA93-4562-B9A3-BBD062EE5AEE}" dt="2020-04-23T06:28:29.470" v="9" actId="20577"/>
      <pc:docMkLst>
        <pc:docMk/>
      </pc:docMkLst>
      <pc:sldChg chg="modSp">
        <pc:chgData name="Âu Nhựt Luân" userId="S::aunhutluan@ump.edu.vn::3e1afd67-a24c-48e2-9a3f-4d7b425a7751" providerId="AD" clId="Web-{CD856E1F-EA93-4562-B9A3-BBD062EE5AEE}" dt="2020-04-23T06:28:29.454" v="8" actId="20577"/>
        <pc:sldMkLst>
          <pc:docMk/>
          <pc:sldMk cId="1546876608" sldId="259"/>
        </pc:sldMkLst>
        <pc:spChg chg="mod">
          <ac:chgData name="Âu Nhựt Luân" userId="S::aunhutluan@ump.edu.vn::3e1afd67-a24c-48e2-9a3f-4d7b425a7751" providerId="AD" clId="Web-{CD856E1F-EA93-4562-B9A3-BBD062EE5AEE}" dt="2020-04-23T06:28:29.454" v="8" actId="20577"/>
          <ac:spMkLst>
            <pc:docMk/>
            <pc:sldMk cId="1546876608" sldId="259"/>
            <ac:spMk id="3" creationId="{4899344C-1740-47A8-9906-0111B52EF02E}"/>
          </ac:spMkLst>
        </pc:spChg>
      </pc:sldChg>
    </pc:docChg>
  </pc:docChgLst>
  <pc:docChgLst>
    <pc:chgData name="Âu Nhựt Luân" userId="S::aunhutluan@ump.edu.vn::3e1afd67-a24c-48e2-9a3f-4d7b425a7751" providerId="AD" clId="Web-{28487CF1-3CCE-4D58-876F-948E12727684}"/>
    <pc:docChg chg="modSld">
      <pc:chgData name="Âu Nhựt Luân" userId="S::aunhutluan@ump.edu.vn::3e1afd67-a24c-48e2-9a3f-4d7b425a7751" providerId="AD" clId="Web-{28487CF1-3CCE-4D58-876F-948E12727684}" dt="2020-04-23T14:00:44.031" v="70" actId="20577"/>
      <pc:docMkLst>
        <pc:docMk/>
      </pc:docMkLst>
      <pc:sldChg chg="modSp">
        <pc:chgData name="Âu Nhựt Luân" userId="S::aunhutluan@ump.edu.vn::3e1afd67-a24c-48e2-9a3f-4d7b425a7751" providerId="AD" clId="Web-{28487CF1-3CCE-4D58-876F-948E12727684}" dt="2020-04-23T14:00:07.343" v="49" actId="20577"/>
        <pc:sldMkLst>
          <pc:docMk/>
          <pc:sldMk cId="473526800" sldId="257"/>
        </pc:sldMkLst>
        <pc:spChg chg="mod">
          <ac:chgData name="Âu Nhựt Luân" userId="S::aunhutluan@ump.edu.vn::3e1afd67-a24c-48e2-9a3f-4d7b425a7751" providerId="AD" clId="Web-{28487CF1-3CCE-4D58-876F-948E12727684}" dt="2020-04-23T14:00:07.343" v="49" actId="20577"/>
          <ac:spMkLst>
            <pc:docMk/>
            <pc:sldMk cId="473526800" sldId="257"/>
            <ac:spMk id="3" creationId="{C0830777-2805-4B82-9885-847C42CC2BA0}"/>
          </ac:spMkLst>
        </pc:spChg>
      </pc:sldChg>
      <pc:sldChg chg="modSp">
        <pc:chgData name="Âu Nhựt Luân" userId="S::aunhutluan@ump.edu.vn::3e1afd67-a24c-48e2-9a3f-4d7b425a7751" providerId="AD" clId="Web-{28487CF1-3CCE-4D58-876F-948E12727684}" dt="2020-04-23T14:00:44.015" v="69" actId="20577"/>
        <pc:sldMkLst>
          <pc:docMk/>
          <pc:sldMk cId="1238890036" sldId="264"/>
        </pc:sldMkLst>
        <pc:spChg chg="mod">
          <ac:chgData name="Âu Nhựt Luân" userId="S::aunhutluan@ump.edu.vn::3e1afd67-a24c-48e2-9a3f-4d7b425a7751" providerId="AD" clId="Web-{28487CF1-3CCE-4D58-876F-948E12727684}" dt="2020-04-23T14:00:44.015" v="69" actId="20577"/>
          <ac:spMkLst>
            <pc:docMk/>
            <pc:sldMk cId="1238890036" sldId="264"/>
            <ac:spMk id="3" creationId="{C0830777-2805-4B82-9885-847C42CC2BA0}"/>
          </ac:spMkLst>
        </pc:spChg>
      </pc:sldChg>
    </pc:docChg>
  </pc:docChgLst>
  <pc:docChgLst>
    <pc:chgData name="Thien Nguyen - Y17" userId="8a2f91e4-1e13-4673-a88c-a1a9aa4f0135" providerId="ADAL" clId="{D627F010-5848-4E9F-A379-EE1F1F6EDD48}"/>
    <pc:docChg chg="modSld">
      <pc:chgData name="Thien Nguyen - Y17" userId="8a2f91e4-1e13-4673-a88c-a1a9aa4f0135" providerId="ADAL" clId="{D627F010-5848-4E9F-A379-EE1F1F6EDD48}" dt="2020-12-08T13:08:13.256" v="5" actId="20577"/>
      <pc:docMkLst>
        <pc:docMk/>
      </pc:docMkLst>
      <pc:sldChg chg="modSp mod">
        <pc:chgData name="Thien Nguyen - Y17" userId="8a2f91e4-1e13-4673-a88c-a1a9aa4f0135" providerId="ADAL" clId="{D627F010-5848-4E9F-A379-EE1F1F6EDD48}" dt="2020-12-08T13:05:29.435" v="0" actId="20577"/>
        <pc:sldMkLst>
          <pc:docMk/>
          <pc:sldMk cId="473526800" sldId="257"/>
        </pc:sldMkLst>
        <pc:spChg chg="mod">
          <ac:chgData name="Thien Nguyen - Y17" userId="8a2f91e4-1e13-4673-a88c-a1a9aa4f0135" providerId="ADAL" clId="{D627F010-5848-4E9F-A379-EE1F1F6EDD48}" dt="2020-12-08T13:05:29.435" v="0" actId="20577"/>
          <ac:spMkLst>
            <pc:docMk/>
            <pc:sldMk cId="473526800" sldId="257"/>
            <ac:spMk id="3" creationId="{C0830777-2805-4B82-9885-847C42CC2BA0}"/>
          </ac:spMkLst>
        </pc:spChg>
      </pc:sldChg>
      <pc:sldChg chg="modSp mod">
        <pc:chgData name="Thien Nguyen - Y17" userId="8a2f91e4-1e13-4673-a88c-a1a9aa4f0135" providerId="ADAL" clId="{D627F010-5848-4E9F-A379-EE1F1F6EDD48}" dt="2020-12-08T13:08:13.256" v="5" actId="20577"/>
        <pc:sldMkLst>
          <pc:docMk/>
          <pc:sldMk cId="1469495243" sldId="267"/>
        </pc:sldMkLst>
        <pc:spChg chg="mod">
          <ac:chgData name="Thien Nguyen - Y17" userId="8a2f91e4-1e13-4673-a88c-a1a9aa4f0135" providerId="ADAL" clId="{D627F010-5848-4E9F-A379-EE1F1F6EDD48}" dt="2020-12-08T13:08:13.256" v="5" actId="20577"/>
          <ac:spMkLst>
            <pc:docMk/>
            <pc:sldMk cId="1469495243" sldId="267"/>
            <ac:spMk id="3" creationId="{C0830777-2805-4B82-9885-847C42CC2BA0}"/>
          </ac:spMkLst>
        </pc:spChg>
      </pc:sldChg>
    </pc:docChg>
  </pc:docChgLst>
  <pc:docChgLst>
    <pc:chgData name="Âu Nhựt Luân" userId="S::aunhutluan@ump.edu.vn::3e1afd67-a24c-48e2-9a3f-4d7b425a7751" providerId="AD" clId="Web-{C78C8CC6-82A2-4293-A659-2699D9E9DA5B}"/>
    <pc:docChg chg="addSld delSld modSld sldOrd">
      <pc:chgData name="Âu Nhựt Luân" userId="S::aunhutluan@ump.edu.vn::3e1afd67-a24c-48e2-9a3f-4d7b425a7751" providerId="AD" clId="Web-{C78C8CC6-82A2-4293-A659-2699D9E9DA5B}" dt="2020-04-23T09:12:56.499" v="3930" actId="20577"/>
      <pc:docMkLst>
        <pc:docMk/>
      </pc:docMkLst>
      <pc:sldChg chg="modSp">
        <pc:chgData name="Âu Nhựt Luân" userId="S::aunhutluan@ump.edu.vn::3e1afd67-a24c-48e2-9a3f-4d7b425a7751" providerId="AD" clId="Web-{C78C8CC6-82A2-4293-A659-2699D9E9DA5B}" dt="2020-04-23T09:12:07.777" v="3925" actId="20577"/>
        <pc:sldMkLst>
          <pc:docMk/>
          <pc:sldMk cId="943161646" sldId="256"/>
        </pc:sldMkLst>
        <pc:spChg chg="mod">
          <ac:chgData name="Âu Nhựt Luân" userId="S::aunhutluan@ump.edu.vn::3e1afd67-a24c-48e2-9a3f-4d7b425a7751" providerId="AD" clId="Web-{C78C8CC6-82A2-4293-A659-2699D9E9DA5B}" dt="2020-04-23T09:11:33.587" v="3910" actId="20577"/>
          <ac:spMkLst>
            <pc:docMk/>
            <pc:sldMk cId="943161646" sldId="256"/>
            <ac:spMk id="2" creationId="{EE61E77C-E980-4258-8E54-A38DED8CED96}"/>
          </ac:spMkLst>
        </pc:spChg>
        <pc:spChg chg="mod">
          <ac:chgData name="Âu Nhựt Luân" userId="S::aunhutluan@ump.edu.vn::3e1afd67-a24c-48e2-9a3f-4d7b425a7751" providerId="AD" clId="Web-{C78C8CC6-82A2-4293-A659-2699D9E9DA5B}" dt="2020-04-23T09:12:07.777" v="3925" actId="20577"/>
          <ac:spMkLst>
            <pc:docMk/>
            <pc:sldMk cId="943161646" sldId="256"/>
            <ac:spMk id="3" creationId="{24163CF2-080B-4EE6-91E1-9BC6DE89F169}"/>
          </ac:spMkLst>
        </pc:spChg>
      </pc:sldChg>
      <pc:sldChg chg="modSp">
        <pc:chgData name="Âu Nhựt Luân" userId="S::aunhutluan@ump.edu.vn::3e1afd67-a24c-48e2-9a3f-4d7b425a7751" providerId="AD" clId="Web-{C78C8CC6-82A2-4293-A659-2699D9E9DA5B}" dt="2020-04-23T09:10:58.897" v="3889"/>
        <pc:sldMkLst>
          <pc:docMk/>
          <pc:sldMk cId="473526800" sldId="257"/>
        </pc:sldMkLst>
        <pc:spChg chg="mod">
          <ac:chgData name="Âu Nhựt Luân" userId="S::aunhutluan@ump.edu.vn::3e1afd67-a24c-48e2-9a3f-4d7b425a7751" providerId="AD" clId="Web-{C78C8CC6-82A2-4293-A659-2699D9E9DA5B}" dt="2020-04-23T08:14:03.641" v="20" actId="20577"/>
          <ac:spMkLst>
            <pc:docMk/>
            <pc:sldMk cId="473526800" sldId="257"/>
            <ac:spMk id="2" creationId="{40B2AA06-48B9-40D1-9B16-17019CFDB888}"/>
          </ac:spMkLst>
        </pc:spChg>
        <pc:spChg chg="mod">
          <ac:chgData name="Âu Nhựt Luân" userId="S::aunhutluan@ump.edu.vn::3e1afd67-a24c-48e2-9a3f-4d7b425a7751" providerId="AD" clId="Web-{C78C8CC6-82A2-4293-A659-2699D9E9DA5B}" dt="2020-04-23T09:10:58.897" v="3889"/>
          <ac:spMkLst>
            <pc:docMk/>
            <pc:sldMk cId="473526800" sldId="257"/>
            <ac:spMk id="3" creationId="{C0830777-2805-4B82-9885-847C42CC2BA0}"/>
          </ac:spMkLst>
        </pc:spChg>
      </pc:sldChg>
      <pc:sldChg chg="del">
        <pc:chgData name="Âu Nhựt Luân" userId="S::aunhutluan@ump.edu.vn::3e1afd67-a24c-48e2-9a3f-4d7b425a7751" providerId="AD" clId="Web-{C78C8CC6-82A2-4293-A659-2699D9E9DA5B}" dt="2020-04-23T08:41:07.052" v="1929"/>
        <pc:sldMkLst>
          <pc:docMk/>
          <pc:sldMk cId="1723088732" sldId="258"/>
        </pc:sldMkLst>
      </pc:sldChg>
      <pc:sldChg chg="modSp del ord">
        <pc:chgData name="Âu Nhựt Luân" userId="S::aunhutluan@ump.edu.vn::3e1afd67-a24c-48e2-9a3f-4d7b425a7751" providerId="AD" clId="Web-{C78C8CC6-82A2-4293-A659-2699D9E9DA5B}" dt="2020-04-23T08:55:09.596" v="2981"/>
        <pc:sldMkLst>
          <pc:docMk/>
          <pc:sldMk cId="1546876608" sldId="259"/>
        </pc:sldMkLst>
        <pc:spChg chg="mod">
          <ac:chgData name="Âu Nhựt Luân" userId="S::aunhutluan@ump.edu.vn::3e1afd67-a24c-48e2-9a3f-4d7b425a7751" providerId="AD" clId="Web-{C78C8CC6-82A2-4293-A659-2699D9E9DA5B}" dt="2020-04-23T08:53:06.493" v="2686" actId="20577"/>
          <ac:spMkLst>
            <pc:docMk/>
            <pc:sldMk cId="1546876608" sldId="259"/>
            <ac:spMk id="3" creationId="{4899344C-1740-47A8-9906-0111B52EF02E}"/>
          </ac:spMkLst>
        </pc:spChg>
      </pc:sldChg>
      <pc:sldChg chg="modSp del ord">
        <pc:chgData name="Âu Nhựt Luân" userId="S::aunhutluan@ump.edu.vn::3e1afd67-a24c-48e2-9a3f-4d7b425a7751" providerId="AD" clId="Web-{C78C8CC6-82A2-4293-A659-2699D9E9DA5B}" dt="2020-04-23T08:59:46.553" v="3075"/>
        <pc:sldMkLst>
          <pc:docMk/>
          <pc:sldMk cId="1168786212" sldId="260"/>
        </pc:sldMkLst>
        <pc:spChg chg="mod">
          <ac:chgData name="Âu Nhựt Luân" userId="S::aunhutluan@ump.edu.vn::3e1afd67-a24c-48e2-9a3f-4d7b425a7751" providerId="AD" clId="Web-{C78C8CC6-82A2-4293-A659-2699D9E9DA5B}" dt="2020-04-23T08:56:53.244" v="3008" actId="14100"/>
          <ac:spMkLst>
            <pc:docMk/>
            <pc:sldMk cId="1168786212" sldId="260"/>
            <ac:spMk id="2" creationId="{C10119D3-7B3E-41E7-A58F-633E79637BBB}"/>
          </ac:spMkLst>
        </pc:spChg>
      </pc:sldChg>
      <pc:sldChg chg="modSp del">
        <pc:chgData name="Âu Nhựt Luân" userId="S::aunhutluan@ump.edu.vn::3e1afd67-a24c-48e2-9a3f-4d7b425a7751" providerId="AD" clId="Web-{C78C8CC6-82A2-4293-A659-2699D9E9DA5B}" dt="2020-04-23T09:12:54.311" v="3928"/>
        <pc:sldMkLst>
          <pc:docMk/>
          <pc:sldMk cId="1352111595" sldId="261"/>
        </pc:sldMkLst>
        <pc:spChg chg="mod">
          <ac:chgData name="Âu Nhựt Luân" userId="S::aunhutluan@ump.edu.vn::3e1afd67-a24c-48e2-9a3f-4d7b425a7751" providerId="AD" clId="Web-{C78C8CC6-82A2-4293-A659-2699D9E9DA5B}" dt="2020-04-23T09:07:33.288" v="3636" actId="20577"/>
          <ac:spMkLst>
            <pc:docMk/>
            <pc:sldMk cId="1352111595" sldId="261"/>
            <ac:spMk id="3" creationId="{DE3F42BA-ABB3-4AEB-B14E-98F9B0A8D228}"/>
          </ac:spMkLst>
        </pc:spChg>
      </pc:sldChg>
      <pc:sldChg chg="modSp">
        <pc:chgData name="Âu Nhựt Luân" userId="S::aunhutluan@ump.edu.vn::3e1afd67-a24c-48e2-9a3f-4d7b425a7751" providerId="AD" clId="Web-{C78C8CC6-82A2-4293-A659-2699D9E9DA5B}" dt="2020-04-23T09:12:56.499" v="3929" actId="20577"/>
        <pc:sldMkLst>
          <pc:docMk/>
          <pc:sldMk cId="1045136158" sldId="262"/>
        </pc:sldMkLst>
        <pc:spChg chg="mod">
          <ac:chgData name="Âu Nhựt Luân" userId="S::aunhutluan@ump.edu.vn::3e1afd67-a24c-48e2-9a3f-4d7b425a7751" providerId="AD" clId="Web-{C78C8CC6-82A2-4293-A659-2699D9E9DA5B}" dt="2020-04-23T09:12:56.499" v="3929" actId="20577"/>
          <ac:spMkLst>
            <pc:docMk/>
            <pc:sldMk cId="1045136158" sldId="262"/>
            <ac:spMk id="4" creationId="{6C572E45-4AB0-4155-9272-9A1B3E59DCF7}"/>
          </ac:spMkLst>
        </pc:spChg>
      </pc:sldChg>
      <pc:sldChg chg="del">
        <pc:chgData name="Âu Nhựt Luân" userId="S::aunhutluan@ump.edu.vn::3e1afd67-a24c-48e2-9a3f-4d7b425a7751" providerId="AD" clId="Web-{C78C8CC6-82A2-4293-A659-2699D9E9DA5B}" dt="2020-04-23T09:00:05.507" v="3096"/>
        <pc:sldMkLst>
          <pc:docMk/>
          <pc:sldMk cId="1905807473" sldId="263"/>
        </pc:sldMkLst>
      </pc:sldChg>
      <pc:sldChg chg="modSp add ord replId">
        <pc:chgData name="Âu Nhựt Luân" userId="S::aunhutluan@ump.edu.vn::3e1afd67-a24c-48e2-9a3f-4d7b425a7751" providerId="AD" clId="Web-{C78C8CC6-82A2-4293-A659-2699D9E9DA5B}" dt="2020-04-23T09:10:40.692" v="3887"/>
        <pc:sldMkLst>
          <pc:docMk/>
          <pc:sldMk cId="1238890036" sldId="264"/>
        </pc:sldMkLst>
        <pc:spChg chg="mod">
          <ac:chgData name="Âu Nhựt Luân" userId="S::aunhutluan@ump.edu.vn::3e1afd67-a24c-48e2-9a3f-4d7b425a7751" providerId="AD" clId="Web-{C78C8CC6-82A2-4293-A659-2699D9E9DA5B}" dt="2020-04-23T08:29:31.284" v="1179" actId="20577"/>
          <ac:spMkLst>
            <pc:docMk/>
            <pc:sldMk cId="1238890036" sldId="264"/>
            <ac:spMk id="2" creationId="{40B2AA06-48B9-40D1-9B16-17019CFDB888}"/>
          </ac:spMkLst>
        </pc:spChg>
        <pc:spChg chg="mod">
          <ac:chgData name="Âu Nhựt Luân" userId="S::aunhutluan@ump.edu.vn::3e1afd67-a24c-48e2-9a3f-4d7b425a7751" providerId="AD" clId="Web-{C78C8CC6-82A2-4293-A659-2699D9E9DA5B}" dt="2020-04-23T09:10:40.692" v="3887"/>
          <ac:spMkLst>
            <pc:docMk/>
            <pc:sldMk cId="1238890036" sldId="264"/>
            <ac:spMk id="3" creationId="{C0830777-2805-4B82-9885-847C42CC2BA0}"/>
          </ac:spMkLst>
        </pc:spChg>
      </pc:sldChg>
      <pc:sldChg chg="modSp add ord replId">
        <pc:chgData name="Âu Nhựt Luân" userId="S::aunhutluan@ump.edu.vn::3e1afd67-a24c-48e2-9a3f-4d7b425a7751" providerId="AD" clId="Web-{C78C8CC6-82A2-4293-A659-2699D9E9DA5B}" dt="2020-04-23T09:10:28.348" v="3885"/>
        <pc:sldMkLst>
          <pc:docMk/>
          <pc:sldMk cId="3688985096" sldId="265"/>
        </pc:sldMkLst>
        <pc:spChg chg="mod">
          <ac:chgData name="Âu Nhựt Luân" userId="S::aunhutluan@ump.edu.vn::3e1afd67-a24c-48e2-9a3f-4d7b425a7751" providerId="AD" clId="Web-{C78C8CC6-82A2-4293-A659-2699D9E9DA5B}" dt="2020-04-23T08:42:27.401" v="1970" actId="20577"/>
          <ac:spMkLst>
            <pc:docMk/>
            <pc:sldMk cId="3688985096" sldId="265"/>
            <ac:spMk id="2" creationId="{40B2AA06-48B9-40D1-9B16-17019CFDB888}"/>
          </ac:spMkLst>
        </pc:spChg>
        <pc:spChg chg="mod">
          <ac:chgData name="Âu Nhựt Luân" userId="S::aunhutluan@ump.edu.vn::3e1afd67-a24c-48e2-9a3f-4d7b425a7751" providerId="AD" clId="Web-{C78C8CC6-82A2-4293-A659-2699D9E9DA5B}" dt="2020-04-23T09:10:28.348" v="3885"/>
          <ac:spMkLst>
            <pc:docMk/>
            <pc:sldMk cId="3688985096" sldId="265"/>
            <ac:spMk id="3" creationId="{C0830777-2805-4B82-9885-847C42CC2BA0}"/>
          </ac:spMkLst>
        </pc:spChg>
      </pc:sldChg>
      <pc:sldChg chg="add del replId">
        <pc:chgData name="Âu Nhựt Luân" userId="S::aunhutluan@ump.edu.vn::3e1afd67-a24c-48e2-9a3f-4d7b425a7751" providerId="AD" clId="Web-{C78C8CC6-82A2-4293-A659-2699D9E9DA5B}" dt="2020-04-23T08:41:38.007" v="1932"/>
        <pc:sldMkLst>
          <pc:docMk/>
          <pc:sldMk cId="3774999692" sldId="265"/>
        </pc:sldMkLst>
      </pc:sldChg>
      <pc:sldChg chg="modSp add ord replId">
        <pc:chgData name="Âu Nhựt Luân" userId="S::aunhutluan@ump.edu.vn::3e1afd67-a24c-48e2-9a3f-4d7b425a7751" providerId="AD" clId="Web-{C78C8CC6-82A2-4293-A659-2699D9E9DA5B}" dt="2020-04-23T09:10:20.597" v="3883"/>
        <pc:sldMkLst>
          <pc:docMk/>
          <pc:sldMk cId="4165266257" sldId="266"/>
        </pc:sldMkLst>
        <pc:spChg chg="mod">
          <ac:chgData name="Âu Nhựt Luân" userId="S::aunhutluan@ump.edu.vn::3e1afd67-a24c-48e2-9a3f-4d7b425a7751" providerId="AD" clId="Web-{C78C8CC6-82A2-4293-A659-2699D9E9DA5B}" dt="2020-04-23T09:00:04.194" v="3094" actId="20577"/>
          <ac:spMkLst>
            <pc:docMk/>
            <pc:sldMk cId="4165266257" sldId="266"/>
            <ac:spMk id="2" creationId="{40B2AA06-48B9-40D1-9B16-17019CFDB888}"/>
          </ac:spMkLst>
        </pc:spChg>
        <pc:spChg chg="mod">
          <ac:chgData name="Âu Nhựt Luân" userId="S::aunhutluan@ump.edu.vn::3e1afd67-a24c-48e2-9a3f-4d7b425a7751" providerId="AD" clId="Web-{C78C8CC6-82A2-4293-A659-2699D9E9DA5B}" dt="2020-04-23T09:10:20.597" v="3883"/>
          <ac:spMkLst>
            <pc:docMk/>
            <pc:sldMk cId="4165266257" sldId="266"/>
            <ac:spMk id="3" creationId="{C0830777-2805-4B82-9885-847C42CC2BA0}"/>
          </ac:spMkLst>
        </pc:spChg>
      </pc:sldChg>
      <pc:sldChg chg="modSp add ord replId">
        <pc:chgData name="Âu Nhựt Luân" userId="S::aunhutluan@ump.edu.vn::3e1afd67-a24c-48e2-9a3f-4d7b425a7751" providerId="AD" clId="Web-{C78C8CC6-82A2-4293-A659-2699D9E9DA5B}" dt="2020-04-23T09:10:10.081" v="3881"/>
        <pc:sldMkLst>
          <pc:docMk/>
          <pc:sldMk cId="1469495243" sldId="267"/>
        </pc:sldMkLst>
        <pc:spChg chg="mod">
          <ac:chgData name="Âu Nhựt Luân" userId="S::aunhutluan@ump.edu.vn::3e1afd67-a24c-48e2-9a3f-4d7b425a7751" providerId="AD" clId="Web-{C78C8CC6-82A2-4293-A659-2699D9E9DA5B}" dt="2020-04-23T09:01:26.638" v="3123" actId="20577"/>
          <ac:spMkLst>
            <pc:docMk/>
            <pc:sldMk cId="1469495243" sldId="267"/>
            <ac:spMk id="2" creationId="{40B2AA06-48B9-40D1-9B16-17019CFDB888}"/>
          </ac:spMkLst>
        </pc:spChg>
        <pc:spChg chg="mod">
          <ac:chgData name="Âu Nhựt Luân" userId="S::aunhutluan@ump.edu.vn::3e1afd67-a24c-48e2-9a3f-4d7b425a7751" providerId="AD" clId="Web-{C78C8CC6-82A2-4293-A659-2699D9E9DA5B}" dt="2020-04-23T09:10:10.081" v="3881"/>
          <ac:spMkLst>
            <pc:docMk/>
            <pc:sldMk cId="1469495243" sldId="267"/>
            <ac:spMk id="3" creationId="{C0830777-2805-4B82-9885-847C42CC2BA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97114-4439-42C2-81FA-CA05C96337A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77B76-74FD-4A74-A9A0-FBBCAF426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51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77B76-74FD-4A74-A9A0-FBBCAF4261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77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77B76-74FD-4A74-A9A0-FBBCAF4261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55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77B76-74FD-4A74-A9A0-FBBCAF4261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86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77B76-74FD-4A74-A9A0-FBBCAF4261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51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77B76-74FD-4A74-A9A0-FBBCAF4261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01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77B76-74FD-4A74-A9A0-FBBCAF4261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47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77B76-74FD-4A74-A9A0-FBBCAF4261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9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B3B3-A548-473A-9633-A95901862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A1D4B-2A4C-4202-83ED-53FC079B2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4ABB7-449F-4AD5-A95E-DFE7642E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8FE3-E99D-43E3-9698-7593CAD87130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79C6F-A4EE-4936-B7F7-244C7AA4F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E9F70-E81C-42EA-90CE-EB73B564C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A06B-919F-4065-95A7-75CA90C6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92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1356-605F-403B-8DC8-813D14A46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2A204E-80EA-46E8-A740-253F5C66C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ACDD6-8B1F-48EC-8C9B-BD02F34DF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8FE3-E99D-43E3-9698-7593CAD87130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EF3EB-DF7E-416B-B25F-03AD3C89A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8722C-2CE4-48FE-8DD8-9C6E543A8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A06B-919F-4065-95A7-75CA90C6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0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7DBA28-28AB-42C2-BA9A-06D7FCDA6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E812FB-AC24-457D-9B61-28FD57DDC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F48B1-1719-42B5-87C5-615117804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8FE3-E99D-43E3-9698-7593CAD87130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84493-C93D-4487-B3D1-2E5EB6845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08BD9-0E45-46B5-A35E-3DEDDA27B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A06B-919F-4065-95A7-75CA90C6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0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AD294-7F6C-40F1-8502-70D28FE4F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20EEE-33AA-4D6F-A518-E8280A96F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3DE85-F34A-41BA-ADD6-2D4F057B0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8FE3-E99D-43E3-9698-7593CAD87130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9954D-5331-4763-B0CE-F0392F017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BB501-523C-426B-84F8-491A5B060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A06B-919F-4065-95A7-75CA90C6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40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C3A0D-B471-4039-A56C-C2C4A41F3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20216-68AB-4EF5-B675-9E010F58B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61FA5-577E-4AB8-86AE-A3E3B442A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8FE3-E99D-43E3-9698-7593CAD87130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FCEFF-1CBF-4425-9AB9-C3617405D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E25F6-8F7A-4E47-BBF9-6ED6258D1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A06B-919F-4065-95A7-75CA90C6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53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0B7C3-ACFF-4762-938C-D89513541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B553F-3B57-4CF5-923D-3D0DF1B747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3EE619-54D7-4843-9A55-B9304434B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3F32B-B646-41B9-9E25-E4B1D70D2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8FE3-E99D-43E3-9698-7593CAD87130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940F2-640F-4B44-B25D-FDD7A4AAB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8EC8B-874D-46FE-9660-873FC44E9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A06B-919F-4065-95A7-75CA90C6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71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B40F1-A1B1-49CE-8B39-E701FCAAC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29691-F0DD-4FA9-948E-0B1E7146C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9EBEC-E652-4BA6-8390-2AC2B2D35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DA223-F8CC-48C3-9D07-B07B80F81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183B62-ABD3-493B-9A37-E13ED204D2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01AE7F-1A05-4E34-9D87-9A01783EE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8FE3-E99D-43E3-9698-7593CAD87130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E438EB-6FF7-4040-AE8B-DC99C2754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6D3A7C-C32E-4423-8019-AD0B63EE4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A06B-919F-4065-95A7-75CA90C6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6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E3A2B-4780-4E54-885D-A6D18B261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A63D26-F271-495C-91A4-DE27446FD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8FE3-E99D-43E3-9698-7593CAD87130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29F224-CF3E-436C-A1B2-FC2B1BAF3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BFCD75-9728-4089-A7F2-B8FDDBD35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A06B-919F-4065-95A7-75CA90C6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25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B6D178-DE01-4927-8745-F1FE4FD63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8FE3-E99D-43E3-9698-7593CAD87130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8A96F-D621-44F3-B46B-2CC99C52F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1311C-55E0-4105-B751-4E350CC42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A06B-919F-4065-95A7-75CA90C6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08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20516-B42C-4852-9014-DA3F2BE02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4D6C9-71AA-4481-8CAF-D48C98B1D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5FEC8A-89D1-460D-86D1-6DE55A46A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C80BF-0D31-4B39-ADA0-1C69BD44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8FE3-E99D-43E3-9698-7593CAD87130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B8C17-4DF1-4637-B5BE-64C3C3D34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A1B24-19E9-4405-BAAC-68FD8A6C5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A06B-919F-4065-95A7-75CA90C6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4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1465E-560B-451C-BFD5-69512C5E8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52E771-D875-4DD0-A968-DEA4B1A2C0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4012A4-0788-461A-AD7D-3E3B84966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28594-E824-468E-9708-8E224C9EC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8FE3-E99D-43E3-9698-7593CAD87130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0C1AE-2214-446B-BC9C-97C8614E4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3BA40-791A-4AFB-9324-A2BBC6C65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A06B-919F-4065-95A7-75CA90C6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6E56E-F9A0-4214-8DB0-92E115520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79BFB-1318-441F-9B94-4CE347DBF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BF664-1A3C-4821-AA6A-F60976C29F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E8FE3-E99D-43E3-9698-7593CAD87130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0F174-F390-4A00-886B-B41096BDB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93805-ACE0-497E-B1AD-7DBD8E647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BA06B-919F-4065-95A7-75CA90C6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4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%3cca04a313.ump.edu.vn@apac.teams.m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1E77C-E980-4258-8E54-A38DED8CED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err="1">
                <a:latin typeface="+mn-lt"/>
              </a:rPr>
              <a:t>Chăm</a:t>
            </a:r>
            <a:r>
              <a:rPr lang="en-US" b="1">
                <a:latin typeface="+mn-lt"/>
              </a:rPr>
              <a:t> </a:t>
            </a:r>
            <a:r>
              <a:rPr lang="en-US" b="1" err="1">
                <a:latin typeface="+mn-lt"/>
              </a:rPr>
              <a:t>sóc</a:t>
            </a:r>
            <a:r>
              <a:rPr lang="en-US" b="1">
                <a:latin typeface="+mn-lt"/>
              </a:rPr>
              <a:t> </a:t>
            </a:r>
            <a:r>
              <a:rPr lang="en-US" b="1" err="1">
                <a:latin typeface="+mn-lt"/>
              </a:rPr>
              <a:t>mẹ</a:t>
            </a:r>
            <a:r>
              <a:rPr lang="en-US" b="1">
                <a:latin typeface="+mn-lt"/>
              </a:rPr>
              <a:t> </a:t>
            </a:r>
            <a:r>
              <a:rPr lang="en-US" b="1" err="1">
                <a:latin typeface="+mn-lt"/>
              </a:rPr>
              <a:t>và</a:t>
            </a:r>
            <a:r>
              <a:rPr lang="en-US" b="1">
                <a:latin typeface="+mn-lt"/>
              </a:rPr>
              <a:t> con </a:t>
            </a:r>
            <a:r>
              <a:rPr lang="en-US" b="1" err="1">
                <a:latin typeface="+mn-lt"/>
              </a:rPr>
              <a:t>trong</a:t>
            </a:r>
            <a:r>
              <a:rPr lang="en-US" b="1">
                <a:latin typeface="+mn-lt"/>
              </a:rPr>
              <a:t> </a:t>
            </a:r>
            <a:r>
              <a:rPr lang="en-US" b="1" err="1">
                <a:latin typeface="+mn-lt"/>
              </a:rPr>
              <a:t>thời</a:t>
            </a:r>
            <a:r>
              <a:rPr lang="en-US" b="1">
                <a:latin typeface="+mn-lt"/>
              </a:rPr>
              <a:t> </a:t>
            </a:r>
            <a:r>
              <a:rPr lang="en-US" b="1" err="1">
                <a:latin typeface="+mn-lt"/>
              </a:rPr>
              <a:t>gian</a:t>
            </a:r>
            <a:r>
              <a:rPr lang="en-US" b="1">
                <a:latin typeface="+mn-lt"/>
              </a:rPr>
              <a:t> </a:t>
            </a:r>
            <a:r>
              <a:rPr lang="en-US" b="1" err="1">
                <a:latin typeface="+mn-lt"/>
              </a:rPr>
              <a:t>hậu</a:t>
            </a:r>
            <a:r>
              <a:rPr lang="en-US" b="1">
                <a:latin typeface="+mn-lt"/>
              </a:rPr>
              <a:t> </a:t>
            </a:r>
            <a:r>
              <a:rPr lang="en-US" b="1" err="1">
                <a:latin typeface="+mn-lt"/>
              </a:rPr>
              <a:t>sản</a:t>
            </a:r>
            <a:endParaRPr lang="en-US" b="1" err="1">
              <a:latin typeface="+mn-lt"/>
              <a:cs typeface="Calibri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163CF2-080B-4EE6-91E1-9BC6DE89F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4950"/>
            <a:ext cx="9144000" cy="6584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rgbClr val="FF0000"/>
                </a:solidFill>
              </a:rPr>
              <a:t>Take home messages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3161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2AA06-48B9-40D1-9B16-17019CFDB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593"/>
          </a:xfrm>
        </p:spPr>
        <p:txBody>
          <a:bodyPr/>
          <a:lstStyle/>
          <a:p>
            <a:r>
              <a:rPr lang="en-US" sz="2800" b="1" err="1">
                <a:latin typeface="Calibri"/>
                <a:cs typeface="Calibri"/>
              </a:rPr>
              <a:t>Vấn</a:t>
            </a:r>
            <a:r>
              <a:rPr lang="en-US" sz="2800" b="1">
                <a:latin typeface="Calibri"/>
                <a:cs typeface="Calibri"/>
              </a:rPr>
              <a:t> </a:t>
            </a:r>
            <a:r>
              <a:rPr lang="en-US" sz="2800" b="1" err="1">
                <a:latin typeface="Calibri"/>
                <a:cs typeface="Calibri"/>
              </a:rPr>
              <a:t>đề</a:t>
            </a:r>
            <a:r>
              <a:rPr lang="en-US" sz="2800" b="1">
                <a:latin typeface="Calibri"/>
                <a:cs typeface="Calibri"/>
              </a:rPr>
              <a:t> </a:t>
            </a:r>
            <a:r>
              <a:rPr lang="en-US" sz="2800" b="1" err="1">
                <a:latin typeface="Calibri"/>
                <a:cs typeface="Calibri"/>
              </a:rPr>
              <a:t>th</a:t>
            </a:r>
            <a:r>
              <a:rPr lang="vi-VN" sz="2800" b="1">
                <a:latin typeface="Calibri"/>
                <a:cs typeface="Calibri"/>
              </a:rPr>
              <a:t>ư</a:t>
            </a:r>
            <a:r>
              <a:rPr lang="en-US" sz="2800" b="1" err="1">
                <a:latin typeface="Calibri"/>
                <a:cs typeface="Calibri"/>
              </a:rPr>
              <a:t>ờng</a:t>
            </a:r>
            <a:r>
              <a:rPr lang="en-US" sz="2800" b="1">
                <a:latin typeface="Calibri"/>
                <a:cs typeface="Calibri"/>
              </a:rPr>
              <a:t> </a:t>
            </a:r>
            <a:r>
              <a:rPr lang="en-US" sz="2800" b="1" err="1">
                <a:latin typeface="Calibri"/>
                <a:cs typeface="Calibri"/>
              </a:rPr>
              <a:t>gặp</a:t>
            </a:r>
            <a:r>
              <a:rPr lang="en-US" sz="2800" b="1">
                <a:latin typeface="Calibri"/>
                <a:cs typeface="Calibri"/>
              </a:rPr>
              <a:t> ở </a:t>
            </a:r>
            <a:r>
              <a:rPr lang="en-US" sz="2800" b="1" err="1">
                <a:latin typeface="Calibri"/>
                <a:cs typeface="Calibri"/>
              </a:rPr>
              <a:t>sản</a:t>
            </a:r>
            <a:r>
              <a:rPr lang="en-US" sz="2800" b="1">
                <a:latin typeface="Calibri"/>
                <a:cs typeface="Calibri"/>
              </a:rPr>
              <a:t> </a:t>
            </a:r>
            <a:r>
              <a:rPr lang="en-US" sz="2800" b="1" err="1">
                <a:latin typeface="Calibri"/>
                <a:cs typeface="Calibri"/>
              </a:rPr>
              <a:t>phụ</a:t>
            </a:r>
            <a:r>
              <a:rPr lang="en-US" sz="2800" b="1">
                <a:latin typeface="Calibri"/>
                <a:cs typeface="Calibri"/>
              </a:rPr>
              <a:t> những ngày đầu hậu sản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30777-2805-4B82-9885-847C42CC2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831"/>
            <a:ext cx="10515600" cy="5595190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những</a:t>
            </a:r>
            <a:r>
              <a:rPr lang="en-US" sz="2200" dirty="0"/>
              <a:t> </a:t>
            </a:r>
            <a:r>
              <a:rPr lang="en-US" sz="2200" dirty="0" err="1"/>
              <a:t>ngày</a:t>
            </a:r>
            <a:r>
              <a:rPr lang="en-US" sz="2200" dirty="0"/>
              <a:t> </a:t>
            </a:r>
            <a:r>
              <a:rPr lang="en-US" sz="2200" dirty="0" err="1"/>
              <a:t>hậu</a:t>
            </a:r>
            <a:r>
              <a:rPr lang="en-US" sz="2200" dirty="0"/>
              <a:t> </a:t>
            </a:r>
            <a:r>
              <a:rPr lang="en-US" sz="2200" dirty="0" err="1"/>
              <a:t>sản</a:t>
            </a:r>
            <a:r>
              <a:rPr lang="en-US" sz="2200" dirty="0"/>
              <a:t> </a:t>
            </a:r>
            <a:r>
              <a:rPr lang="en-US" sz="2200" dirty="0" err="1"/>
              <a:t>đầu</a:t>
            </a:r>
            <a:r>
              <a:rPr lang="en-US" sz="2200" dirty="0"/>
              <a:t> </a:t>
            </a:r>
            <a:r>
              <a:rPr lang="en-US" sz="2200" dirty="0" err="1"/>
              <a:t>tiên</a:t>
            </a:r>
            <a:r>
              <a:rPr lang="en-US" sz="2200" dirty="0"/>
              <a:t>, </a:t>
            </a:r>
            <a:r>
              <a:rPr lang="en-US" sz="2200" dirty="0" err="1"/>
              <a:t>bà</a:t>
            </a:r>
            <a:r>
              <a:rPr lang="en-US" sz="2200" dirty="0"/>
              <a:t> </a:t>
            </a:r>
            <a:r>
              <a:rPr lang="en-US" sz="2200" dirty="0" err="1"/>
              <a:t>mẹ</a:t>
            </a:r>
            <a:r>
              <a:rPr lang="en-US" sz="2200" dirty="0"/>
              <a:t> </a:t>
            </a:r>
            <a:r>
              <a:rPr lang="en-US" sz="2200" dirty="0" err="1"/>
              <a:t>thường</a:t>
            </a:r>
            <a:r>
              <a:rPr lang="en-US" sz="2200" dirty="0"/>
              <a:t> </a:t>
            </a:r>
            <a:r>
              <a:rPr lang="en-US" sz="2200" dirty="0" err="1"/>
              <a:t>trải</a:t>
            </a:r>
            <a:r>
              <a:rPr lang="en-US" sz="2200" dirty="0"/>
              <a:t> </a:t>
            </a:r>
            <a:r>
              <a:rPr lang="en-US" sz="2200" dirty="0" err="1"/>
              <a:t>nghiệm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</a:t>
            </a:r>
            <a:r>
              <a:rPr lang="en-US" sz="2200" dirty="0" err="1"/>
              <a:t>tượng</a:t>
            </a:r>
            <a:r>
              <a:rPr lang="en-US" sz="2200" dirty="0"/>
              <a:t>: </a:t>
            </a:r>
            <a:r>
              <a:rPr lang="en-US" sz="2200" dirty="0" err="1"/>
              <a:t>căng</a:t>
            </a:r>
            <a:r>
              <a:rPr lang="en-US" sz="2200" dirty="0"/>
              <a:t> </a:t>
            </a:r>
            <a:r>
              <a:rPr lang="en-US" sz="2200" dirty="0" err="1"/>
              <a:t>sữa</a:t>
            </a:r>
            <a:r>
              <a:rPr lang="en-US" sz="2200" dirty="0"/>
              <a:t>, co </a:t>
            </a:r>
            <a:r>
              <a:rPr lang="en-US" sz="2200" dirty="0" err="1"/>
              <a:t>hồi</a:t>
            </a:r>
            <a:r>
              <a:rPr lang="en-US" sz="2200" dirty="0"/>
              <a:t> </a:t>
            </a:r>
            <a:r>
              <a:rPr lang="en-US" sz="2200" dirty="0" err="1"/>
              <a:t>tử</a:t>
            </a:r>
            <a:r>
              <a:rPr lang="en-US" sz="2200" dirty="0"/>
              <a:t> </a:t>
            </a:r>
            <a:r>
              <a:rPr lang="en-US" sz="2200" dirty="0" err="1"/>
              <a:t>cung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tống</a:t>
            </a:r>
            <a:r>
              <a:rPr lang="en-US" sz="2200" dirty="0"/>
              <a:t> </a:t>
            </a:r>
            <a:r>
              <a:rPr lang="en-US" sz="2200" dirty="0" err="1"/>
              <a:t>xuất</a:t>
            </a:r>
            <a:r>
              <a:rPr lang="en-US" sz="2200" dirty="0"/>
              <a:t> </a:t>
            </a:r>
            <a:r>
              <a:rPr lang="en-US" sz="2200" dirty="0" err="1"/>
              <a:t>sản</a:t>
            </a:r>
            <a:r>
              <a:rPr lang="en-US" sz="2200" dirty="0"/>
              <a:t> </a:t>
            </a:r>
            <a:r>
              <a:rPr lang="en-US" sz="2200" dirty="0" err="1"/>
              <a:t>dịch</a:t>
            </a:r>
            <a:endParaRPr lang="en-US" sz="2200" dirty="0"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200" dirty="0" err="1"/>
              <a:t>Căng</a:t>
            </a:r>
            <a:r>
              <a:rPr lang="en-US" sz="2200" dirty="0"/>
              <a:t> </a:t>
            </a:r>
            <a:r>
              <a:rPr lang="en-US" sz="2200" dirty="0" err="1"/>
              <a:t>sữa</a:t>
            </a:r>
            <a:r>
              <a:rPr lang="en-US" sz="2200" dirty="0"/>
              <a:t> do </a:t>
            </a:r>
            <a:r>
              <a:rPr lang="en-US" sz="2200" dirty="0" err="1"/>
              <a:t>sữa</a:t>
            </a:r>
            <a:r>
              <a:rPr lang="en-US" sz="2200" dirty="0"/>
              <a:t> </a:t>
            </a:r>
            <a:r>
              <a:rPr lang="en-US" sz="2200" dirty="0" err="1"/>
              <a:t>về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t</a:t>
            </a:r>
            <a:r>
              <a:rPr lang="vi-VN" sz="2200" dirty="0">
                <a:latin typeface="Calibri"/>
                <a:cs typeface="Calibri"/>
              </a:rPr>
              <a:t>ư</a:t>
            </a:r>
            <a:r>
              <a:rPr lang="en-US" sz="2200" dirty="0" err="1"/>
              <a:t>ợng</a:t>
            </a:r>
            <a:r>
              <a:rPr lang="en-US" sz="2200" dirty="0"/>
              <a:t> </a:t>
            </a:r>
            <a:r>
              <a:rPr lang="en-US" sz="2200" dirty="0" err="1"/>
              <a:t>sinh</a:t>
            </a:r>
            <a:r>
              <a:rPr lang="en-US" sz="2200" dirty="0"/>
              <a:t> </a:t>
            </a:r>
            <a:r>
              <a:rPr lang="en-US" sz="2200" dirty="0" err="1"/>
              <a:t>lý</a:t>
            </a:r>
            <a:endParaRPr lang="en-US" sz="2200" dirty="0"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200" dirty="0" err="1">
                <a:ea typeface="+mn-lt"/>
                <a:cs typeface="+mn-lt"/>
              </a:rPr>
              <a:t>Thoát</a:t>
            </a:r>
            <a:r>
              <a:rPr lang="en-US" sz="2200" dirty="0">
                <a:ea typeface="+mn-lt"/>
                <a:cs typeface="+mn-lt"/>
              </a:rPr>
              <a:t> </a:t>
            </a:r>
            <a:r>
              <a:rPr lang="en-US" sz="2200" dirty="0" err="1">
                <a:ea typeface="+mn-lt"/>
                <a:cs typeface="+mn-lt"/>
              </a:rPr>
              <a:t>lưu</a:t>
            </a:r>
            <a:r>
              <a:rPr lang="en-US" sz="2200" dirty="0">
                <a:ea typeface="+mn-lt"/>
                <a:cs typeface="+mn-lt"/>
              </a:rPr>
              <a:t> </a:t>
            </a:r>
            <a:r>
              <a:rPr lang="en-US" sz="2200" dirty="0" err="1">
                <a:ea typeface="+mn-lt"/>
                <a:cs typeface="+mn-lt"/>
              </a:rPr>
              <a:t>vú</a:t>
            </a:r>
            <a:r>
              <a:rPr lang="en-US" sz="2200" dirty="0">
                <a:ea typeface="+mn-lt"/>
                <a:cs typeface="+mn-lt"/>
              </a:rPr>
              <a:t> </a:t>
            </a:r>
            <a:r>
              <a:rPr lang="en-US" sz="2200" dirty="0" err="1">
                <a:ea typeface="+mn-lt"/>
                <a:cs typeface="+mn-lt"/>
              </a:rPr>
              <a:t>không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thoả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đáng</a:t>
            </a:r>
            <a:r>
              <a:rPr lang="en-US" sz="2200" dirty="0">
                <a:ea typeface="+mn-lt"/>
                <a:cs typeface="+mn-lt"/>
              </a:rPr>
              <a:t> do </a:t>
            </a:r>
            <a:r>
              <a:rPr lang="en-US" sz="2200" dirty="0" err="1">
                <a:ea typeface="+mn-lt"/>
                <a:cs typeface="+mn-lt"/>
              </a:rPr>
              <a:t>cho</a:t>
            </a:r>
            <a:r>
              <a:rPr lang="en-US" sz="2200" dirty="0">
                <a:ea typeface="+mn-lt"/>
                <a:cs typeface="+mn-lt"/>
              </a:rPr>
              <a:t> con </a:t>
            </a:r>
            <a:r>
              <a:rPr lang="en-US" sz="2200" dirty="0" err="1">
                <a:ea typeface="+mn-lt"/>
                <a:cs typeface="+mn-lt"/>
              </a:rPr>
              <a:t>bú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không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đúng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cách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là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nguyên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nhân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dẫn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đến</a:t>
            </a:r>
            <a:r>
              <a:rPr lang="en-US" sz="2200" dirty="0">
                <a:ea typeface="+mn-lt"/>
                <a:cs typeface="+mn-lt"/>
              </a:rPr>
              <a:t> </a:t>
            </a:r>
            <a:r>
              <a:rPr lang="en-US" sz="2200" dirty="0"/>
              <a:t>ứ </a:t>
            </a:r>
            <a:r>
              <a:rPr lang="en-US" sz="2200" dirty="0" err="1"/>
              <a:t>đọng</a:t>
            </a:r>
            <a:r>
              <a:rPr lang="en-US" sz="2200" dirty="0"/>
              <a:t> </a:t>
            </a:r>
            <a:r>
              <a:rPr lang="en-US" sz="2200" dirty="0" err="1"/>
              <a:t>sữa</a:t>
            </a:r>
            <a:r>
              <a:rPr lang="en-US" sz="2200" dirty="0"/>
              <a:t>,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hệ</a:t>
            </a:r>
            <a:r>
              <a:rPr lang="en-US" sz="2200" dirty="0"/>
              <a:t> </a:t>
            </a:r>
            <a:r>
              <a:rPr lang="en-US" sz="2200" dirty="0" err="1"/>
              <a:t>quả</a:t>
            </a:r>
            <a:r>
              <a:rPr lang="en-US" sz="2200" dirty="0"/>
              <a:t> </a:t>
            </a:r>
            <a:r>
              <a:rPr lang="en-US" sz="2200" dirty="0" err="1"/>
              <a:t>xuất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 </a:t>
            </a:r>
            <a:r>
              <a:rPr lang="en-US" sz="2200" dirty="0" err="1"/>
              <a:t>theo</a:t>
            </a:r>
            <a:r>
              <a:rPr lang="en-US" sz="2200" dirty="0"/>
              <a:t> </a:t>
            </a:r>
            <a:r>
              <a:rPr lang="en-US" sz="2200" dirty="0" err="1"/>
              <a:t>trình</a:t>
            </a:r>
            <a:r>
              <a:rPr lang="en-US" sz="2200" dirty="0"/>
              <a:t> </a:t>
            </a:r>
            <a:r>
              <a:rPr lang="en-US" sz="2200" dirty="0" err="1"/>
              <a:t>tự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 c</a:t>
            </a:r>
            <a:r>
              <a:rPr lang="vi-VN" sz="2200" dirty="0">
                <a:latin typeface="Calibri"/>
                <a:cs typeface="Calibri"/>
              </a:rPr>
              <a:t>ư</a:t>
            </a:r>
            <a:r>
              <a:rPr lang="en-US" sz="2200" dirty="0" err="1"/>
              <a:t>ơng</a:t>
            </a:r>
            <a:r>
              <a:rPr lang="en-US" sz="2200" dirty="0"/>
              <a:t> </a:t>
            </a:r>
            <a:r>
              <a:rPr lang="en-US" sz="2200" dirty="0" err="1"/>
              <a:t>tức</a:t>
            </a:r>
            <a:r>
              <a:rPr lang="en-US" sz="2200" dirty="0"/>
              <a:t> </a:t>
            </a:r>
            <a:r>
              <a:rPr lang="en-US" sz="2200" dirty="0" err="1"/>
              <a:t>tuyến</a:t>
            </a:r>
            <a:r>
              <a:rPr lang="en-US" sz="2200" dirty="0"/>
              <a:t> </a:t>
            </a:r>
            <a:r>
              <a:rPr lang="en-US" sz="2200" dirty="0" err="1"/>
              <a:t>vú</a:t>
            </a:r>
            <a:r>
              <a:rPr lang="en-US" sz="2200" dirty="0"/>
              <a:t>, </a:t>
            </a:r>
            <a:r>
              <a:rPr lang="en-US" sz="2200" dirty="0" err="1"/>
              <a:t>tắc</a:t>
            </a:r>
            <a:r>
              <a:rPr lang="en-US" sz="2200" dirty="0"/>
              <a:t> </a:t>
            </a:r>
            <a:r>
              <a:rPr lang="en-US" sz="2200" dirty="0" err="1"/>
              <a:t>tia</a:t>
            </a:r>
            <a:r>
              <a:rPr lang="en-US" sz="2200" dirty="0"/>
              <a:t> </a:t>
            </a:r>
            <a:r>
              <a:rPr lang="en-US" sz="2200" dirty="0" err="1"/>
              <a:t>sữa</a:t>
            </a:r>
            <a:r>
              <a:rPr lang="en-US" sz="2200" dirty="0"/>
              <a:t>, </a:t>
            </a:r>
            <a:r>
              <a:rPr lang="en-US" sz="2200" dirty="0" err="1"/>
              <a:t>viêm</a:t>
            </a:r>
            <a:r>
              <a:rPr lang="en-US" sz="2200" dirty="0"/>
              <a:t> </a:t>
            </a:r>
            <a:r>
              <a:rPr lang="en-US" sz="2200" dirty="0" err="1"/>
              <a:t>vú</a:t>
            </a:r>
            <a:r>
              <a:rPr lang="en-US" sz="2200" dirty="0"/>
              <a:t> </a:t>
            </a:r>
            <a:r>
              <a:rPr lang="en-US" sz="2200" dirty="0" err="1"/>
              <a:t>vô</a:t>
            </a:r>
            <a:r>
              <a:rPr lang="en-US" sz="2200" dirty="0"/>
              <a:t> </a:t>
            </a:r>
            <a:r>
              <a:rPr lang="en-US" sz="2200" dirty="0" err="1"/>
              <a:t>trùng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cuối</a:t>
            </a:r>
            <a:r>
              <a:rPr lang="en-US" sz="2200" dirty="0"/>
              <a:t> </a:t>
            </a:r>
            <a:r>
              <a:rPr lang="en-US" sz="2200" dirty="0" err="1"/>
              <a:t>cùng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viêm</a:t>
            </a:r>
            <a:r>
              <a:rPr lang="en-US" sz="2200" dirty="0"/>
              <a:t> </a:t>
            </a:r>
            <a:r>
              <a:rPr lang="en-US" sz="2200" dirty="0" err="1"/>
              <a:t>vú</a:t>
            </a:r>
            <a:r>
              <a:rPr lang="en-US" sz="2200" dirty="0"/>
              <a:t> </a:t>
            </a:r>
            <a:r>
              <a:rPr lang="en-US" sz="2200" dirty="0" err="1"/>
              <a:t>nhiễm</a:t>
            </a:r>
            <a:r>
              <a:rPr lang="en-US" sz="2200" dirty="0"/>
              <a:t> </a:t>
            </a:r>
            <a:r>
              <a:rPr lang="en-US" sz="2200" dirty="0" err="1"/>
              <a:t>trùng</a:t>
            </a:r>
            <a:r>
              <a:rPr lang="en-US" sz="2200" dirty="0"/>
              <a:t>, </a:t>
            </a:r>
            <a:r>
              <a:rPr lang="en-US" sz="2200" dirty="0" err="1"/>
              <a:t>áp</a:t>
            </a:r>
            <a:r>
              <a:rPr lang="en-US" sz="2200" dirty="0"/>
              <a:t> </a:t>
            </a:r>
            <a:r>
              <a:rPr lang="en-US" sz="2200" dirty="0" err="1"/>
              <a:t>xe</a:t>
            </a:r>
            <a:r>
              <a:rPr lang="en-US" sz="2200" dirty="0"/>
              <a:t> </a:t>
            </a:r>
            <a:r>
              <a:rPr lang="en-US" sz="2200" dirty="0" err="1"/>
              <a:t>vú</a:t>
            </a:r>
            <a:endParaRPr lang="en-US" sz="2200" dirty="0"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200" dirty="0"/>
              <a:t>Co </a:t>
            </a:r>
            <a:r>
              <a:rPr lang="en-US" sz="2200" dirty="0" err="1"/>
              <a:t>hồi</a:t>
            </a:r>
            <a:r>
              <a:rPr lang="en-US" sz="2200" dirty="0"/>
              <a:t> </a:t>
            </a:r>
            <a:r>
              <a:rPr lang="en-US" sz="2200" dirty="0" err="1"/>
              <a:t>tử</a:t>
            </a:r>
            <a:r>
              <a:rPr lang="en-US" sz="2200" dirty="0"/>
              <a:t> </a:t>
            </a:r>
            <a:r>
              <a:rPr lang="en-US" sz="2200" dirty="0" err="1"/>
              <a:t>cung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</a:t>
            </a:r>
            <a:r>
              <a:rPr lang="en-US" sz="2200" dirty="0" err="1"/>
              <a:t>sự</a:t>
            </a:r>
            <a:r>
              <a:rPr lang="en-US" sz="2200" dirty="0"/>
              <a:t> </a:t>
            </a:r>
            <a:r>
              <a:rPr lang="en-US" sz="2200" dirty="0" err="1"/>
              <a:t>lành</a:t>
            </a:r>
            <a:r>
              <a:rPr lang="en-US" sz="2200" dirty="0"/>
              <a:t> </a:t>
            </a:r>
            <a:r>
              <a:rPr lang="en-US" sz="2200" dirty="0" err="1"/>
              <a:t>mạnh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tử</a:t>
            </a:r>
            <a:r>
              <a:rPr lang="en-US" sz="2200" dirty="0"/>
              <a:t> </a:t>
            </a:r>
            <a:r>
              <a:rPr lang="en-US" sz="2200" dirty="0" err="1"/>
              <a:t>cung</a:t>
            </a:r>
            <a:r>
              <a:rPr lang="en-US" sz="2200" dirty="0"/>
              <a:t>.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tử</a:t>
            </a:r>
            <a:r>
              <a:rPr lang="en-US" sz="2200" dirty="0"/>
              <a:t> </a:t>
            </a:r>
            <a:r>
              <a:rPr lang="en-US" sz="2200" dirty="0" err="1"/>
              <a:t>cung</a:t>
            </a:r>
            <a:r>
              <a:rPr lang="en-US" sz="2200" dirty="0"/>
              <a:t> </a:t>
            </a:r>
            <a:r>
              <a:rPr lang="en-US" sz="2200" dirty="0" err="1"/>
              <a:t>bình</a:t>
            </a:r>
            <a:r>
              <a:rPr lang="en-US" sz="2200" dirty="0"/>
              <a:t> </a:t>
            </a:r>
            <a:r>
              <a:rPr lang="en-US" sz="2200" dirty="0" err="1"/>
              <a:t>thường</a:t>
            </a:r>
            <a:r>
              <a:rPr lang="en-US" sz="2200" dirty="0"/>
              <a:t>,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nhiễm</a:t>
            </a:r>
            <a:r>
              <a:rPr lang="en-US" sz="2200" dirty="0"/>
              <a:t> </a:t>
            </a:r>
            <a:r>
              <a:rPr lang="en-US" sz="2200" dirty="0" err="1"/>
              <a:t>trùng</a:t>
            </a:r>
            <a:r>
              <a:rPr lang="en-US" sz="2200" dirty="0"/>
              <a:t>,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lối</a:t>
            </a:r>
            <a:r>
              <a:rPr lang="en-US" sz="2200" dirty="0"/>
              <a:t> </a:t>
            </a:r>
            <a:r>
              <a:rPr lang="en-US" sz="2200" dirty="0" err="1"/>
              <a:t>thông</a:t>
            </a:r>
            <a:r>
              <a:rPr lang="en-US" sz="2200" dirty="0"/>
              <a:t> </a:t>
            </a:r>
            <a:r>
              <a:rPr lang="en-US" sz="2200" dirty="0" err="1"/>
              <a:t>thoát</a:t>
            </a:r>
            <a:r>
              <a:rPr lang="en-US" sz="2200" dirty="0"/>
              <a:t> </a:t>
            </a:r>
            <a:r>
              <a:rPr lang="en-US" sz="2200" dirty="0" err="1"/>
              <a:t>tốt</a:t>
            </a:r>
            <a:r>
              <a:rPr lang="en-US" sz="2200" dirty="0"/>
              <a:t> </a:t>
            </a:r>
            <a:r>
              <a:rPr lang="en-US" sz="2200" dirty="0" err="1"/>
              <a:t>sẽ</a:t>
            </a:r>
            <a:r>
              <a:rPr lang="en-US" sz="2200" dirty="0"/>
              <a:t> 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tốc</a:t>
            </a:r>
            <a:r>
              <a:rPr lang="en-US" sz="2200" dirty="0"/>
              <a:t> </a:t>
            </a:r>
            <a:r>
              <a:rPr lang="en-US" sz="2200" dirty="0" err="1"/>
              <a:t>độ</a:t>
            </a:r>
            <a:r>
              <a:rPr lang="en-US" sz="2200" dirty="0"/>
              <a:t> co </a:t>
            </a:r>
            <a:r>
              <a:rPr lang="en-US" sz="2200" dirty="0" err="1"/>
              <a:t>hồi</a:t>
            </a:r>
            <a:r>
              <a:rPr lang="en-US" sz="2200" dirty="0"/>
              <a:t> </a:t>
            </a:r>
            <a:r>
              <a:rPr lang="en-US" sz="2200" dirty="0" err="1"/>
              <a:t>tử</a:t>
            </a:r>
            <a:r>
              <a:rPr lang="en-US" sz="2200" dirty="0"/>
              <a:t> </a:t>
            </a:r>
            <a:r>
              <a:rPr lang="en-US" sz="2200" dirty="0" err="1"/>
              <a:t>cung</a:t>
            </a:r>
            <a:r>
              <a:rPr lang="en-US" sz="2200" dirty="0"/>
              <a:t> </a:t>
            </a:r>
            <a:r>
              <a:rPr lang="en-US" sz="2200" dirty="0" err="1"/>
              <a:t>nhanh</a:t>
            </a:r>
            <a:endParaRPr lang="en-US" sz="2200" dirty="0"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200" dirty="0"/>
              <a:t>Co </a:t>
            </a:r>
            <a:r>
              <a:rPr lang="en-US" sz="2200" dirty="0" err="1"/>
              <a:t>hồi</a:t>
            </a:r>
            <a:r>
              <a:rPr lang="en-US" sz="2200" dirty="0"/>
              <a:t> </a:t>
            </a:r>
            <a:r>
              <a:rPr lang="en-US" sz="2200" dirty="0" err="1"/>
              <a:t>tử</a:t>
            </a:r>
            <a:r>
              <a:rPr lang="en-US" sz="2200" dirty="0"/>
              <a:t> </a:t>
            </a:r>
            <a:r>
              <a:rPr lang="en-US" sz="2200" dirty="0" err="1"/>
              <a:t>cung</a:t>
            </a:r>
            <a:r>
              <a:rPr lang="en-US" sz="2200" dirty="0"/>
              <a:t>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nhanh</a:t>
            </a:r>
            <a:r>
              <a:rPr lang="en-US" sz="2200" dirty="0"/>
              <a:t> </a:t>
            </a:r>
            <a:r>
              <a:rPr lang="en-US" sz="2200" dirty="0" err="1"/>
              <a:t>nếu</a:t>
            </a:r>
            <a:r>
              <a:rPr lang="en-US" sz="2200" dirty="0"/>
              <a:t> </a:t>
            </a:r>
            <a:r>
              <a:rPr lang="en-US" sz="2200" dirty="0" err="1"/>
              <a:t>mẹ</a:t>
            </a:r>
            <a:r>
              <a:rPr lang="en-US" sz="2200" dirty="0"/>
              <a:t> </a:t>
            </a:r>
            <a:r>
              <a:rPr lang="en-US" sz="2200" dirty="0" err="1"/>
              <a:t>cho</a:t>
            </a:r>
            <a:r>
              <a:rPr lang="en-US" sz="2200" dirty="0"/>
              <a:t> con </a:t>
            </a:r>
            <a:r>
              <a:rPr lang="en-US" sz="2200" dirty="0" err="1"/>
              <a:t>bú</a:t>
            </a:r>
            <a:r>
              <a:rPr lang="en-US" sz="2200" dirty="0"/>
              <a:t> </a:t>
            </a:r>
            <a:r>
              <a:rPr lang="en-US" sz="2200" dirty="0" err="1"/>
              <a:t>sớm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th</a:t>
            </a:r>
            <a:r>
              <a:rPr lang="vi-VN" sz="2200" dirty="0">
                <a:latin typeface="Calibri"/>
                <a:cs typeface="Calibri"/>
              </a:rPr>
              <a:t>ư</a:t>
            </a:r>
            <a:r>
              <a:rPr lang="en-US" sz="2200" dirty="0" err="1"/>
              <a:t>ờng</a:t>
            </a:r>
            <a:r>
              <a:rPr lang="en-US" sz="2200" dirty="0"/>
              <a:t> </a:t>
            </a:r>
            <a:r>
              <a:rPr lang="en-US" sz="2200" dirty="0" err="1"/>
              <a:t>xuyên</a:t>
            </a:r>
            <a:r>
              <a:rPr lang="en-US" sz="2200" dirty="0"/>
              <a:t>, </a:t>
            </a:r>
            <a:r>
              <a:rPr lang="en-US" sz="2200" dirty="0" err="1"/>
              <a:t>vận</a:t>
            </a:r>
            <a:r>
              <a:rPr lang="en-US" sz="2200" dirty="0"/>
              <a:t> </a:t>
            </a:r>
            <a:r>
              <a:rPr lang="en-US" sz="2200" dirty="0" err="1"/>
              <a:t>động</a:t>
            </a:r>
            <a:r>
              <a:rPr lang="en-US" sz="2200" dirty="0"/>
              <a:t> </a:t>
            </a:r>
            <a:r>
              <a:rPr lang="en-US" sz="2200" dirty="0" err="1"/>
              <a:t>sớm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tử</a:t>
            </a:r>
            <a:r>
              <a:rPr lang="en-US" sz="2200" dirty="0"/>
              <a:t> </a:t>
            </a:r>
            <a:r>
              <a:rPr lang="en-US" sz="2200" dirty="0" err="1"/>
              <a:t>cung</a:t>
            </a:r>
            <a:r>
              <a:rPr lang="en-US" sz="2200" dirty="0"/>
              <a:t>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bị</a:t>
            </a:r>
            <a:r>
              <a:rPr lang="en-US" sz="2200" dirty="0"/>
              <a:t> </a:t>
            </a:r>
            <a:r>
              <a:rPr lang="en-US" sz="2200" dirty="0" err="1"/>
              <a:t>nhiễm</a:t>
            </a:r>
            <a:r>
              <a:rPr lang="en-US" sz="2200" dirty="0"/>
              <a:t> </a:t>
            </a:r>
            <a:r>
              <a:rPr lang="en-US" sz="2200" dirty="0" err="1"/>
              <a:t>trùng</a:t>
            </a:r>
            <a:r>
              <a:rPr lang="en-US" sz="2200" dirty="0"/>
              <a:t>. Co </a:t>
            </a:r>
            <a:r>
              <a:rPr lang="en-US" sz="2200" dirty="0" err="1"/>
              <a:t>hồi</a:t>
            </a:r>
            <a:r>
              <a:rPr lang="en-US" sz="2200" dirty="0"/>
              <a:t> </a:t>
            </a:r>
            <a:r>
              <a:rPr lang="en-US" sz="2200" dirty="0" err="1"/>
              <a:t>tử</a:t>
            </a:r>
            <a:r>
              <a:rPr lang="en-US" sz="2200" dirty="0"/>
              <a:t> </a:t>
            </a:r>
            <a:r>
              <a:rPr lang="en-US" sz="2200" dirty="0" err="1"/>
              <a:t>cung</a:t>
            </a:r>
            <a:r>
              <a:rPr lang="en-US" sz="2200" dirty="0"/>
              <a:t> </a:t>
            </a:r>
            <a:r>
              <a:rPr lang="en-US" sz="2200" dirty="0" err="1"/>
              <a:t>chậm</a:t>
            </a:r>
            <a:r>
              <a:rPr lang="en-US" sz="2200" dirty="0"/>
              <a:t> </a:t>
            </a:r>
            <a:r>
              <a:rPr lang="en-US" sz="2200" dirty="0" err="1"/>
              <a:t>gợi</a:t>
            </a:r>
            <a:r>
              <a:rPr lang="en-US" sz="2200" dirty="0"/>
              <a:t> ý </a:t>
            </a:r>
            <a:r>
              <a:rPr lang="en-US" sz="2200" dirty="0" err="1"/>
              <a:t>có</a:t>
            </a:r>
            <a:r>
              <a:rPr lang="en-US" sz="2200" dirty="0"/>
              <a:t> 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tình</a:t>
            </a:r>
            <a:r>
              <a:rPr lang="en-US" sz="2200" dirty="0"/>
              <a:t> </a:t>
            </a:r>
            <a:r>
              <a:rPr lang="en-US" sz="2200" dirty="0" err="1"/>
              <a:t>trạng</a:t>
            </a:r>
            <a:r>
              <a:rPr lang="en-US" sz="2200" dirty="0"/>
              <a:t> </a:t>
            </a:r>
            <a:r>
              <a:rPr lang="en-US" sz="2200" dirty="0" err="1"/>
              <a:t>bệnh</a:t>
            </a:r>
            <a:r>
              <a:rPr lang="en-US" sz="2200" dirty="0"/>
              <a:t> </a:t>
            </a:r>
            <a:r>
              <a:rPr lang="en-US" sz="2200" dirty="0" err="1"/>
              <a:t>lí</a:t>
            </a:r>
            <a:r>
              <a:rPr lang="en-US" sz="2200" dirty="0"/>
              <a:t> </a:t>
            </a:r>
            <a:endParaRPr lang="en-US" sz="2200" dirty="0"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200" dirty="0" err="1"/>
              <a:t>Sản</a:t>
            </a:r>
            <a:r>
              <a:rPr lang="en-US" sz="2200" dirty="0"/>
              <a:t> </a:t>
            </a:r>
            <a:r>
              <a:rPr lang="en-US" sz="2200" dirty="0" err="1"/>
              <a:t>dịch</a:t>
            </a:r>
            <a:r>
              <a:rPr lang="en-US" sz="2200" dirty="0"/>
              <a:t>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phải</a:t>
            </a:r>
            <a:r>
              <a:rPr lang="en-US" sz="2200" dirty="0"/>
              <a:t> </a:t>
            </a:r>
            <a:r>
              <a:rPr lang="en-US" sz="2200" dirty="0" err="1"/>
              <a:t>môi</a:t>
            </a:r>
            <a:r>
              <a:rPr lang="en-US" sz="2200" dirty="0"/>
              <a:t> tr</a:t>
            </a:r>
            <a:r>
              <a:rPr lang="vi-VN" sz="2200" dirty="0">
                <a:latin typeface="Calibri"/>
                <a:cs typeface="Calibri"/>
              </a:rPr>
              <a:t>ư</a:t>
            </a:r>
            <a:r>
              <a:rPr lang="en-US" sz="2200" dirty="0" err="1"/>
              <a:t>ờng</a:t>
            </a:r>
            <a:r>
              <a:rPr lang="en-US" sz="2200" dirty="0"/>
              <a:t> </a:t>
            </a:r>
            <a:r>
              <a:rPr lang="en-US" sz="2200" dirty="0" err="1"/>
              <a:t>vô</a:t>
            </a:r>
            <a:r>
              <a:rPr lang="en-US" sz="2200" dirty="0"/>
              <a:t> </a:t>
            </a:r>
            <a:r>
              <a:rPr lang="en-US" sz="2200" dirty="0" err="1"/>
              <a:t>trùng</a:t>
            </a:r>
            <a:r>
              <a:rPr lang="en-US" sz="2200" dirty="0"/>
              <a:t>. Ứ </a:t>
            </a:r>
            <a:r>
              <a:rPr lang="en-US" sz="2200" dirty="0" err="1"/>
              <a:t>đọng</a:t>
            </a:r>
            <a:r>
              <a:rPr lang="en-US" sz="2200" dirty="0"/>
              <a:t> </a:t>
            </a:r>
            <a:r>
              <a:rPr lang="en-US" sz="2200" dirty="0" err="1"/>
              <a:t>sản</a:t>
            </a:r>
            <a:r>
              <a:rPr lang="en-US" sz="2200" dirty="0"/>
              <a:t> </a:t>
            </a:r>
            <a:r>
              <a:rPr lang="en-US" sz="2200" dirty="0" err="1"/>
              <a:t>dịch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điều</a:t>
            </a:r>
            <a:r>
              <a:rPr lang="en-US" sz="2200" dirty="0"/>
              <a:t> </a:t>
            </a:r>
            <a:r>
              <a:rPr lang="en-US" sz="2200" dirty="0" err="1"/>
              <a:t>kiện</a:t>
            </a:r>
            <a:r>
              <a:rPr lang="en-US" sz="2200" dirty="0"/>
              <a:t> </a:t>
            </a:r>
            <a:r>
              <a:rPr lang="en-US" sz="2200" dirty="0" err="1"/>
              <a:t>cần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đủ</a:t>
            </a:r>
            <a:r>
              <a:rPr lang="en-US" sz="2200" dirty="0"/>
              <a:t> 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dẫn</a:t>
            </a:r>
            <a:r>
              <a:rPr lang="en-US" sz="2200" dirty="0"/>
              <a:t> </a:t>
            </a:r>
            <a:r>
              <a:rPr lang="en-US" sz="2200" dirty="0" err="1"/>
              <a:t>đến</a:t>
            </a:r>
            <a:r>
              <a:rPr lang="en-US" sz="2200" dirty="0"/>
              <a:t> </a:t>
            </a:r>
            <a:r>
              <a:rPr lang="en-US" sz="2200" dirty="0" err="1"/>
              <a:t>nhiễm</a:t>
            </a:r>
            <a:r>
              <a:rPr lang="en-US" sz="2200" dirty="0"/>
              <a:t> </a:t>
            </a:r>
            <a:r>
              <a:rPr lang="en-US" sz="2200" dirty="0" err="1"/>
              <a:t>trùng</a:t>
            </a:r>
            <a:r>
              <a:rPr lang="en-US" sz="2200" dirty="0"/>
              <a:t> </a:t>
            </a:r>
            <a:r>
              <a:rPr lang="en-US" sz="2200" dirty="0" err="1"/>
              <a:t>hậu</a:t>
            </a:r>
            <a:r>
              <a:rPr lang="en-US" sz="2200" dirty="0"/>
              <a:t> </a:t>
            </a:r>
            <a:r>
              <a:rPr lang="en-US" sz="2200" dirty="0" err="1"/>
              <a:t>sản</a:t>
            </a:r>
            <a:endParaRPr lang="en-US" sz="2200" dirty="0"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200" dirty="0" err="1"/>
              <a:t>Tập</a:t>
            </a:r>
            <a:r>
              <a:rPr lang="en-US" sz="2200" dirty="0"/>
              <a:t> </a:t>
            </a:r>
            <a:r>
              <a:rPr lang="en-US" sz="2200" dirty="0" err="1"/>
              <a:t>tiểu</a:t>
            </a:r>
            <a:r>
              <a:rPr lang="en-US" sz="2200" dirty="0"/>
              <a:t> </a:t>
            </a:r>
            <a:r>
              <a:rPr lang="en-US" sz="2200" dirty="0" err="1"/>
              <a:t>sớm</a:t>
            </a:r>
            <a:r>
              <a:rPr lang="en-US" sz="2200" dirty="0"/>
              <a:t> </a:t>
            </a:r>
            <a:r>
              <a:rPr lang="en-US" sz="2200" dirty="0" err="1"/>
              <a:t>sau</a:t>
            </a:r>
            <a:r>
              <a:rPr lang="en-US" sz="2200" dirty="0"/>
              <a:t> </a:t>
            </a:r>
            <a:r>
              <a:rPr lang="en-US" sz="2200" dirty="0" err="1"/>
              <a:t>sanh</a:t>
            </a:r>
            <a:r>
              <a:rPr lang="en-US" sz="2200" dirty="0"/>
              <a:t> </a:t>
            </a:r>
            <a:r>
              <a:rPr lang="en-US" sz="2200" dirty="0" err="1"/>
              <a:t>giúp</a:t>
            </a:r>
            <a:r>
              <a:rPr lang="en-US" sz="2200" dirty="0"/>
              <a:t> </a:t>
            </a:r>
            <a:r>
              <a:rPr lang="en-US" sz="2200" dirty="0" err="1"/>
              <a:t>dự</a:t>
            </a:r>
            <a:r>
              <a:rPr lang="en-US" sz="2200" dirty="0"/>
              <a:t> </a:t>
            </a:r>
            <a:r>
              <a:rPr lang="en-US" sz="2200" dirty="0" err="1"/>
              <a:t>phòng</a:t>
            </a:r>
            <a:r>
              <a:rPr lang="en-US" sz="2200" dirty="0"/>
              <a:t> </a:t>
            </a:r>
            <a:r>
              <a:rPr lang="en-US" sz="2200" dirty="0" err="1"/>
              <a:t>bí</a:t>
            </a:r>
            <a:r>
              <a:rPr lang="en-US" sz="2200" dirty="0"/>
              <a:t> </a:t>
            </a:r>
            <a:r>
              <a:rPr lang="en-US" sz="2200" dirty="0" err="1"/>
              <a:t>tiểu</a:t>
            </a:r>
            <a:r>
              <a:rPr lang="en-US" sz="2200" dirty="0"/>
              <a:t> </a:t>
            </a:r>
            <a:r>
              <a:rPr lang="en-US" sz="2200" dirty="0" err="1"/>
              <a:t>sanh</a:t>
            </a:r>
            <a:r>
              <a:rPr lang="en-US" sz="2200" dirty="0"/>
              <a:t> </a:t>
            </a:r>
            <a:r>
              <a:rPr lang="en-US" sz="2200" dirty="0" err="1"/>
              <a:t>sinh</a:t>
            </a:r>
            <a:r>
              <a:rPr lang="en-US" sz="2200" dirty="0"/>
              <a:t>, </a:t>
            </a:r>
            <a:r>
              <a:rPr lang="en-US" sz="2200" dirty="0" err="1"/>
              <a:t>nhất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khi</a:t>
            </a:r>
            <a:r>
              <a:rPr lang="en-US" sz="2200" dirty="0"/>
              <a:t> </a:t>
            </a:r>
            <a:r>
              <a:rPr lang="en-US" sz="2200" dirty="0" err="1"/>
              <a:t>có</a:t>
            </a:r>
            <a:r>
              <a:rPr lang="en-US" sz="2200" dirty="0"/>
              <a:t> </a:t>
            </a:r>
            <a:r>
              <a:rPr lang="en-US" sz="2200" dirty="0" err="1"/>
              <a:t>sanh</a:t>
            </a:r>
            <a:r>
              <a:rPr lang="en-US" sz="2200" dirty="0"/>
              <a:t> </a:t>
            </a:r>
            <a:r>
              <a:rPr lang="en-US" sz="2200" dirty="0" err="1"/>
              <a:t>khó</a:t>
            </a:r>
            <a:endParaRPr lang="en-US" sz="2200" dirty="0"/>
          </a:p>
          <a:p>
            <a:pPr marL="457200" indent="-457200">
              <a:buAutoNum type="arabicPeriod"/>
            </a:pPr>
            <a:r>
              <a:rPr lang="en-US" sz="2200" dirty="0" err="1"/>
              <a:t>Nhiễm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trùng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vết</a:t>
            </a:r>
            <a:r>
              <a:rPr lang="en-US" sz="2200" dirty="0">
                <a:cs typeface="Calibri"/>
              </a:rPr>
              <a:t> may </a:t>
            </a:r>
            <a:r>
              <a:rPr lang="en-US" sz="2200" dirty="0" err="1">
                <a:cs typeface="Calibri"/>
              </a:rPr>
              <a:t>tầng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sinh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môn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được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xem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n</a:t>
            </a:r>
            <a:r>
              <a:rPr lang="en-US" sz="2200" dirty="0" err="1">
                <a:ea typeface="+mn-lt"/>
                <a:cs typeface="+mn-lt"/>
              </a:rPr>
              <a:t>hư</a:t>
            </a:r>
            <a:r>
              <a:rPr lang="en-US" sz="2200" dirty="0">
                <a:ea typeface="+mn-lt"/>
                <a:cs typeface="+mn-lt"/>
              </a:rPr>
              <a:t> </a:t>
            </a:r>
            <a:r>
              <a:rPr lang="en-US" sz="2200" dirty="0" err="1">
                <a:ea typeface="+mn-lt"/>
                <a:cs typeface="+mn-lt"/>
              </a:rPr>
              <a:t>một</a:t>
            </a:r>
            <a:r>
              <a:rPr lang="en-US" sz="2200" dirty="0">
                <a:ea typeface="+mn-lt"/>
                <a:cs typeface="+mn-lt"/>
              </a:rPr>
              <a:t> </a:t>
            </a:r>
            <a:r>
              <a:rPr lang="en-US" sz="2200" dirty="0" err="1">
                <a:ea typeface="+mn-lt"/>
                <a:cs typeface="+mn-lt"/>
              </a:rPr>
              <a:t>nhiễm</a:t>
            </a:r>
            <a:r>
              <a:rPr lang="en-US" sz="2200" dirty="0">
                <a:ea typeface="+mn-lt"/>
                <a:cs typeface="+mn-lt"/>
              </a:rPr>
              <a:t> </a:t>
            </a:r>
            <a:r>
              <a:rPr lang="en-US" sz="2200" dirty="0" err="1">
                <a:ea typeface="+mn-lt"/>
                <a:cs typeface="+mn-lt"/>
              </a:rPr>
              <a:t>trùng</a:t>
            </a:r>
            <a:r>
              <a:rPr lang="en-US" sz="2200" dirty="0">
                <a:ea typeface="+mn-lt"/>
                <a:cs typeface="+mn-lt"/>
              </a:rPr>
              <a:t> </a:t>
            </a:r>
            <a:r>
              <a:rPr lang="en-US" sz="2200" dirty="0" err="1">
                <a:ea typeface="+mn-lt"/>
                <a:cs typeface="+mn-lt"/>
              </a:rPr>
              <a:t>ngoại</a:t>
            </a:r>
            <a:r>
              <a:rPr lang="en-US" sz="2200" dirty="0">
                <a:ea typeface="+mn-lt"/>
                <a:cs typeface="+mn-lt"/>
              </a:rPr>
              <a:t> khoa </a:t>
            </a:r>
            <a:r>
              <a:rPr lang="en-US" sz="2200" dirty="0" err="1">
                <a:ea typeface="+mn-lt"/>
                <a:cs typeface="+mn-lt"/>
              </a:rPr>
              <a:t>và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phải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được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xử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lí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như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một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nhiễm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trùng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ngoại</a:t>
            </a:r>
            <a:r>
              <a:rPr lang="en-US" sz="2200" dirty="0">
                <a:cs typeface="Calibri"/>
              </a:rPr>
              <a:t> khoa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3526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2AA06-48B9-40D1-9B16-17019CFDB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593"/>
          </a:xfrm>
        </p:spPr>
        <p:txBody>
          <a:bodyPr/>
          <a:lstStyle/>
          <a:p>
            <a:r>
              <a:rPr lang="en-US" sz="2800" b="1" err="1">
                <a:latin typeface="Calibri"/>
                <a:ea typeface="+mj-lt"/>
                <a:cs typeface="+mj-lt"/>
              </a:rPr>
              <a:t>Vấn</a:t>
            </a:r>
            <a:r>
              <a:rPr lang="en-US" sz="2800" b="1">
                <a:latin typeface="Calibri"/>
                <a:ea typeface="+mj-lt"/>
                <a:cs typeface="+mj-lt"/>
              </a:rPr>
              <a:t> </a:t>
            </a:r>
            <a:r>
              <a:rPr lang="en-US" sz="2800" b="1" err="1">
                <a:latin typeface="Calibri"/>
                <a:ea typeface="+mj-lt"/>
                <a:cs typeface="+mj-lt"/>
              </a:rPr>
              <a:t>đề</a:t>
            </a:r>
            <a:r>
              <a:rPr lang="en-US" sz="2800" b="1">
                <a:latin typeface="Calibri"/>
                <a:ea typeface="+mj-lt"/>
                <a:cs typeface="+mj-lt"/>
              </a:rPr>
              <a:t> </a:t>
            </a:r>
            <a:r>
              <a:rPr lang="en-US" sz="2800" b="1" err="1">
                <a:latin typeface="Calibri"/>
                <a:ea typeface="+mj-lt"/>
                <a:cs typeface="+mj-lt"/>
              </a:rPr>
              <a:t>chăm</a:t>
            </a:r>
            <a:r>
              <a:rPr lang="en-US" sz="2800" b="1">
                <a:latin typeface="Calibri"/>
                <a:ea typeface="+mj-lt"/>
                <a:cs typeface="+mj-lt"/>
              </a:rPr>
              <a:t> </a:t>
            </a:r>
            <a:r>
              <a:rPr lang="en-US" sz="2800" b="1" err="1">
                <a:latin typeface="Calibri"/>
                <a:ea typeface="+mj-lt"/>
                <a:cs typeface="+mj-lt"/>
              </a:rPr>
              <a:t>sóc</a:t>
            </a:r>
            <a:r>
              <a:rPr lang="en-US" sz="2800" b="1">
                <a:latin typeface="Calibri"/>
                <a:ea typeface="+mj-lt"/>
                <a:cs typeface="+mj-lt"/>
              </a:rPr>
              <a:t> </a:t>
            </a:r>
            <a:r>
              <a:rPr lang="en-US" sz="2800" b="1" err="1">
                <a:latin typeface="Calibri"/>
                <a:ea typeface="+mj-lt"/>
                <a:cs typeface="+mj-lt"/>
              </a:rPr>
              <a:t>bé</a:t>
            </a:r>
            <a:r>
              <a:rPr lang="en-US" sz="2800" b="1">
                <a:latin typeface="Calibri"/>
                <a:ea typeface="+mj-lt"/>
                <a:cs typeface="+mj-lt"/>
              </a:rPr>
              <a:t> </a:t>
            </a:r>
            <a:r>
              <a:rPr lang="en-US" sz="2800" b="1" err="1">
                <a:latin typeface="Calibri"/>
                <a:ea typeface="+mj-lt"/>
                <a:cs typeface="+mj-lt"/>
              </a:rPr>
              <a:t>những</a:t>
            </a:r>
            <a:r>
              <a:rPr lang="en-US" sz="2800" b="1">
                <a:latin typeface="Calibri"/>
                <a:ea typeface="+mj-lt"/>
                <a:cs typeface="+mj-lt"/>
              </a:rPr>
              <a:t> </a:t>
            </a:r>
            <a:r>
              <a:rPr lang="en-US" sz="2800" b="1" err="1">
                <a:latin typeface="Calibri"/>
                <a:ea typeface="+mj-lt"/>
                <a:cs typeface="+mj-lt"/>
              </a:rPr>
              <a:t>ngày</a:t>
            </a:r>
            <a:r>
              <a:rPr lang="en-US" sz="2800" b="1">
                <a:latin typeface="Calibri"/>
                <a:ea typeface="+mj-lt"/>
                <a:cs typeface="+mj-lt"/>
              </a:rPr>
              <a:t> đầu hậu sản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30777-2805-4B82-9885-847C42CC2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831"/>
            <a:ext cx="10515600" cy="5595190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>
              <a:buAutoNum type="arabicPeriod"/>
            </a:pPr>
            <a:r>
              <a:rPr lang="en-US" sz="2200" err="1"/>
              <a:t>Tôn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trọng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chuỗi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ấm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là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nội</a:t>
            </a:r>
            <a:r>
              <a:rPr lang="en-US" sz="2200">
                <a:ea typeface="+mn-lt"/>
                <a:cs typeface="+mn-lt"/>
              </a:rPr>
              <a:t> dung </a:t>
            </a:r>
            <a:r>
              <a:rPr lang="en-US" sz="2200" err="1">
                <a:ea typeface="+mn-lt"/>
                <a:cs typeface="+mn-lt"/>
              </a:rPr>
              <a:t>quan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trọng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trong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chăm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sóc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thiết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yếu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trẻ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sau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sinh</a:t>
            </a:r>
            <a:endParaRPr lang="en-US" sz="2200" err="1">
              <a:cs typeface="Calibri"/>
            </a:endParaRPr>
          </a:p>
          <a:p>
            <a:pPr marL="457200" indent="-457200" algn="just">
              <a:buAutoNum type="arabicPeriod"/>
            </a:pPr>
            <a:r>
              <a:rPr lang="en-US" sz="2200" err="1"/>
              <a:t>Rốn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trẻ</a:t>
            </a:r>
            <a:r>
              <a:rPr lang="en-US" sz="2200">
                <a:ea typeface="+mn-lt"/>
                <a:cs typeface="+mn-lt"/>
              </a:rPr>
              <a:t> s</a:t>
            </a:r>
            <a:r>
              <a:rPr lang="vi-VN" sz="2200">
                <a:latin typeface="Calibri"/>
                <a:ea typeface="+mn-lt"/>
                <a:cs typeface="Arial"/>
              </a:rPr>
              <a:t>ơ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sinh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cần</a:t>
            </a:r>
            <a:r>
              <a:rPr lang="en-US" sz="2200">
                <a:ea typeface="+mn-lt"/>
                <a:cs typeface="+mn-lt"/>
              </a:rPr>
              <a:t> đ</a:t>
            </a:r>
            <a:r>
              <a:rPr lang="vi-VN" sz="2200">
                <a:latin typeface="Calibri"/>
                <a:ea typeface="+mn-lt"/>
                <a:cs typeface="Arial"/>
              </a:rPr>
              <a:t>ư</a:t>
            </a:r>
            <a:r>
              <a:rPr lang="en-US" sz="2200" err="1">
                <a:ea typeface="+mn-lt"/>
                <a:cs typeface="+mn-lt"/>
              </a:rPr>
              <a:t>ợc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giữ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sạch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và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khô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thoáng</a:t>
            </a:r>
            <a:r>
              <a:rPr lang="en-US" sz="2200">
                <a:ea typeface="+mn-lt"/>
                <a:cs typeface="+mn-lt"/>
              </a:rPr>
              <a:t>.</a:t>
            </a:r>
            <a:r>
              <a:rPr lang="en-US" sz="2200"/>
              <a:t> </a:t>
            </a:r>
            <a:r>
              <a:rPr lang="en-US" sz="2200" err="1"/>
              <a:t>Không</a:t>
            </a:r>
            <a:r>
              <a:rPr lang="en-US" sz="2200"/>
              <a:t> </a:t>
            </a:r>
            <a:r>
              <a:rPr lang="en-US" sz="2200" err="1"/>
              <a:t>khuyến</a:t>
            </a:r>
            <a:r>
              <a:rPr lang="en-US" sz="2200"/>
              <a:t> </a:t>
            </a:r>
            <a:r>
              <a:rPr lang="en-US" sz="2200" err="1"/>
              <a:t>cáo</a:t>
            </a:r>
            <a:r>
              <a:rPr lang="en-US" sz="2200"/>
              <a:t> </a:t>
            </a:r>
            <a:r>
              <a:rPr lang="en-US" sz="2200" err="1"/>
              <a:t>vệ</a:t>
            </a:r>
            <a:r>
              <a:rPr lang="en-US" sz="2200"/>
              <a:t> </a:t>
            </a:r>
            <a:r>
              <a:rPr lang="en-US" sz="2200" err="1"/>
              <a:t>sinh</a:t>
            </a:r>
            <a:r>
              <a:rPr lang="en-US" sz="2200"/>
              <a:t> </a:t>
            </a:r>
            <a:r>
              <a:rPr lang="en-US" sz="2200" err="1"/>
              <a:t>rốn</a:t>
            </a:r>
            <a:r>
              <a:rPr lang="en-US" sz="2200"/>
              <a:t> </a:t>
            </a:r>
            <a:r>
              <a:rPr lang="en-US" sz="2200" err="1"/>
              <a:t>bằng</a:t>
            </a:r>
            <a:r>
              <a:rPr lang="en-US" sz="2200"/>
              <a:t> </a:t>
            </a:r>
            <a:r>
              <a:rPr lang="en-US" sz="2200" err="1"/>
              <a:t>các</a:t>
            </a:r>
            <a:r>
              <a:rPr lang="en-US" sz="2200"/>
              <a:t> </a:t>
            </a:r>
            <a:r>
              <a:rPr lang="en-US" sz="2200" err="1"/>
              <a:t>hoá</a:t>
            </a:r>
            <a:r>
              <a:rPr lang="en-US" sz="2200"/>
              <a:t> </a:t>
            </a:r>
            <a:r>
              <a:rPr lang="en-US" sz="2200" err="1"/>
              <a:t>chất</a:t>
            </a:r>
            <a:r>
              <a:rPr lang="en-US" sz="2200"/>
              <a:t> hay </a:t>
            </a:r>
            <a:r>
              <a:rPr lang="en-US" sz="2200" err="1"/>
              <a:t>kháng</a:t>
            </a:r>
            <a:r>
              <a:rPr lang="en-US" sz="2200"/>
              <a:t> </a:t>
            </a:r>
            <a:r>
              <a:rPr lang="en-US" sz="2200" err="1"/>
              <a:t>sinh</a:t>
            </a:r>
            <a:r>
              <a:rPr lang="en-US" sz="2200"/>
              <a:t>   </a:t>
            </a:r>
            <a:endParaRPr lang="en-US" sz="2200">
              <a:cs typeface="Calibri"/>
            </a:endParaRPr>
          </a:p>
          <a:p>
            <a:pPr marL="457200" indent="-457200" algn="just">
              <a:buAutoNum type="arabicPeriod"/>
            </a:pPr>
            <a:r>
              <a:rPr lang="en-US" sz="2200" err="1">
                <a:ea typeface="+mn-lt"/>
                <a:cs typeface="+mn-lt"/>
              </a:rPr>
              <a:t>Vàng</a:t>
            </a:r>
            <a:r>
              <a:rPr lang="en-US" sz="2200">
                <a:ea typeface="+mn-lt"/>
                <a:cs typeface="+mn-lt"/>
              </a:rPr>
              <a:t> da s</a:t>
            </a:r>
            <a:r>
              <a:rPr lang="vi-VN" sz="2200">
                <a:latin typeface="Calibri"/>
                <a:ea typeface="+mn-lt"/>
                <a:cs typeface="Arial"/>
              </a:rPr>
              <a:t>ơ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sinh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có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thể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là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tình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trạng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sinh</a:t>
            </a:r>
            <a:r>
              <a:rPr lang="en-US" sz="2200">
                <a:ea typeface="+mn-lt"/>
                <a:cs typeface="+mn-lt"/>
              </a:rPr>
              <a:t> lí </a:t>
            </a:r>
            <a:r>
              <a:rPr lang="en-US" sz="2200" err="1">
                <a:ea typeface="+mn-lt"/>
                <a:cs typeface="+mn-lt"/>
              </a:rPr>
              <a:t>hoặc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bệnh</a:t>
            </a:r>
            <a:r>
              <a:rPr lang="en-US" sz="2200">
                <a:ea typeface="+mn-lt"/>
                <a:cs typeface="+mn-lt"/>
              </a:rPr>
              <a:t> lí </a:t>
            </a:r>
          </a:p>
          <a:p>
            <a:pPr marL="457200" indent="-457200" algn="just">
              <a:buFont typeface="Arial" panose="020B0604020202020204" pitchFamily="34" charset="0"/>
              <a:buAutoNum type="arabicPeriod"/>
            </a:pPr>
            <a:r>
              <a:rPr lang="en-US" sz="2200" err="1">
                <a:ea typeface="+mn-lt"/>
                <a:cs typeface="+mn-lt"/>
              </a:rPr>
              <a:t>Cần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theo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dõi</a:t>
            </a:r>
            <a:r>
              <a:rPr lang="en-US" sz="2200">
                <a:ea typeface="+mn-lt"/>
                <a:cs typeface="+mn-lt"/>
              </a:rPr>
              <a:t>, </a:t>
            </a:r>
            <a:r>
              <a:rPr lang="en-US" sz="2200" err="1">
                <a:ea typeface="+mn-lt"/>
                <a:cs typeface="+mn-lt"/>
              </a:rPr>
              <a:t>phát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hiện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sớm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tình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trạng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vàng</a:t>
            </a:r>
            <a:r>
              <a:rPr lang="en-US" sz="2200">
                <a:ea typeface="+mn-lt"/>
                <a:cs typeface="+mn-lt"/>
              </a:rPr>
              <a:t> da </a:t>
            </a:r>
            <a:r>
              <a:rPr lang="en-US" sz="2200" err="1">
                <a:ea typeface="+mn-lt"/>
                <a:cs typeface="+mn-lt"/>
              </a:rPr>
              <a:t>nặng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để</a:t>
            </a:r>
            <a:r>
              <a:rPr lang="en-US" sz="2200">
                <a:ea typeface="+mn-lt"/>
                <a:cs typeface="+mn-lt"/>
              </a:rPr>
              <a:t> can </a:t>
            </a:r>
            <a:r>
              <a:rPr lang="en-US" sz="2200" err="1">
                <a:ea typeface="+mn-lt"/>
                <a:cs typeface="+mn-lt"/>
              </a:rPr>
              <a:t>thiệp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kịp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thời</a:t>
            </a:r>
            <a:r>
              <a:rPr lang="en-US" sz="2200">
                <a:ea typeface="+mn-lt"/>
                <a:cs typeface="+mn-lt"/>
              </a:rPr>
              <a:t>, </a:t>
            </a:r>
            <a:r>
              <a:rPr lang="en-US" sz="2200" err="1">
                <a:ea typeface="+mn-lt"/>
                <a:cs typeface="+mn-lt"/>
              </a:rPr>
              <a:t>tránh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diễn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tiến</a:t>
            </a:r>
            <a:r>
              <a:rPr lang="en-US" sz="2200">
                <a:ea typeface="+mn-lt"/>
                <a:cs typeface="+mn-lt"/>
              </a:rPr>
              <a:t> xấu đi đến </a:t>
            </a:r>
            <a:r>
              <a:rPr lang="en-US" sz="2200" err="1">
                <a:ea typeface="+mn-lt"/>
                <a:cs typeface="+mn-lt"/>
              </a:rPr>
              <a:t>bệnh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não</a:t>
            </a:r>
            <a:r>
              <a:rPr lang="en-US" sz="2200">
                <a:ea typeface="+mn-lt"/>
                <a:cs typeface="+mn-lt"/>
              </a:rPr>
              <a:t> do bilirubin </a:t>
            </a:r>
          </a:p>
          <a:p>
            <a:pPr marL="457200" indent="-457200" algn="just">
              <a:buAutoNum type="arabicPeriod"/>
            </a:pPr>
            <a:r>
              <a:rPr lang="en-US" sz="2200" err="1">
                <a:ea typeface="+mn-lt"/>
                <a:cs typeface="+mn-lt"/>
              </a:rPr>
              <a:t>Cần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phân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biệt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vàng</a:t>
            </a:r>
            <a:r>
              <a:rPr lang="en-US" sz="2200">
                <a:ea typeface="+mn-lt"/>
                <a:cs typeface="+mn-lt"/>
              </a:rPr>
              <a:t> da do </a:t>
            </a:r>
            <a:r>
              <a:rPr lang="en-US" sz="2200" err="1">
                <a:ea typeface="+mn-lt"/>
                <a:cs typeface="+mn-lt"/>
              </a:rPr>
              <a:t>sữa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mẹ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với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vàng</a:t>
            </a:r>
            <a:r>
              <a:rPr lang="en-US" sz="2200">
                <a:ea typeface="+mn-lt"/>
                <a:cs typeface="+mn-lt"/>
              </a:rPr>
              <a:t> da do </a:t>
            </a:r>
            <a:r>
              <a:rPr lang="en-US" sz="2200" err="1">
                <a:ea typeface="+mn-lt"/>
                <a:cs typeface="+mn-lt"/>
              </a:rPr>
              <a:t>nuôi</a:t>
            </a:r>
            <a:r>
              <a:rPr lang="en-US" sz="2200">
                <a:ea typeface="+mn-lt"/>
                <a:cs typeface="+mn-lt"/>
              </a:rPr>
              <a:t> con </a:t>
            </a:r>
            <a:r>
              <a:rPr lang="en-US" sz="2200" err="1">
                <a:ea typeface="+mn-lt"/>
                <a:cs typeface="+mn-lt"/>
              </a:rPr>
              <a:t>bằng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sữa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mẹ</a:t>
            </a:r>
            <a:r>
              <a:rPr lang="en-US" sz="2200">
                <a:ea typeface="+mn-lt"/>
                <a:cs typeface="+mn-lt"/>
              </a:rPr>
              <a:t>. </a:t>
            </a:r>
            <a:r>
              <a:rPr lang="en-US" sz="2200" err="1">
                <a:ea typeface="+mn-lt"/>
                <a:cs typeface="+mn-lt"/>
              </a:rPr>
              <a:t>Vàng</a:t>
            </a:r>
            <a:r>
              <a:rPr lang="en-US" sz="2200">
                <a:ea typeface="+mn-lt"/>
                <a:cs typeface="+mn-lt"/>
              </a:rPr>
              <a:t> da do </a:t>
            </a:r>
            <a:r>
              <a:rPr lang="en-US" sz="2200" err="1">
                <a:ea typeface="+mn-lt"/>
                <a:cs typeface="+mn-lt"/>
              </a:rPr>
              <a:t>nuôi</a:t>
            </a:r>
            <a:r>
              <a:rPr lang="en-US" sz="2200">
                <a:ea typeface="+mn-lt"/>
                <a:cs typeface="+mn-lt"/>
              </a:rPr>
              <a:t> con </a:t>
            </a:r>
            <a:r>
              <a:rPr lang="en-US" sz="2200" err="1">
                <a:ea typeface="+mn-lt"/>
                <a:cs typeface="+mn-lt"/>
              </a:rPr>
              <a:t>bằng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sữa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mẹ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là</a:t>
            </a:r>
            <a:r>
              <a:rPr lang="en-US" sz="2200">
                <a:ea typeface="+mn-lt"/>
                <a:cs typeface="+mn-lt"/>
              </a:rPr>
              <a:t> do con </a:t>
            </a:r>
            <a:r>
              <a:rPr lang="en-US" sz="2200" err="1">
                <a:ea typeface="+mn-lt"/>
                <a:cs typeface="+mn-lt"/>
              </a:rPr>
              <a:t>bú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không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đúng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cách</a:t>
            </a:r>
            <a:r>
              <a:rPr lang="en-US" sz="2200">
                <a:ea typeface="+mn-lt"/>
                <a:cs typeface="+mn-lt"/>
              </a:rPr>
              <a:t>, </a:t>
            </a:r>
            <a:r>
              <a:rPr lang="en-US" sz="2200" err="1">
                <a:ea typeface="+mn-lt"/>
                <a:cs typeface="+mn-lt"/>
              </a:rPr>
              <a:t>trẻ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không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nhận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đủ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lượng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sữa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mẹ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theo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nhu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cầu</a:t>
            </a:r>
            <a:endParaRPr lang="en-US" sz="2200">
              <a:ea typeface="+mn-lt"/>
              <a:cs typeface="+mn-lt"/>
            </a:endParaRPr>
          </a:p>
          <a:p>
            <a:pPr marL="457200" indent="-457200" algn="just">
              <a:buAutoNum type="arabicPeriod"/>
            </a:pPr>
            <a:r>
              <a:rPr lang="en-US" sz="2200" err="1">
                <a:cs typeface="Calibri"/>
              </a:rPr>
              <a:t>Tắm</a:t>
            </a:r>
            <a:r>
              <a:rPr lang="en-US" sz="2200">
                <a:cs typeface="Calibri"/>
              </a:rPr>
              <a:t> </a:t>
            </a:r>
            <a:r>
              <a:rPr lang="en-US" sz="2200" err="1">
                <a:cs typeface="Calibri"/>
              </a:rPr>
              <a:t>nắng</a:t>
            </a:r>
            <a:r>
              <a:rPr lang="en-US" sz="2200">
                <a:cs typeface="Calibri"/>
              </a:rPr>
              <a:t> </a:t>
            </a:r>
            <a:r>
              <a:rPr lang="en-US" sz="2200" err="1">
                <a:cs typeface="Calibri"/>
              </a:rPr>
              <a:t>không</a:t>
            </a:r>
            <a:r>
              <a:rPr lang="en-US" sz="2200">
                <a:cs typeface="Calibri"/>
              </a:rPr>
              <a:t> </a:t>
            </a:r>
            <a:r>
              <a:rPr lang="en-US" sz="2200" err="1">
                <a:cs typeface="Calibri"/>
              </a:rPr>
              <a:t>cải</a:t>
            </a:r>
            <a:r>
              <a:rPr lang="en-US" sz="2200">
                <a:cs typeface="Calibri"/>
              </a:rPr>
              <a:t> </a:t>
            </a:r>
            <a:r>
              <a:rPr lang="en-US" sz="2200" err="1">
                <a:cs typeface="Calibri"/>
              </a:rPr>
              <a:t>thiện</a:t>
            </a:r>
            <a:r>
              <a:rPr lang="en-US" sz="2200">
                <a:cs typeface="Calibri"/>
              </a:rPr>
              <a:t> </a:t>
            </a:r>
            <a:r>
              <a:rPr lang="en-US" sz="2200" err="1">
                <a:cs typeface="Calibri"/>
              </a:rPr>
              <a:t>vàng</a:t>
            </a:r>
            <a:r>
              <a:rPr lang="en-US" sz="2200">
                <a:cs typeface="Calibri"/>
              </a:rPr>
              <a:t> da </a:t>
            </a:r>
            <a:r>
              <a:rPr lang="en-US" sz="2200" err="1">
                <a:cs typeface="Calibri"/>
              </a:rPr>
              <a:t>sơ</a:t>
            </a:r>
            <a:r>
              <a:rPr lang="en-US" sz="2200">
                <a:cs typeface="Calibri"/>
              </a:rPr>
              <a:t> </a:t>
            </a:r>
            <a:r>
              <a:rPr lang="en-US" sz="2200" err="1">
                <a:cs typeface="Calibri"/>
              </a:rPr>
              <a:t>sinh</a:t>
            </a:r>
            <a:r>
              <a:rPr lang="en-US" sz="2200">
                <a:cs typeface="Calibri"/>
              </a:rPr>
              <a:t>. </a:t>
            </a:r>
            <a:r>
              <a:rPr lang="en-US" sz="2200" err="1">
                <a:cs typeface="Calibri"/>
              </a:rPr>
              <a:t>Tắm</a:t>
            </a:r>
            <a:r>
              <a:rPr lang="en-US" sz="2200">
                <a:cs typeface="Calibri"/>
              </a:rPr>
              <a:t> </a:t>
            </a:r>
            <a:r>
              <a:rPr lang="en-US" sz="2200" err="1">
                <a:cs typeface="Calibri"/>
              </a:rPr>
              <a:t>nắng</a:t>
            </a:r>
            <a:r>
              <a:rPr lang="en-US" sz="2200">
                <a:cs typeface="Calibri"/>
              </a:rPr>
              <a:t> </a:t>
            </a:r>
            <a:r>
              <a:rPr lang="en-US" sz="2200" err="1">
                <a:cs typeface="Calibri"/>
              </a:rPr>
              <a:t>là</a:t>
            </a:r>
            <a:r>
              <a:rPr lang="en-US" sz="2200">
                <a:cs typeface="Calibri"/>
              </a:rPr>
              <a:t> </a:t>
            </a:r>
            <a:r>
              <a:rPr lang="en-US" sz="2200" err="1">
                <a:cs typeface="Calibri"/>
              </a:rPr>
              <a:t>cơ</a:t>
            </a:r>
            <a:r>
              <a:rPr lang="en-US" sz="2200">
                <a:cs typeface="Calibri"/>
              </a:rPr>
              <a:t> </a:t>
            </a:r>
            <a:r>
              <a:rPr lang="en-US" sz="2200" err="1">
                <a:cs typeface="Calibri"/>
              </a:rPr>
              <a:t>hội</a:t>
            </a:r>
            <a:r>
              <a:rPr lang="en-US" sz="2200">
                <a:cs typeface="Calibri"/>
              </a:rPr>
              <a:t> </a:t>
            </a:r>
            <a:r>
              <a:rPr lang="en-US" sz="2200" err="1">
                <a:cs typeface="Calibri"/>
              </a:rPr>
              <a:t>tốt</a:t>
            </a:r>
            <a:r>
              <a:rPr lang="en-US" sz="2200">
                <a:cs typeface="Calibri"/>
              </a:rPr>
              <a:t> </a:t>
            </a:r>
            <a:r>
              <a:rPr lang="en-US" sz="2200" err="1">
                <a:cs typeface="Calibri"/>
              </a:rPr>
              <a:t>nhất</a:t>
            </a:r>
            <a:r>
              <a:rPr lang="en-US" sz="2200">
                <a:cs typeface="Calibri"/>
              </a:rPr>
              <a:t> </a:t>
            </a:r>
            <a:r>
              <a:rPr lang="en-US" sz="2200" err="1">
                <a:cs typeface="Calibri"/>
              </a:rPr>
              <a:t>để</a:t>
            </a:r>
            <a:r>
              <a:rPr lang="en-US" sz="2200">
                <a:cs typeface="Calibri"/>
              </a:rPr>
              <a:t> </a:t>
            </a:r>
            <a:r>
              <a:rPr lang="en-US" sz="2200" err="1">
                <a:cs typeface="Calibri"/>
              </a:rPr>
              <a:t>người</a:t>
            </a:r>
            <a:r>
              <a:rPr lang="en-US" sz="2200">
                <a:cs typeface="Calibri"/>
              </a:rPr>
              <a:t> </a:t>
            </a:r>
            <a:r>
              <a:rPr lang="en-US" sz="2200" err="1">
                <a:cs typeface="Calibri"/>
              </a:rPr>
              <a:t>mẹ</a:t>
            </a:r>
            <a:r>
              <a:rPr lang="en-US" sz="2200">
                <a:cs typeface="Calibri"/>
              </a:rPr>
              <a:t> </a:t>
            </a:r>
            <a:r>
              <a:rPr lang="en-US" sz="2200" err="1">
                <a:cs typeface="Calibri"/>
              </a:rPr>
              <a:t>quan</a:t>
            </a:r>
            <a:r>
              <a:rPr lang="en-US" sz="2200">
                <a:cs typeface="Calibri"/>
              </a:rPr>
              <a:t> </a:t>
            </a:r>
            <a:r>
              <a:rPr lang="en-US" sz="2200" err="1">
                <a:cs typeface="Calibri"/>
              </a:rPr>
              <a:t>sát</a:t>
            </a:r>
            <a:r>
              <a:rPr lang="en-US" sz="2200">
                <a:cs typeface="Calibri"/>
              </a:rPr>
              <a:t> </a:t>
            </a:r>
            <a:r>
              <a:rPr lang="en-US" sz="2200" err="1">
                <a:cs typeface="Calibri"/>
              </a:rPr>
              <a:t>vàng</a:t>
            </a:r>
            <a:r>
              <a:rPr lang="en-US" sz="2200">
                <a:cs typeface="Calibri"/>
              </a:rPr>
              <a:t> da</a:t>
            </a:r>
          </a:p>
        </p:txBody>
      </p:sp>
    </p:spTree>
    <p:extLst>
      <p:ext uri="{BB962C8B-B14F-4D97-AF65-F5344CB8AC3E}">
        <p14:creationId xmlns:p14="http://schemas.microsoft.com/office/powerpoint/2010/main" val="1238890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2AA06-48B9-40D1-9B16-17019CFDB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593"/>
          </a:xfrm>
        </p:spPr>
        <p:txBody>
          <a:bodyPr/>
          <a:lstStyle/>
          <a:p>
            <a:r>
              <a:rPr lang="en-US" sz="2800" b="1" err="1">
                <a:latin typeface="Calibri"/>
                <a:ea typeface="+mj-lt"/>
                <a:cs typeface="+mj-lt"/>
              </a:rPr>
              <a:t>Tránh</a:t>
            </a:r>
            <a:r>
              <a:rPr lang="en-US" sz="2800" b="1">
                <a:latin typeface="Calibri"/>
                <a:ea typeface="+mj-lt"/>
                <a:cs typeface="+mj-lt"/>
              </a:rPr>
              <a:t> </a:t>
            </a:r>
            <a:r>
              <a:rPr lang="en-US" sz="2800" b="1" err="1">
                <a:latin typeface="Calibri"/>
                <a:ea typeface="+mj-lt"/>
                <a:cs typeface="+mj-lt"/>
              </a:rPr>
              <a:t>thai</a:t>
            </a:r>
            <a:r>
              <a:rPr lang="en-US" sz="2800" b="1">
                <a:latin typeface="Calibri"/>
                <a:ea typeface="+mj-lt"/>
                <a:cs typeface="+mj-lt"/>
              </a:rPr>
              <a:t> </a:t>
            </a:r>
            <a:r>
              <a:rPr lang="en-US" sz="2800" b="1" err="1">
                <a:latin typeface="Calibri"/>
                <a:ea typeface="+mj-lt"/>
                <a:cs typeface="+mj-lt"/>
              </a:rPr>
              <a:t>trong</a:t>
            </a:r>
            <a:r>
              <a:rPr lang="en-US" sz="2800" b="1">
                <a:latin typeface="Calibri"/>
                <a:ea typeface="+mj-lt"/>
                <a:cs typeface="+mj-lt"/>
              </a:rPr>
              <a:t> </a:t>
            </a:r>
            <a:r>
              <a:rPr lang="en-US" sz="2800" b="1" err="1">
                <a:latin typeface="Calibri"/>
                <a:ea typeface="+mj-lt"/>
                <a:cs typeface="+mj-lt"/>
              </a:rPr>
              <a:t>thời</a:t>
            </a:r>
            <a:r>
              <a:rPr lang="en-US" sz="2800" b="1">
                <a:latin typeface="Calibri"/>
                <a:ea typeface="+mj-lt"/>
                <a:cs typeface="+mj-lt"/>
              </a:rPr>
              <a:t> </a:t>
            </a:r>
            <a:r>
              <a:rPr lang="en-US" sz="2800" b="1" err="1">
                <a:latin typeface="Calibri"/>
                <a:ea typeface="+mj-lt"/>
                <a:cs typeface="+mj-lt"/>
              </a:rPr>
              <a:t>kì</a:t>
            </a:r>
            <a:r>
              <a:rPr lang="en-US" sz="2800" b="1">
                <a:latin typeface="Calibri"/>
                <a:ea typeface="+mj-lt"/>
                <a:cs typeface="+mj-lt"/>
              </a:rPr>
              <a:t> </a:t>
            </a:r>
            <a:r>
              <a:rPr lang="en-US" sz="2800" b="1" err="1">
                <a:latin typeface="Calibri"/>
                <a:ea typeface="+mj-lt"/>
                <a:cs typeface="+mj-lt"/>
              </a:rPr>
              <a:t>hậu</a:t>
            </a:r>
            <a:r>
              <a:rPr lang="en-US" sz="2800" b="1">
                <a:latin typeface="Calibri"/>
                <a:ea typeface="+mj-lt"/>
                <a:cs typeface="+mj-lt"/>
              </a:rPr>
              <a:t> </a:t>
            </a:r>
            <a:r>
              <a:rPr lang="en-US" sz="2800" b="1" err="1">
                <a:latin typeface="Calibri"/>
                <a:ea typeface="+mj-lt"/>
                <a:cs typeface="+mj-lt"/>
              </a:rPr>
              <a:t>sản</a:t>
            </a:r>
            <a:endParaRPr lang="en-US" sz="2800" b="1">
              <a:latin typeface="Calibri"/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30777-2805-4B82-9885-847C42CC2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831"/>
            <a:ext cx="10515600" cy="5595190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>
              <a:buAutoNum type="arabicPeriod"/>
            </a:pPr>
            <a:r>
              <a:rPr lang="en-US" sz="2200" err="1"/>
              <a:t>Không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khuyến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cáo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tránh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thai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bằng</a:t>
            </a:r>
            <a:r>
              <a:rPr lang="en-US" sz="2200">
                <a:ea typeface="+mn-lt"/>
                <a:cs typeface="+mn-lt"/>
              </a:rPr>
              <a:t> COCs </a:t>
            </a:r>
            <a:r>
              <a:rPr lang="en-US" sz="2200" err="1">
                <a:ea typeface="+mn-lt"/>
                <a:cs typeface="+mn-lt"/>
              </a:rPr>
              <a:t>trong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thời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gian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hậu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sản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gần</a:t>
            </a:r>
            <a:r>
              <a:rPr lang="en-US" sz="2200">
                <a:ea typeface="+mn-lt"/>
                <a:cs typeface="+mn-lt"/>
              </a:rPr>
              <a:t> do </a:t>
            </a:r>
            <a:r>
              <a:rPr lang="en-US" sz="2200" err="1">
                <a:ea typeface="+mn-lt"/>
                <a:cs typeface="+mn-lt"/>
              </a:rPr>
              <a:t>liên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quan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đến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tắc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mạch</a:t>
            </a:r>
            <a:r>
              <a:rPr lang="en-US" sz="2200">
                <a:ea typeface="+mn-lt"/>
                <a:cs typeface="+mn-lt"/>
              </a:rPr>
              <a:t> do </a:t>
            </a:r>
            <a:r>
              <a:rPr lang="en-US" sz="2200" err="1">
                <a:ea typeface="+mn-lt"/>
                <a:cs typeface="+mn-lt"/>
              </a:rPr>
              <a:t>huyết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khối</a:t>
            </a:r>
            <a:r>
              <a:rPr lang="en-US" sz="2200">
                <a:ea typeface="+mn-lt"/>
                <a:cs typeface="+mn-lt"/>
              </a:rPr>
              <a:t> </a:t>
            </a:r>
            <a:endParaRPr lang="en-US" sz="2200">
              <a:cs typeface="Calibri"/>
            </a:endParaRPr>
          </a:p>
          <a:p>
            <a:pPr marL="457200" indent="-457200" algn="just">
              <a:buAutoNum type="arabicPeriod"/>
            </a:pPr>
            <a:r>
              <a:rPr lang="en-US" sz="2200" err="1">
                <a:ea typeface="+mn-lt"/>
                <a:cs typeface="+mn-lt"/>
              </a:rPr>
              <a:t>Vấn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đề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của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sử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dụng</a:t>
            </a:r>
            <a:r>
              <a:rPr lang="en-US" sz="2200">
                <a:ea typeface="+mn-lt"/>
                <a:cs typeface="+mn-lt"/>
              </a:rPr>
              <a:t> POCs </a:t>
            </a:r>
            <a:r>
              <a:rPr lang="en-US" sz="2200" err="1">
                <a:ea typeface="+mn-lt"/>
                <a:cs typeface="+mn-lt"/>
              </a:rPr>
              <a:t>trong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thời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gian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hậu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sản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chủ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yếu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liên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quan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đến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việc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có</a:t>
            </a:r>
            <a:r>
              <a:rPr lang="en-US" sz="2200">
                <a:ea typeface="+mn-lt"/>
                <a:cs typeface="+mn-lt"/>
              </a:rPr>
              <a:t> hay </a:t>
            </a:r>
            <a:r>
              <a:rPr lang="en-US" sz="2200" err="1">
                <a:ea typeface="+mn-lt"/>
                <a:cs typeface="+mn-lt"/>
              </a:rPr>
              <a:t>không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có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sự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ảnh</a:t>
            </a:r>
            <a:r>
              <a:rPr lang="en-US" sz="2200">
                <a:ea typeface="+mn-lt"/>
                <a:cs typeface="+mn-lt"/>
              </a:rPr>
              <a:t> h</a:t>
            </a:r>
            <a:r>
              <a:rPr lang="vi-VN" sz="2200">
                <a:latin typeface="Calibri"/>
                <a:cs typeface="Arial"/>
              </a:rPr>
              <a:t>ư</a:t>
            </a:r>
            <a:r>
              <a:rPr lang="en-US" sz="2200" err="1">
                <a:ea typeface="+mn-lt"/>
                <a:cs typeface="+mn-lt"/>
              </a:rPr>
              <a:t>ởng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ngắn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và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dài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hạn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của</a:t>
            </a:r>
            <a:r>
              <a:rPr lang="en-US" sz="2200">
                <a:ea typeface="+mn-lt"/>
                <a:cs typeface="+mn-lt"/>
              </a:rPr>
              <a:t> POCs </a:t>
            </a:r>
            <a:r>
              <a:rPr lang="en-US" sz="2200" err="1">
                <a:ea typeface="+mn-lt"/>
                <a:cs typeface="+mn-lt"/>
              </a:rPr>
              <a:t>trên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trẻ</a:t>
            </a:r>
            <a:r>
              <a:rPr lang="en-US" sz="2200">
                <a:ea typeface="+mn-lt"/>
                <a:cs typeface="+mn-lt"/>
              </a:rPr>
              <a:t> s</a:t>
            </a:r>
            <a:r>
              <a:rPr lang="vi-VN" sz="2200">
                <a:latin typeface="Calibri"/>
                <a:ea typeface="+mn-lt"/>
                <a:cs typeface="Arial"/>
              </a:rPr>
              <a:t>ơ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sinh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/>
              <a:t>  </a:t>
            </a:r>
            <a:endParaRPr lang="en-US" sz="2200">
              <a:cs typeface="Calibri"/>
            </a:endParaRPr>
          </a:p>
          <a:p>
            <a:pPr marL="457200" indent="-457200" algn="just">
              <a:buAutoNum type="arabicPeriod"/>
            </a:pPr>
            <a:r>
              <a:rPr lang="en-US" sz="2200" err="1">
                <a:ea typeface="+mn-lt"/>
                <a:cs typeface="+mn-lt"/>
              </a:rPr>
              <a:t>Tránh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thai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bằng</a:t>
            </a:r>
            <a:r>
              <a:rPr lang="en-US" sz="2200">
                <a:ea typeface="+mn-lt"/>
                <a:cs typeface="+mn-lt"/>
              </a:rPr>
              <a:t> IUD </a:t>
            </a:r>
            <a:r>
              <a:rPr lang="en-US" sz="2200" err="1">
                <a:ea typeface="+mn-lt"/>
                <a:cs typeface="+mn-lt"/>
              </a:rPr>
              <a:t>là</a:t>
            </a:r>
            <a:r>
              <a:rPr lang="en-US" sz="2200">
                <a:ea typeface="+mn-lt"/>
                <a:cs typeface="+mn-lt"/>
              </a:rPr>
              <a:t> an </a:t>
            </a:r>
            <a:r>
              <a:rPr lang="en-US" sz="2200" err="1">
                <a:ea typeface="+mn-lt"/>
                <a:cs typeface="+mn-lt"/>
              </a:rPr>
              <a:t>toàn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nếu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được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thực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hiện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nếu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được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thực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hiện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ngay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sau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sanh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hoặc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sau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khi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hết</a:t>
            </a:r>
            <a:r>
              <a:rPr lang="en-US" sz="2200">
                <a:ea typeface="+mn-lt"/>
                <a:cs typeface="+mn-lt"/>
              </a:rPr>
              <a:t> 4 </a:t>
            </a:r>
            <a:r>
              <a:rPr lang="en-US" sz="2200" err="1">
                <a:ea typeface="+mn-lt"/>
                <a:cs typeface="+mn-lt"/>
              </a:rPr>
              <a:t>tuần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hậu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sản</a:t>
            </a:r>
            <a:r>
              <a:rPr lang="en-US" sz="2200">
                <a:ea typeface="+mn-lt"/>
                <a:cs typeface="+mn-lt"/>
              </a:rPr>
              <a:t>, </a:t>
            </a:r>
            <a:r>
              <a:rPr lang="en-US" sz="2200" err="1">
                <a:ea typeface="+mn-lt"/>
                <a:cs typeface="+mn-lt"/>
              </a:rPr>
              <a:t>và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không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có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tình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trạng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nhiễm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trùng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khi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thực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hiện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thủ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thuật</a:t>
            </a:r>
            <a:r>
              <a:rPr lang="en-US" sz="2200">
                <a:ea typeface="+mn-lt"/>
                <a:cs typeface="+mn-lt"/>
              </a:rPr>
              <a:t> </a:t>
            </a:r>
          </a:p>
          <a:p>
            <a:pPr marL="457200" indent="-457200" algn="just">
              <a:buAutoNum type="arabicPeriod"/>
            </a:pPr>
            <a:r>
              <a:rPr lang="en-US" sz="2200" err="1">
                <a:ea typeface="+mn-lt"/>
                <a:cs typeface="+mn-lt"/>
              </a:rPr>
              <a:t>Khi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thực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hiện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tránh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thai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bằng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cho</a:t>
            </a:r>
            <a:r>
              <a:rPr lang="en-US" sz="2200">
                <a:ea typeface="+mn-lt"/>
                <a:cs typeface="+mn-lt"/>
              </a:rPr>
              <a:t> con </a:t>
            </a:r>
            <a:r>
              <a:rPr lang="en-US" sz="2200" err="1">
                <a:ea typeface="+mn-lt"/>
                <a:cs typeface="+mn-lt"/>
              </a:rPr>
              <a:t>bú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vô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kinh</a:t>
            </a:r>
            <a:r>
              <a:rPr lang="en-US" sz="2200">
                <a:ea typeface="+mn-lt"/>
                <a:cs typeface="+mn-lt"/>
              </a:rPr>
              <a:t> (LAM) </a:t>
            </a:r>
            <a:r>
              <a:rPr lang="en-US" sz="2200" err="1">
                <a:ea typeface="+mn-lt"/>
                <a:cs typeface="+mn-lt"/>
              </a:rPr>
              <a:t>đúng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cách</a:t>
            </a:r>
            <a:r>
              <a:rPr lang="en-US" sz="2200">
                <a:ea typeface="+mn-lt"/>
                <a:cs typeface="+mn-lt"/>
              </a:rPr>
              <a:t>, </a:t>
            </a:r>
            <a:r>
              <a:rPr lang="en-US" sz="2200" err="1">
                <a:ea typeface="+mn-lt"/>
                <a:cs typeface="+mn-lt"/>
              </a:rPr>
              <a:t>buồng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trứng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gần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như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không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hoạt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động</a:t>
            </a:r>
            <a:r>
              <a:rPr lang="en-US" sz="2200">
                <a:ea typeface="+mn-lt"/>
                <a:cs typeface="+mn-lt"/>
              </a:rPr>
              <a:t>. Tuy </a:t>
            </a:r>
            <a:r>
              <a:rPr lang="en-US" sz="2200" err="1">
                <a:ea typeface="+mn-lt"/>
                <a:cs typeface="+mn-lt"/>
              </a:rPr>
              <a:t>nhiên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hiệu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quả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của</a:t>
            </a:r>
            <a:r>
              <a:rPr lang="en-US" sz="2200">
                <a:ea typeface="+mn-lt"/>
                <a:cs typeface="+mn-lt"/>
              </a:rPr>
              <a:t> LAM </a:t>
            </a:r>
            <a:r>
              <a:rPr lang="en-US" sz="2200" err="1">
                <a:ea typeface="+mn-lt"/>
                <a:cs typeface="+mn-lt"/>
              </a:rPr>
              <a:t>là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thấp</a:t>
            </a:r>
            <a:r>
              <a:rPr lang="en-US" sz="2200">
                <a:ea typeface="+mn-lt"/>
                <a:cs typeface="+mn-lt"/>
              </a:rPr>
              <a:t> so </a:t>
            </a:r>
            <a:r>
              <a:rPr lang="en-US" sz="2200" err="1">
                <a:ea typeface="+mn-lt"/>
                <a:cs typeface="+mn-lt"/>
              </a:rPr>
              <a:t>với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các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biện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pháp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khác</a:t>
            </a:r>
            <a:r>
              <a:rPr lang="en-US" sz="2200">
                <a:ea typeface="+mn-lt"/>
                <a:cs typeface="+mn-lt"/>
              </a:rPr>
              <a:t>. </a:t>
            </a:r>
            <a:r>
              <a:rPr lang="en-US" sz="2200" err="1">
                <a:ea typeface="+mn-lt"/>
                <a:cs typeface="+mn-lt"/>
              </a:rPr>
              <a:t>Việc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tránh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thai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bằng</a:t>
            </a:r>
            <a:r>
              <a:rPr lang="en-US" sz="2200">
                <a:ea typeface="+mn-lt"/>
                <a:cs typeface="+mn-lt"/>
              </a:rPr>
              <a:t> LAM </a:t>
            </a:r>
            <a:r>
              <a:rPr lang="en-US" sz="2200" err="1">
                <a:ea typeface="+mn-lt"/>
                <a:cs typeface="+mn-lt"/>
              </a:rPr>
              <a:t>nên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được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cân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nhắc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kĩ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lưỡng</a:t>
            </a:r>
          </a:p>
          <a:p>
            <a:pPr marL="457200" indent="-457200" algn="just">
              <a:buAutoNum type="arabicPeriod"/>
            </a:pPr>
            <a:endParaRPr lang="en-US" sz="22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88985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2AA06-48B9-40D1-9B16-17019CFDB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593"/>
          </a:xfrm>
        </p:spPr>
        <p:txBody>
          <a:bodyPr/>
          <a:lstStyle/>
          <a:p>
            <a:r>
              <a:rPr lang="en-US" sz="2800" b="1" err="1">
                <a:latin typeface="Calibri"/>
                <a:ea typeface="+mj-lt"/>
                <a:cs typeface="+mj-lt"/>
              </a:rPr>
              <a:t>Sử</a:t>
            </a:r>
            <a:r>
              <a:rPr lang="en-US" sz="2800" b="1">
                <a:latin typeface="Calibri"/>
                <a:ea typeface="+mj-lt"/>
                <a:cs typeface="+mj-lt"/>
              </a:rPr>
              <a:t> </a:t>
            </a:r>
            <a:r>
              <a:rPr lang="en-US" sz="2800" b="1" err="1">
                <a:latin typeface="Calibri"/>
                <a:ea typeface="+mj-lt"/>
                <a:cs typeface="+mj-lt"/>
              </a:rPr>
              <a:t>dụng</a:t>
            </a:r>
            <a:r>
              <a:rPr lang="en-US" sz="2800" b="1">
                <a:latin typeface="Calibri"/>
                <a:ea typeface="+mj-lt"/>
                <a:cs typeface="+mj-lt"/>
              </a:rPr>
              <a:t> </a:t>
            </a:r>
            <a:r>
              <a:rPr lang="en-US" sz="2800" b="1" err="1">
                <a:latin typeface="Calibri"/>
                <a:ea typeface="+mj-lt"/>
                <a:cs typeface="+mj-lt"/>
              </a:rPr>
              <a:t>kháng</a:t>
            </a:r>
            <a:r>
              <a:rPr lang="en-US" sz="2800" b="1">
                <a:latin typeface="Calibri"/>
                <a:ea typeface="+mj-lt"/>
                <a:cs typeface="+mj-lt"/>
              </a:rPr>
              <a:t> </a:t>
            </a:r>
            <a:r>
              <a:rPr lang="en-US" sz="2800" b="1" err="1">
                <a:latin typeface="Calibri"/>
                <a:ea typeface="+mj-lt"/>
                <a:cs typeface="+mj-lt"/>
              </a:rPr>
              <a:t>sinh</a:t>
            </a:r>
            <a:r>
              <a:rPr lang="en-US" sz="2800" b="1">
                <a:latin typeface="Calibri"/>
                <a:ea typeface="+mj-lt"/>
                <a:cs typeface="+mj-lt"/>
              </a:rPr>
              <a:t> </a:t>
            </a:r>
            <a:r>
              <a:rPr lang="en-US" sz="2800" b="1" err="1">
                <a:latin typeface="Calibri"/>
                <a:ea typeface="+mj-lt"/>
                <a:cs typeface="+mj-lt"/>
              </a:rPr>
              <a:t>và</a:t>
            </a:r>
            <a:r>
              <a:rPr lang="en-US" sz="2800" b="1">
                <a:latin typeface="Calibri"/>
                <a:ea typeface="+mj-lt"/>
                <a:cs typeface="+mj-lt"/>
              </a:rPr>
              <a:t> </a:t>
            </a:r>
            <a:r>
              <a:rPr lang="en-US" sz="2800" b="1" err="1">
                <a:latin typeface="Calibri"/>
                <a:ea typeface="+mj-lt"/>
                <a:cs typeface="+mj-lt"/>
              </a:rPr>
              <a:t>thuốc</a:t>
            </a:r>
            <a:r>
              <a:rPr lang="en-US" sz="2800" b="1">
                <a:latin typeface="Calibri"/>
                <a:ea typeface="+mj-lt"/>
                <a:cs typeface="+mj-lt"/>
              </a:rPr>
              <a:t> </a:t>
            </a:r>
            <a:r>
              <a:rPr lang="en-US" sz="2800" b="1" err="1">
                <a:latin typeface="Calibri"/>
                <a:ea typeface="+mj-lt"/>
                <a:cs typeface="+mj-lt"/>
              </a:rPr>
              <a:t>trong</a:t>
            </a:r>
            <a:r>
              <a:rPr lang="en-US" sz="2800" b="1">
                <a:latin typeface="Calibri"/>
                <a:ea typeface="+mj-lt"/>
                <a:cs typeface="+mj-lt"/>
              </a:rPr>
              <a:t> </a:t>
            </a:r>
            <a:r>
              <a:rPr lang="en-US" sz="2800" b="1" err="1">
                <a:latin typeface="Calibri"/>
                <a:ea typeface="+mj-lt"/>
                <a:cs typeface="+mj-lt"/>
              </a:rPr>
              <a:t>thời</a:t>
            </a:r>
            <a:r>
              <a:rPr lang="en-US" sz="2800" b="1">
                <a:latin typeface="Calibri"/>
                <a:ea typeface="+mj-lt"/>
                <a:cs typeface="+mj-lt"/>
              </a:rPr>
              <a:t> </a:t>
            </a:r>
            <a:r>
              <a:rPr lang="en-US" sz="2800" b="1" err="1">
                <a:latin typeface="Calibri"/>
                <a:ea typeface="+mj-lt"/>
                <a:cs typeface="+mj-lt"/>
              </a:rPr>
              <a:t>kì</a:t>
            </a:r>
            <a:r>
              <a:rPr lang="en-US" sz="2800" b="1">
                <a:latin typeface="Calibri"/>
                <a:ea typeface="+mj-lt"/>
                <a:cs typeface="+mj-lt"/>
              </a:rPr>
              <a:t> </a:t>
            </a:r>
            <a:r>
              <a:rPr lang="en-US" sz="2800" b="1" err="1">
                <a:latin typeface="Calibri"/>
                <a:ea typeface="+mj-lt"/>
                <a:cs typeface="+mj-lt"/>
              </a:rPr>
              <a:t>hậu</a:t>
            </a:r>
            <a:r>
              <a:rPr lang="en-US" sz="2800" b="1">
                <a:latin typeface="Calibri"/>
                <a:ea typeface="+mj-lt"/>
                <a:cs typeface="+mj-lt"/>
              </a:rPr>
              <a:t> </a:t>
            </a:r>
            <a:r>
              <a:rPr lang="en-US" sz="2800" b="1" err="1">
                <a:latin typeface="Calibri"/>
                <a:ea typeface="+mj-lt"/>
                <a:cs typeface="+mj-lt"/>
              </a:rPr>
              <a:t>sản</a:t>
            </a:r>
            <a:endParaRPr lang="en-US" sz="2800" b="1">
              <a:latin typeface="Calibri"/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30777-2805-4B82-9885-847C42CC2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831"/>
            <a:ext cx="10515600" cy="5595190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2200" err="1"/>
              <a:t>Khi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sử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dụng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kháng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sinh</a:t>
            </a:r>
            <a:r>
              <a:rPr lang="en-US" sz="2200">
                <a:ea typeface="+mn-lt"/>
                <a:cs typeface="+mn-lt"/>
              </a:rPr>
              <a:t> hay </a:t>
            </a:r>
            <a:r>
              <a:rPr lang="en-US" sz="2200" err="1">
                <a:ea typeface="+mn-lt"/>
                <a:cs typeface="+mn-lt"/>
              </a:rPr>
              <a:t>bất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kì</a:t>
            </a:r>
            <a:r>
              <a:rPr lang="en-US" sz="2200">
                <a:ea typeface="+mn-lt"/>
                <a:cs typeface="+mn-lt"/>
              </a:rPr>
              <a:t> d</a:t>
            </a:r>
            <a:r>
              <a:rPr lang="vi-VN" sz="2200">
                <a:latin typeface="Arial"/>
                <a:ea typeface="+mn-lt"/>
                <a:cs typeface="Arial"/>
              </a:rPr>
              <a:t>ư</a:t>
            </a:r>
            <a:r>
              <a:rPr lang="en-US" sz="2200" err="1">
                <a:ea typeface="+mn-lt"/>
                <a:cs typeface="+mn-lt"/>
              </a:rPr>
              <a:t>ợc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chất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nào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trong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thời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gian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hậu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sản</a:t>
            </a:r>
            <a:r>
              <a:rPr lang="en-US" sz="2200">
                <a:ea typeface="+mn-lt"/>
                <a:cs typeface="+mn-lt"/>
              </a:rPr>
              <a:t>, </a:t>
            </a:r>
            <a:r>
              <a:rPr lang="en-US" sz="2200" err="1">
                <a:ea typeface="+mn-lt"/>
                <a:cs typeface="+mn-lt"/>
              </a:rPr>
              <a:t>cần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xem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xét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các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vấn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đề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sau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theo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trình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tự</a:t>
            </a:r>
            <a:r>
              <a:rPr lang="en-US" sz="2200">
                <a:ea typeface="+mn-lt"/>
                <a:cs typeface="+mn-lt"/>
              </a:rPr>
              <a:t>  </a:t>
            </a:r>
            <a:endParaRPr lang="en-US" sz="2200">
              <a:cs typeface="Calibri"/>
            </a:endParaRPr>
          </a:p>
          <a:p>
            <a:pPr marL="914400" lvl="1" indent="-457200">
              <a:buAutoNum type="arabicPeriod"/>
            </a:pPr>
            <a:r>
              <a:rPr lang="vi-VN" sz="2200" err="1">
                <a:latin typeface="Calibri"/>
                <a:ea typeface="+mn-lt"/>
                <a:cs typeface="Arial"/>
              </a:rPr>
              <a:t>Dược</a:t>
            </a:r>
            <a:r>
              <a:rPr lang="vi-VN" sz="2200">
                <a:latin typeface="Calibri"/>
                <a:ea typeface="+mn-lt"/>
                <a:cs typeface="Arial"/>
              </a:rPr>
              <a:t> </a:t>
            </a:r>
            <a:r>
              <a:rPr lang="vi-VN" sz="2200" err="1">
                <a:latin typeface="Calibri"/>
                <a:ea typeface="+mn-lt"/>
                <a:cs typeface="Arial"/>
              </a:rPr>
              <a:t>chất</a:t>
            </a:r>
            <a:r>
              <a:rPr lang="vi-VN" sz="2200">
                <a:latin typeface="Calibri"/>
                <a:ea typeface="+mn-lt"/>
                <a:cs typeface="Arial"/>
              </a:rPr>
              <a:t> </a:t>
            </a:r>
            <a:r>
              <a:rPr lang="vi-VN" sz="2200" err="1">
                <a:latin typeface="Calibri"/>
                <a:ea typeface="+mn-lt"/>
                <a:cs typeface="Arial"/>
              </a:rPr>
              <a:t>đó</a:t>
            </a:r>
            <a:r>
              <a:rPr lang="vi-VN" sz="2200">
                <a:latin typeface="Calibri"/>
                <a:ea typeface="+mn-lt"/>
                <a:cs typeface="Arial"/>
              </a:rPr>
              <a:t> </a:t>
            </a:r>
            <a:r>
              <a:rPr lang="vi-VN" sz="2200" err="1">
                <a:latin typeface="Calibri"/>
                <a:ea typeface="+mn-lt"/>
                <a:cs typeface="Arial"/>
              </a:rPr>
              <a:t>có</a:t>
            </a:r>
            <a:r>
              <a:rPr lang="vi-VN" sz="2200">
                <a:latin typeface="Calibri"/>
                <a:ea typeface="+mn-lt"/>
                <a:cs typeface="Arial"/>
              </a:rPr>
              <a:t> qua </a:t>
            </a:r>
            <a:r>
              <a:rPr lang="vi-VN" sz="2200" err="1">
                <a:latin typeface="Calibri"/>
                <a:ea typeface="+mn-lt"/>
                <a:cs typeface="Arial"/>
              </a:rPr>
              <a:t>được</a:t>
            </a:r>
            <a:r>
              <a:rPr lang="vi-VN" sz="2200">
                <a:latin typeface="Calibri"/>
                <a:ea typeface="+mn-lt"/>
                <a:cs typeface="Arial"/>
              </a:rPr>
              <a:t> </a:t>
            </a:r>
            <a:r>
              <a:rPr lang="vi-VN" sz="2200" err="1">
                <a:latin typeface="Calibri"/>
                <a:ea typeface="+mn-lt"/>
                <a:cs typeface="Arial"/>
              </a:rPr>
              <a:t>sữa</a:t>
            </a:r>
            <a:r>
              <a:rPr lang="vi-VN" sz="2200">
                <a:latin typeface="Calibri"/>
                <a:ea typeface="+mn-lt"/>
                <a:cs typeface="Arial"/>
              </a:rPr>
              <a:t> </a:t>
            </a:r>
            <a:r>
              <a:rPr lang="vi-VN" sz="2200" err="1">
                <a:latin typeface="Calibri"/>
                <a:ea typeface="+mn-lt"/>
                <a:cs typeface="Arial"/>
              </a:rPr>
              <a:t>mẹ</a:t>
            </a:r>
            <a:r>
              <a:rPr lang="vi-VN" sz="2200">
                <a:latin typeface="Calibri"/>
                <a:ea typeface="+mn-lt"/>
                <a:cs typeface="Arial"/>
              </a:rPr>
              <a:t> hay không?</a:t>
            </a:r>
            <a:endParaRPr lang="en-US" sz="2200">
              <a:latin typeface="Calibri"/>
              <a:ea typeface="+mn-lt"/>
              <a:cs typeface="Arial"/>
            </a:endParaRPr>
          </a:p>
          <a:p>
            <a:pPr marL="914400" lvl="1" indent="-457200">
              <a:buAutoNum type="arabicPeriod"/>
            </a:pPr>
            <a:r>
              <a:rPr lang="vi-VN" sz="2200" err="1">
                <a:latin typeface="Calibri"/>
                <a:ea typeface="+mn-lt"/>
                <a:cs typeface="Arial"/>
              </a:rPr>
              <a:t>Nếu</a:t>
            </a:r>
            <a:r>
              <a:rPr lang="vi-VN" sz="2200">
                <a:latin typeface="Calibri"/>
                <a:ea typeface="+mn-lt"/>
                <a:cs typeface="Arial"/>
              </a:rPr>
              <a:t> qua </a:t>
            </a:r>
            <a:r>
              <a:rPr lang="vi-VN" sz="2200" err="1">
                <a:latin typeface="Calibri"/>
                <a:ea typeface="+mn-lt"/>
                <a:cs typeface="Arial"/>
              </a:rPr>
              <a:t>được</a:t>
            </a:r>
            <a:r>
              <a:rPr lang="vi-VN" sz="2200">
                <a:latin typeface="Calibri"/>
                <a:ea typeface="+mn-lt"/>
                <a:cs typeface="Arial"/>
              </a:rPr>
              <a:t> </a:t>
            </a:r>
            <a:r>
              <a:rPr lang="vi-VN" sz="2200" err="1">
                <a:latin typeface="Calibri"/>
                <a:ea typeface="+mn-lt"/>
                <a:cs typeface="Arial"/>
              </a:rPr>
              <a:t>sữa</a:t>
            </a:r>
            <a:r>
              <a:rPr lang="vi-VN" sz="2200">
                <a:latin typeface="Calibri"/>
                <a:ea typeface="+mn-lt"/>
                <a:cs typeface="Arial"/>
              </a:rPr>
              <a:t> </a:t>
            </a:r>
            <a:r>
              <a:rPr lang="vi-VN" sz="2200" err="1">
                <a:latin typeface="Calibri"/>
                <a:ea typeface="+mn-lt"/>
                <a:cs typeface="Arial"/>
              </a:rPr>
              <a:t>mẹ</a:t>
            </a:r>
            <a:r>
              <a:rPr lang="vi-VN" sz="2200">
                <a:latin typeface="Calibri"/>
                <a:ea typeface="+mn-lt"/>
                <a:cs typeface="Arial"/>
              </a:rPr>
              <a:t>, </a:t>
            </a:r>
            <a:r>
              <a:rPr lang="vi-VN" sz="2200" err="1">
                <a:latin typeface="Calibri"/>
                <a:ea typeface="+mn-lt"/>
                <a:cs typeface="Arial"/>
              </a:rPr>
              <a:t>liệu</a:t>
            </a:r>
            <a:r>
              <a:rPr lang="vi-VN" sz="2200">
                <a:latin typeface="Calibri"/>
                <a:ea typeface="+mn-lt"/>
                <a:cs typeface="Arial"/>
              </a:rPr>
              <a:t> </a:t>
            </a:r>
            <a:r>
              <a:rPr lang="vi-VN" sz="2200" err="1">
                <a:latin typeface="Calibri"/>
                <a:ea typeface="+mn-lt"/>
                <a:cs typeface="Arial"/>
              </a:rPr>
              <a:t>dược</a:t>
            </a:r>
            <a:r>
              <a:rPr lang="vi-VN" sz="2200">
                <a:latin typeface="Calibri"/>
                <a:ea typeface="+mn-lt"/>
                <a:cs typeface="Arial"/>
              </a:rPr>
              <a:t> </a:t>
            </a:r>
            <a:r>
              <a:rPr lang="vi-VN" sz="2200" err="1">
                <a:latin typeface="Calibri"/>
                <a:ea typeface="+mn-lt"/>
                <a:cs typeface="Arial"/>
              </a:rPr>
              <a:t>chất</a:t>
            </a:r>
            <a:r>
              <a:rPr lang="vi-VN" sz="2200">
                <a:latin typeface="Calibri"/>
                <a:ea typeface="+mn-lt"/>
                <a:cs typeface="Arial"/>
              </a:rPr>
              <a:t> </a:t>
            </a:r>
            <a:r>
              <a:rPr lang="vi-VN" sz="2200" err="1">
                <a:latin typeface="Calibri"/>
                <a:ea typeface="+mn-lt"/>
                <a:cs typeface="Arial"/>
              </a:rPr>
              <a:t>đó</a:t>
            </a:r>
            <a:r>
              <a:rPr lang="vi-VN" sz="2200">
                <a:latin typeface="Calibri"/>
                <a:ea typeface="+mn-lt"/>
                <a:cs typeface="Arial"/>
              </a:rPr>
              <a:t> </a:t>
            </a:r>
            <a:r>
              <a:rPr lang="vi-VN" sz="2200" err="1">
                <a:latin typeface="Calibri"/>
                <a:ea typeface="+mn-lt"/>
                <a:cs typeface="Arial"/>
              </a:rPr>
              <a:t>có</a:t>
            </a:r>
            <a:r>
              <a:rPr lang="vi-VN" sz="2200">
                <a:latin typeface="Calibri"/>
                <a:ea typeface="+mn-lt"/>
                <a:cs typeface="Arial"/>
              </a:rPr>
              <a:t> </a:t>
            </a:r>
            <a:r>
              <a:rPr lang="vi-VN" sz="2200" err="1">
                <a:latin typeface="Calibri"/>
                <a:ea typeface="+mn-lt"/>
                <a:cs typeface="Arial"/>
              </a:rPr>
              <a:t>bị</a:t>
            </a:r>
            <a:r>
              <a:rPr lang="vi-VN" sz="2200">
                <a:latin typeface="Calibri"/>
                <a:ea typeface="+mn-lt"/>
                <a:cs typeface="Arial"/>
              </a:rPr>
              <a:t> </a:t>
            </a:r>
            <a:r>
              <a:rPr lang="vi-VN" sz="2200" err="1">
                <a:latin typeface="Calibri"/>
                <a:ea typeface="+mn-lt"/>
                <a:cs typeface="Arial"/>
              </a:rPr>
              <a:t>trẻ</a:t>
            </a:r>
            <a:r>
              <a:rPr lang="vi-VN" sz="2200">
                <a:latin typeface="Calibri"/>
                <a:ea typeface="+mn-lt"/>
                <a:cs typeface="Arial"/>
              </a:rPr>
              <a:t> </a:t>
            </a:r>
            <a:r>
              <a:rPr lang="vi-VN" sz="2200" err="1">
                <a:latin typeface="Calibri"/>
                <a:ea typeface="+mn-lt"/>
                <a:cs typeface="Arial"/>
              </a:rPr>
              <a:t>hấp</a:t>
            </a:r>
            <a:r>
              <a:rPr lang="vi-VN" sz="2200">
                <a:latin typeface="Calibri"/>
                <a:ea typeface="+mn-lt"/>
                <a:cs typeface="Arial"/>
              </a:rPr>
              <a:t> thu qua </a:t>
            </a:r>
            <a:r>
              <a:rPr lang="vi-VN" sz="2200" err="1">
                <a:latin typeface="Calibri"/>
                <a:ea typeface="+mn-lt"/>
                <a:cs typeface="Arial"/>
              </a:rPr>
              <a:t>đường</a:t>
            </a:r>
            <a:r>
              <a:rPr lang="vi-VN" sz="2200">
                <a:latin typeface="Calibri"/>
                <a:ea typeface="+mn-lt"/>
                <a:cs typeface="Arial"/>
              </a:rPr>
              <a:t> tiêu </a:t>
            </a:r>
            <a:r>
              <a:rPr lang="vi-VN" sz="2200" err="1">
                <a:latin typeface="Calibri"/>
                <a:ea typeface="+mn-lt"/>
                <a:cs typeface="Arial"/>
              </a:rPr>
              <a:t>hóa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vi-VN" sz="2200">
                <a:latin typeface="Calibri"/>
                <a:ea typeface="+mn-lt"/>
                <a:cs typeface="Arial"/>
              </a:rPr>
              <a:t>hay không?</a:t>
            </a:r>
            <a:endParaRPr lang="en-US" sz="2200">
              <a:latin typeface="Calibri"/>
              <a:ea typeface="+mn-lt"/>
              <a:cs typeface="Arial"/>
            </a:endParaRPr>
          </a:p>
          <a:p>
            <a:pPr marL="914400" lvl="1" indent="-457200">
              <a:buAutoNum type="arabicPeriod"/>
            </a:pPr>
            <a:r>
              <a:rPr lang="vi-VN" sz="2200" err="1">
                <a:latin typeface="Calibri"/>
                <a:ea typeface="+mn-lt"/>
                <a:cs typeface="Arial"/>
              </a:rPr>
              <a:t>Nếu</a:t>
            </a:r>
            <a:r>
              <a:rPr lang="vi-VN" sz="2200">
                <a:latin typeface="Calibri"/>
                <a:ea typeface="+mn-lt"/>
                <a:cs typeface="Arial"/>
              </a:rPr>
              <a:t> </a:t>
            </a:r>
            <a:r>
              <a:rPr lang="vi-VN" sz="2200" err="1">
                <a:latin typeface="Calibri"/>
                <a:ea typeface="+mn-lt"/>
                <a:cs typeface="Arial"/>
              </a:rPr>
              <a:t>dược</a:t>
            </a:r>
            <a:r>
              <a:rPr lang="vi-VN" sz="2200">
                <a:latin typeface="Calibri"/>
                <a:ea typeface="+mn-lt"/>
                <a:cs typeface="Arial"/>
              </a:rPr>
              <a:t> </a:t>
            </a:r>
            <a:r>
              <a:rPr lang="vi-VN" sz="2200" err="1">
                <a:latin typeface="Calibri"/>
                <a:ea typeface="+mn-lt"/>
                <a:cs typeface="Arial"/>
              </a:rPr>
              <a:t>chất</a:t>
            </a:r>
            <a:r>
              <a:rPr lang="vi-VN" sz="2200">
                <a:latin typeface="Calibri"/>
                <a:ea typeface="+mn-lt"/>
                <a:cs typeface="Arial"/>
              </a:rPr>
              <a:t> </a:t>
            </a:r>
            <a:r>
              <a:rPr lang="vi-VN" sz="2200" err="1">
                <a:latin typeface="Calibri"/>
                <a:ea typeface="+mn-lt"/>
                <a:cs typeface="Arial"/>
              </a:rPr>
              <a:t>được</a:t>
            </a:r>
            <a:r>
              <a:rPr lang="vi-VN" sz="2200">
                <a:latin typeface="Calibri"/>
                <a:ea typeface="+mn-lt"/>
                <a:cs typeface="Arial"/>
              </a:rPr>
              <a:t> </a:t>
            </a:r>
            <a:r>
              <a:rPr lang="vi-VN" sz="2200" err="1">
                <a:latin typeface="Calibri"/>
                <a:ea typeface="+mn-lt"/>
                <a:cs typeface="Arial"/>
              </a:rPr>
              <a:t>trẻ</a:t>
            </a:r>
            <a:r>
              <a:rPr lang="vi-VN" sz="2200">
                <a:latin typeface="Calibri"/>
                <a:ea typeface="+mn-lt"/>
                <a:cs typeface="Arial"/>
              </a:rPr>
              <a:t> </a:t>
            </a:r>
            <a:r>
              <a:rPr lang="vi-VN" sz="2200" err="1">
                <a:latin typeface="Calibri"/>
                <a:ea typeface="+mn-lt"/>
                <a:cs typeface="Arial"/>
              </a:rPr>
              <a:t>hấp</a:t>
            </a:r>
            <a:r>
              <a:rPr lang="vi-VN" sz="2200">
                <a:latin typeface="Calibri"/>
                <a:ea typeface="+mn-lt"/>
                <a:cs typeface="Arial"/>
              </a:rPr>
              <a:t> thu qua </a:t>
            </a:r>
            <a:r>
              <a:rPr lang="vi-VN" sz="2200" err="1">
                <a:latin typeface="Calibri"/>
                <a:ea typeface="+mn-lt"/>
                <a:cs typeface="Arial"/>
              </a:rPr>
              <a:t>đường</a:t>
            </a:r>
            <a:r>
              <a:rPr lang="vi-VN" sz="2200">
                <a:latin typeface="Calibri"/>
                <a:ea typeface="+mn-lt"/>
                <a:cs typeface="Arial"/>
              </a:rPr>
              <a:t> tiêu </a:t>
            </a:r>
            <a:r>
              <a:rPr lang="vi-VN" sz="2200" err="1">
                <a:latin typeface="Calibri"/>
                <a:ea typeface="+mn-lt"/>
                <a:cs typeface="Arial"/>
              </a:rPr>
              <a:t>hóa</a:t>
            </a:r>
            <a:r>
              <a:rPr lang="vi-VN" sz="2200">
                <a:latin typeface="Calibri"/>
                <a:ea typeface="+mn-lt"/>
                <a:cs typeface="Arial"/>
              </a:rPr>
              <a:t> </a:t>
            </a:r>
            <a:r>
              <a:rPr lang="vi-VN" sz="2200" err="1">
                <a:latin typeface="Calibri"/>
                <a:ea typeface="+mn-lt"/>
                <a:cs typeface="Arial"/>
              </a:rPr>
              <a:t>thì</a:t>
            </a:r>
            <a:r>
              <a:rPr lang="vi-VN" sz="2200">
                <a:latin typeface="Calibri"/>
                <a:ea typeface="+mn-lt"/>
                <a:cs typeface="Arial"/>
              </a:rPr>
              <a:t> </a:t>
            </a:r>
            <a:r>
              <a:rPr lang="vi-VN" sz="2200" err="1">
                <a:latin typeface="Calibri"/>
                <a:ea typeface="+mn-lt"/>
                <a:cs typeface="Arial"/>
              </a:rPr>
              <a:t>nó</a:t>
            </a:r>
            <a:r>
              <a:rPr lang="vi-VN" sz="2200">
                <a:latin typeface="Calibri"/>
                <a:ea typeface="+mn-lt"/>
                <a:cs typeface="Arial"/>
              </a:rPr>
              <a:t> </a:t>
            </a:r>
            <a:r>
              <a:rPr lang="vi-VN" sz="2200" err="1">
                <a:latin typeface="Calibri"/>
                <a:ea typeface="+mn-lt"/>
                <a:cs typeface="Arial"/>
              </a:rPr>
              <a:t>có</a:t>
            </a:r>
            <a:r>
              <a:rPr lang="vi-VN" sz="2200">
                <a:latin typeface="Calibri"/>
                <a:ea typeface="+mn-lt"/>
                <a:cs typeface="Arial"/>
              </a:rPr>
              <a:t> </a:t>
            </a:r>
            <a:r>
              <a:rPr lang="vi-VN" sz="2200" err="1">
                <a:latin typeface="Calibri"/>
                <a:ea typeface="+mn-lt"/>
                <a:cs typeface="Arial"/>
              </a:rPr>
              <a:t>khả</a:t>
            </a:r>
            <a:r>
              <a:rPr lang="vi-VN" sz="2200">
                <a:latin typeface="Calibri"/>
                <a:ea typeface="+mn-lt"/>
                <a:cs typeface="Arial"/>
              </a:rPr>
              <a:t> năng gây </a:t>
            </a:r>
            <a:r>
              <a:rPr lang="vi-VN" sz="2200" err="1">
                <a:latin typeface="Calibri"/>
                <a:ea typeface="+mn-lt"/>
                <a:cs typeface="Arial"/>
              </a:rPr>
              <a:t>hại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vi-VN" sz="2200">
                <a:latin typeface="Calibri"/>
                <a:ea typeface="+mn-lt"/>
                <a:cs typeface="Arial"/>
              </a:rPr>
              <a:t>cho </a:t>
            </a:r>
            <a:r>
              <a:rPr lang="vi-VN" sz="2200" err="1">
                <a:latin typeface="Calibri"/>
                <a:ea typeface="+mn-lt"/>
                <a:cs typeface="Arial"/>
              </a:rPr>
              <a:t>trẻ</a:t>
            </a:r>
            <a:r>
              <a:rPr lang="vi-VN" sz="2200">
                <a:latin typeface="Calibri"/>
                <a:ea typeface="+mn-lt"/>
                <a:cs typeface="Arial"/>
              </a:rPr>
              <a:t> hay không?</a:t>
            </a:r>
            <a:endParaRPr lang="en-US" sz="2200">
              <a:ea typeface="+mn-lt"/>
              <a:cs typeface="+mn-lt"/>
            </a:endParaRPr>
          </a:p>
          <a:p>
            <a:pPr marL="457200" indent="-457200" algn="just">
              <a:buAutoNum type="arabicPeriod"/>
            </a:pPr>
            <a:endParaRPr lang="en-US" sz="22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65266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2AA06-48B9-40D1-9B16-17019CFDB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593"/>
          </a:xfrm>
        </p:spPr>
        <p:txBody>
          <a:bodyPr>
            <a:normAutofit/>
          </a:bodyPr>
          <a:lstStyle/>
          <a:p>
            <a:r>
              <a:rPr lang="en-US" sz="2800" b="1" err="1">
                <a:latin typeface="Calibri"/>
                <a:ea typeface="+mj-lt"/>
                <a:cs typeface="+mj-lt"/>
              </a:rPr>
              <a:t>Nuôi</a:t>
            </a:r>
            <a:r>
              <a:rPr lang="en-US" sz="2800" b="1">
                <a:latin typeface="Calibri"/>
                <a:ea typeface="+mj-lt"/>
                <a:cs typeface="+mj-lt"/>
              </a:rPr>
              <a:t> con </a:t>
            </a:r>
            <a:r>
              <a:rPr lang="en-US" sz="2800" b="1" err="1">
                <a:latin typeface="Calibri"/>
                <a:ea typeface="+mj-lt"/>
                <a:cs typeface="+mj-lt"/>
              </a:rPr>
              <a:t>bằng</a:t>
            </a:r>
            <a:r>
              <a:rPr lang="en-US" sz="2800" b="1">
                <a:latin typeface="Calibri"/>
                <a:ea typeface="+mj-lt"/>
                <a:cs typeface="+mj-lt"/>
              </a:rPr>
              <a:t> </a:t>
            </a:r>
            <a:r>
              <a:rPr lang="en-US" sz="2800" b="1" err="1">
                <a:latin typeface="Calibri"/>
                <a:ea typeface="+mj-lt"/>
                <a:cs typeface="+mj-lt"/>
              </a:rPr>
              <a:t>sữa</a:t>
            </a:r>
            <a:r>
              <a:rPr lang="en-US" sz="2800" b="1">
                <a:latin typeface="Calibri"/>
                <a:ea typeface="+mj-lt"/>
                <a:cs typeface="+mj-lt"/>
              </a:rPr>
              <a:t> </a:t>
            </a:r>
            <a:r>
              <a:rPr lang="en-US" sz="2800" b="1" err="1">
                <a:latin typeface="Calibri"/>
                <a:ea typeface="+mj-lt"/>
                <a:cs typeface="+mj-lt"/>
              </a:rPr>
              <a:t>mẹ</a:t>
            </a:r>
            <a:r>
              <a:rPr lang="en-US" sz="2800" b="1">
                <a:latin typeface="Calibri"/>
                <a:ea typeface="+mj-lt"/>
                <a:cs typeface="+mj-lt"/>
              </a:rPr>
              <a:t> </a:t>
            </a:r>
            <a:r>
              <a:rPr lang="en-US" sz="2800" b="1" err="1">
                <a:latin typeface="Calibri"/>
                <a:ea typeface="+mj-lt"/>
                <a:cs typeface="+mj-lt"/>
              </a:rPr>
              <a:t>trong</a:t>
            </a:r>
            <a:r>
              <a:rPr lang="en-US" sz="2800" b="1">
                <a:latin typeface="Calibri"/>
                <a:ea typeface="+mj-lt"/>
                <a:cs typeface="+mj-lt"/>
              </a:rPr>
              <a:t> tr</a:t>
            </a:r>
            <a:r>
              <a:rPr lang="vi-VN" sz="2800" b="1">
                <a:latin typeface="Calibri"/>
                <a:ea typeface="+mj-lt"/>
                <a:cs typeface="Times New Roman"/>
              </a:rPr>
              <a:t>ư</a:t>
            </a:r>
            <a:r>
              <a:rPr lang="en-US" sz="2800" b="1" err="1">
                <a:latin typeface="Calibri"/>
                <a:ea typeface="+mj-lt"/>
                <a:cs typeface="+mj-lt"/>
              </a:rPr>
              <a:t>ờng</a:t>
            </a:r>
            <a:r>
              <a:rPr lang="en-US" sz="2800" b="1">
                <a:latin typeface="Calibri"/>
                <a:ea typeface="+mj-lt"/>
                <a:cs typeface="+mj-lt"/>
              </a:rPr>
              <a:t> </a:t>
            </a:r>
            <a:r>
              <a:rPr lang="en-US" sz="2800" b="1" err="1">
                <a:latin typeface="Calibri"/>
                <a:ea typeface="+mj-lt"/>
                <a:cs typeface="+mj-lt"/>
              </a:rPr>
              <a:t>hợp</a:t>
            </a:r>
            <a:r>
              <a:rPr lang="en-US" sz="2800" b="1">
                <a:latin typeface="Calibri"/>
                <a:ea typeface="+mj-lt"/>
                <a:cs typeface="+mj-lt"/>
              </a:rPr>
              <a:t> </a:t>
            </a:r>
            <a:r>
              <a:rPr lang="en-US" sz="2800" b="1" err="1">
                <a:latin typeface="Calibri"/>
                <a:ea typeface="+mj-lt"/>
                <a:cs typeface="+mj-lt"/>
              </a:rPr>
              <a:t>mẹ</a:t>
            </a:r>
            <a:r>
              <a:rPr lang="en-US" sz="2800" b="1">
                <a:latin typeface="Calibri"/>
                <a:ea typeface="+mj-lt"/>
                <a:cs typeface="+mj-lt"/>
              </a:rPr>
              <a:t> </a:t>
            </a:r>
            <a:r>
              <a:rPr lang="en-US" sz="2800" b="1" err="1">
                <a:latin typeface="Calibri"/>
                <a:ea typeface="+mj-lt"/>
                <a:cs typeface="+mj-lt"/>
              </a:rPr>
              <a:t>nhiễm</a:t>
            </a:r>
            <a:r>
              <a:rPr lang="en-US" sz="2800" b="1">
                <a:latin typeface="Calibri"/>
                <a:ea typeface="+mj-lt"/>
                <a:cs typeface="+mj-lt"/>
              </a:rPr>
              <a:t> HIV </a:t>
            </a:r>
            <a:r>
              <a:rPr lang="en-US" sz="2800" b="1" err="1">
                <a:latin typeface="Calibri"/>
                <a:ea typeface="+mj-lt"/>
                <a:cs typeface="+mj-lt"/>
              </a:rPr>
              <a:t>hoặc</a:t>
            </a:r>
            <a:r>
              <a:rPr lang="en-US" sz="2800" b="1">
                <a:latin typeface="Calibri"/>
                <a:ea typeface="+mj-lt"/>
                <a:cs typeface="+mj-lt"/>
              </a:rPr>
              <a:t> HBV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30777-2805-4B82-9885-847C42CC2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831"/>
            <a:ext cx="10515600" cy="5595190"/>
          </a:xfr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2200" b="1" dirty="0" err="1">
                <a:cs typeface="Calibri"/>
              </a:rPr>
              <a:t>Mẹ</a:t>
            </a:r>
            <a:r>
              <a:rPr lang="en-US" sz="2200" b="1" dirty="0">
                <a:cs typeface="Calibri"/>
              </a:rPr>
              <a:t> </a:t>
            </a:r>
            <a:r>
              <a:rPr lang="en-US" sz="2200" b="1" dirty="0" err="1">
                <a:cs typeface="Calibri"/>
              </a:rPr>
              <a:t>nhiễm</a:t>
            </a:r>
            <a:r>
              <a:rPr lang="en-US" sz="2200" b="1" dirty="0">
                <a:cs typeface="Calibri"/>
              </a:rPr>
              <a:t> HBV</a:t>
            </a:r>
            <a:endParaRPr lang="en-US" sz="2200" b="1" dirty="0"/>
          </a:p>
          <a:p>
            <a:pPr marL="457200" indent="-457200" algn="just">
              <a:buAutoNum type="arabicPeriod"/>
            </a:pPr>
            <a:r>
              <a:rPr lang="en-US" sz="2200" dirty="0" err="1">
                <a:ea typeface="+mn-lt"/>
                <a:cs typeface="+mn-lt"/>
              </a:rPr>
              <a:t>Trong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trường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hợp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nhiễm</a:t>
            </a:r>
            <a:r>
              <a:rPr lang="en-US" sz="2200" dirty="0">
                <a:ea typeface="+mn-lt"/>
                <a:cs typeface="+mn-lt"/>
              </a:rPr>
              <a:t> HBV, </a:t>
            </a:r>
            <a:r>
              <a:rPr lang="en-US" sz="2200" dirty="0" err="1">
                <a:ea typeface="+mn-lt"/>
                <a:cs typeface="+mn-lt"/>
              </a:rPr>
              <a:t>thực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hiện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nuội</a:t>
            </a:r>
            <a:r>
              <a:rPr lang="en-US" sz="2200" dirty="0">
                <a:ea typeface="+mn-lt"/>
                <a:cs typeface="+mn-lt"/>
              </a:rPr>
              <a:t> con </a:t>
            </a:r>
            <a:r>
              <a:rPr lang="en-US" sz="2200" dirty="0" err="1">
                <a:ea typeface="+mn-lt"/>
                <a:cs typeface="+mn-lt"/>
              </a:rPr>
              <a:t>bằng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sữa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mẹ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tiềm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ẩn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và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tồn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tại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nguy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cơ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lây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truyền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dọc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cho</a:t>
            </a:r>
            <a:r>
              <a:rPr lang="en-US" sz="2200" dirty="0">
                <a:ea typeface="+mn-lt"/>
                <a:cs typeface="+mn-lt"/>
              </a:rPr>
              <a:t> con.</a:t>
            </a:r>
          </a:p>
          <a:p>
            <a:pPr marL="457200" indent="-457200" algn="just">
              <a:buAutoNum type="arabicPeriod"/>
            </a:pPr>
            <a:r>
              <a:rPr lang="en-US" sz="2200" dirty="0" err="1">
                <a:ea typeface="+mn-lt"/>
                <a:cs typeface="+mn-lt"/>
              </a:rPr>
              <a:t>Nguy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cơ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sẽ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giảm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thiểu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tối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đa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khi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tải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lượng</a:t>
            </a:r>
            <a:r>
              <a:rPr lang="en-US" sz="2200" dirty="0">
                <a:ea typeface="+mn-lt"/>
                <a:cs typeface="+mn-lt"/>
              </a:rPr>
              <a:t> virus </a:t>
            </a:r>
            <a:r>
              <a:rPr lang="en-US" sz="2200" dirty="0" err="1">
                <a:ea typeface="+mn-lt"/>
                <a:cs typeface="+mn-lt"/>
              </a:rPr>
              <a:t>được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kiểm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soát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tốt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trong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thai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kì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và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lúc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sanh</a:t>
            </a:r>
            <a:r>
              <a:rPr lang="en-US" sz="2200" dirty="0">
                <a:ea typeface="+mn-lt"/>
                <a:cs typeface="+mn-lt"/>
              </a:rPr>
              <a:t>, </a:t>
            </a:r>
            <a:r>
              <a:rPr lang="en-US" sz="2200" dirty="0" err="1">
                <a:ea typeface="+mn-lt"/>
                <a:cs typeface="+mn-lt"/>
              </a:rPr>
              <a:t>đồng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thời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với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tiêm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đủ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vaccin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và</a:t>
            </a:r>
            <a:r>
              <a:rPr lang="en-US" sz="2200" dirty="0">
                <a:ea typeface="+mn-lt"/>
                <a:cs typeface="+mn-lt"/>
              </a:rPr>
              <a:t> immunoglobulin </a:t>
            </a:r>
            <a:r>
              <a:rPr lang="en-US" sz="2200" dirty="0" err="1">
                <a:ea typeface="+mn-lt"/>
                <a:cs typeface="+mn-lt"/>
              </a:rPr>
              <a:t>cho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trẻ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ngay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sau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sanh</a:t>
            </a:r>
            <a:endParaRPr lang="en-US" sz="2200" dirty="0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US" sz="2200" b="1" dirty="0" err="1">
                <a:ea typeface="+mn-lt"/>
                <a:cs typeface="+mn-lt"/>
              </a:rPr>
              <a:t>Mẹ</a:t>
            </a:r>
            <a:r>
              <a:rPr lang="en-US" sz="2200" b="1" dirty="0">
                <a:ea typeface="+mn-lt"/>
                <a:cs typeface="+mn-lt"/>
              </a:rPr>
              <a:t> </a:t>
            </a:r>
            <a:r>
              <a:rPr lang="en-US" sz="2200" b="1" dirty="0" err="1">
                <a:ea typeface="+mn-lt"/>
                <a:cs typeface="+mn-lt"/>
              </a:rPr>
              <a:t>nhiễm</a:t>
            </a:r>
            <a:r>
              <a:rPr lang="en-US" sz="2200" b="1" dirty="0">
                <a:ea typeface="+mn-lt"/>
                <a:cs typeface="+mn-lt"/>
              </a:rPr>
              <a:t> HIV</a:t>
            </a:r>
          </a:p>
          <a:p>
            <a:pPr marL="457200" indent="-457200" algn="just">
              <a:buAutoNum type="arabicPeriod"/>
            </a:pPr>
            <a:r>
              <a:rPr lang="en-US" sz="2200" dirty="0" err="1">
                <a:ea typeface="+mn-lt"/>
                <a:cs typeface="+mn-lt"/>
              </a:rPr>
              <a:t>Bà</a:t>
            </a:r>
            <a:r>
              <a:rPr lang="en-US" sz="2200" dirty="0">
                <a:ea typeface="+mn-lt"/>
                <a:cs typeface="+mn-lt"/>
              </a:rPr>
              <a:t> </a:t>
            </a:r>
            <a:r>
              <a:rPr lang="en-US" sz="2200" dirty="0" err="1">
                <a:ea typeface="+mn-lt"/>
                <a:cs typeface="+mn-lt"/>
              </a:rPr>
              <a:t>mẹ</a:t>
            </a:r>
            <a:r>
              <a:rPr lang="en-US" sz="2200" dirty="0">
                <a:ea typeface="+mn-lt"/>
                <a:cs typeface="+mn-lt"/>
              </a:rPr>
              <a:t> </a:t>
            </a:r>
            <a:r>
              <a:rPr lang="en-US" sz="2200" dirty="0" err="1">
                <a:ea typeface="+mn-lt"/>
                <a:cs typeface="+mn-lt"/>
              </a:rPr>
              <a:t>nhiễm</a:t>
            </a:r>
            <a:r>
              <a:rPr lang="en-US" sz="2200" dirty="0">
                <a:ea typeface="+mn-lt"/>
                <a:cs typeface="+mn-lt"/>
              </a:rPr>
              <a:t> HIV </a:t>
            </a:r>
            <a:r>
              <a:rPr lang="en-US" sz="2200" dirty="0" err="1">
                <a:ea typeface="+mn-lt"/>
                <a:cs typeface="+mn-lt"/>
              </a:rPr>
              <a:t>thực</a:t>
            </a:r>
            <a:r>
              <a:rPr lang="en-US" sz="2200" dirty="0">
                <a:ea typeface="+mn-lt"/>
                <a:cs typeface="+mn-lt"/>
              </a:rPr>
              <a:t> </a:t>
            </a:r>
            <a:r>
              <a:rPr lang="en-US" sz="2200" dirty="0" err="1">
                <a:ea typeface="+mn-lt"/>
                <a:cs typeface="+mn-lt"/>
              </a:rPr>
              <a:t>hiện</a:t>
            </a:r>
            <a:r>
              <a:rPr lang="en-US" sz="2200" dirty="0">
                <a:ea typeface="+mn-lt"/>
                <a:cs typeface="+mn-lt"/>
              </a:rPr>
              <a:t> </a:t>
            </a:r>
            <a:r>
              <a:rPr lang="en-US" sz="2200" dirty="0" err="1">
                <a:ea typeface="+mn-lt"/>
                <a:cs typeface="+mn-lt"/>
              </a:rPr>
              <a:t>nuôi</a:t>
            </a:r>
            <a:r>
              <a:rPr lang="en-US" sz="2200" dirty="0">
                <a:ea typeface="+mn-lt"/>
                <a:cs typeface="+mn-lt"/>
              </a:rPr>
              <a:t> con </a:t>
            </a:r>
            <a:r>
              <a:rPr lang="en-US" sz="2200" dirty="0" err="1">
                <a:ea typeface="+mn-lt"/>
                <a:cs typeface="+mn-lt"/>
              </a:rPr>
              <a:t>bằng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sữa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mẹ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có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nguy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cao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lây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truyền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dọc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cho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trẻ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cao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hơn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rất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nhiều</a:t>
            </a:r>
            <a:r>
              <a:rPr lang="en-US" sz="2200" dirty="0">
                <a:ea typeface="+mn-lt"/>
                <a:cs typeface="+mn-lt"/>
              </a:rPr>
              <a:t> so </a:t>
            </a:r>
            <a:r>
              <a:rPr lang="en-US" sz="2200" dirty="0" err="1">
                <a:ea typeface="+mn-lt"/>
                <a:cs typeface="+mn-lt"/>
              </a:rPr>
              <a:t>với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bà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mẹ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nhiễm</a:t>
            </a:r>
            <a:r>
              <a:rPr lang="en-US" sz="2200" dirty="0">
                <a:ea typeface="+mn-lt"/>
                <a:cs typeface="+mn-lt"/>
              </a:rPr>
              <a:t> HBV</a:t>
            </a:r>
          </a:p>
          <a:p>
            <a:pPr marL="457200" indent="-457200" algn="just">
              <a:buAutoNum type="arabicPeriod"/>
            </a:pPr>
            <a:r>
              <a:rPr lang="en-US" sz="2200" dirty="0" err="1">
                <a:ea typeface="+mn-lt"/>
                <a:cs typeface="+mn-lt"/>
              </a:rPr>
              <a:t>Khuyến</a:t>
            </a:r>
            <a:r>
              <a:rPr lang="en-US" sz="2200" dirty="0">
                <a:ea typeface="+mn-lt"/>
                <a:cs typeface="+mn-lt"/>
              </a:rPr>
              <a:t> </a:t>
            </a:r>
            <a:r>
              <a:rPr lang="en-US" sz="2200" dirty="0" err="1">
                <a:ea typeface="+mn-lt"/>
                <a:cs typeface="+mn-lt"/>
              </a:rPr>
              <a:t>cáo</a:t>
            </a:r>
            <a:r>
              <a:rPr lang="en-US" sz="2200" dirty="0">
                <a:ea typeface="+mn-lt"/>
                <a:cs typeface="+mn-lt"/>
              </a:rPr>
              <a:t> </a:t>
            </a:r>
            <a:r>
              <a:rPr lang="en-US" sz="2200" dirty="0" err="1">
                <a:ea typeface="+mn-lt"/>
                <a:cs typeface="+mn-lt"/>
              </a:rPr>
              <a:t>nên</a:t>
            </a:r>
            <a:r>
              <a:rPr lang="en-US" sz="2200" dirty="0">
                <a:ea typeface="+mn-lt"/>
                <a:cs typeface="+mn-lt"/>
              </a:rPr>
              <a:t> </a:t>
            </a:r>
            <a:r>
              <a:rPr lang="en-US" sz="2200" dirty="0" err="1">
                <a:ea typeface="+mn-lt"/>
                <a:cs typeface="+mn-lt"/>
              </a:rPr>
              <a:t>thực</a:t>
            </a:r>
            <a:r>
              <a:rPr lang="en-US" sz="2200" dirty="0">
                <a:ea typeface="+mn-lt"/>
                <a:cs typeface="+mn-lt"/>
              </a:rPr>
              <a:t> </a:t>
            </a:r>
            <a:r>
              <a:rPr lang="en-US" sz="2200" dirty="0" err="1">
                <a:ea typeface="+mn-lt"/>
                <a:cs typeface="+mn-lt"/>
              </a:rPr>
              <a:t>hiện</a:t>
            </a:r>
            <a:r>
              <a:rPr lang="en-US" sz="2200" dirty="0">
                <a:ea typeface="+mn-lt"/>
                <a:cs typeface="+mn-lt"/>
              </a:rPr>
              <a:t> AFASS </a:t>
            </a:r>
            <a:r>
              <a:rPr lang="en-US" sz="2200" dirty="0" err="1">
                <a:ea typeface="+mn-lt"/>
                <a:cs typeface="+mn-lt"/>
              </a:rPr>
              <a:t>khi</a:t>
            </a:r>
            <a:r>
              <a:rPr lang="en-US" sz="2200" dirty="0">
                <a:ea typeface="+mn-lt"/>
                <a:cs typeface="+mn-lt"/>
              </a:rPr>
              <a:t> </a:t>
            </a:r>
            <a:r>
              <a:rPr lang="en-US" sz="2200" dirty="0" err="1">
                <a:ea typeface="+mn-lt"/>
                <a:cs typeface="+mn-lt"/>
              </a:rPr>
              <a:t>mẹ</a:t>
            </a:r>
            <a:r>
              <a:rPr lang="en-US" sz="2200" dirty="0">
                <a:ea typeface="+mn-lt"/>
                <a:cs typeface="+mn-lt"/>
              </a:rPr>
              <a:t> </a:t>
            </a:r>
            <a:r>
              <a:rPr lang="en-US" sz="2200" dirty="0" err="1">
                <a:ea typeface="+mn-lt"/>
                <a:cs typeface="+mn-lt"/>
              </a:rPr>
              <a:t>nhiễm</a:t>
            </a:r>
            <a:r>
              <a:rPr lang="en-US" sz="2200" dirty="0">
                <a:ea typeface="+mn-lt"/>
                <a:cs typeface="+mn-lt"/>
              </a:rPr>
              <a:t> HIV</a:t>
            </a:r>
            <a:endParaRPr lang="en-US" dirty="0">
              <a:cs typeface="Calibri"/>
            </a:endParaRPr>
          </a:p>
          <a:p>
            <a:pPr marL="457200" indent="-457200" algn="just">
              <a:buAutoNum type="arabicPeriod"/>
            </a:pPr>
            <a:r>
              <a:rPr lang="en-US" sz="2200" dirty="0" err="1">
                <a:ea typeface="+mn-lt"/>
                <a:cs typeface="+mn-lt"/>
              </a:rPr>
              <a:t>Trong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trường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hợp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không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thực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hiện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được</a:t>
            </a:r>
            <a:r>
              <a:rPr lang="en-US" sz="2200" dirty="0">
                <a:ea typeface="+mn-lt"/>
                <a:cs typeface="+mn-lt"/>
              </a:rPr>
              <a:t> AFASS, </a:t>
            </a:r>
            <a:r>
              <a:rPr lang="en-US" sz="2200" dirty="0" err="1">
                <a:ea typeface="+mn-lt"/>
                <a:cs typeface="+mn-lt"/>
              </a:rPr>
              <a:t>thì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có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thể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chấp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nhận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nuôi</a:t>
            </a:r>
            <a:r>
              <a:rPr lang="en-US" sz="2200" dirty="0">
                <a:ea typeface="+mn-lt"/>
                <a:cs typeface="+mn-lt"/>
              </a:rPr>
              <a:t> con </a:t>
            </a:r>
            <a:r>
              <a:rPr lang="en-US" sz="2200" dirty="0" err="1">
                <a:ea typeface="+mn-lt"/>
                <a:cs typeface="+mn-lt"/>
              </a:rPr>
              <a:t>bằng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sữa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mẹ</a:t>
            </a:r>
            <a:r>
              <a:rPr lang="en-US" sz="2200" dirty="0">
                <a:ea typeface="+mn-lt"/>
                <a:cs typeface="+mn-lt"/>
              </a:rPr>
              <a:t>, </a:t>
            </a:r>
            <a:r>
              <a:rPr lang="en-US" sz="2200" dirty="0" err="1">
                <a:ea typeface="+mn-lt"/>
                <a:cs typeface="+mn-lt"/>
              </a:rPr>
              <a:t>nhưng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phải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nuôi</a:t>
            </a:r>
            <a:r>
              <a:rPr lang="en-US" sz="2200" dirty="0">
                <a:ea typeface="+mn-lt"/>
                <a:cs typeface="+mn-lt"/>
              </a:rPr>
              <a:t> con </a:t>
            </a:r>
            <a:r>
              <a:rPr lang="en-US" sz="2200" dirty="0" err="1">
                <a:ea typeface="+mn-lt"/>
                <a:cs typeface="+mn-lt"/>
              </a:rPr>
              <a:t>bằng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sữa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mẹ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hoàn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toàn</a:t>
            </a:r>
            <a:r>
              <a:rPr lang="en-US" sz="2200" dirty="0">
                <a:ea typeface="+mn-lt"/>
                <a:cs typeface="+mn-lt"/>
              </a:rPr>
              <a:t>, </a:t>
            </a:r>
            <a:r>
              <a:rPr lang="en-US" sz="2200" dirty="0" err="1">
                <a:ea typeface="+mn-lt"/>
                <a:cs typeface="+mn-lt"/>
              </a:rPr>
              <a:t>và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phải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là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bú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mẹ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trực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tiếp</a:t>
            </a:r>
            <a:endParaRPr lang="en-US" sz="2200" dirty="0">
              <a:ea typeface="+mn-lt"/>
              <a:cs typeface="+mn-lt"/>
            </a:endParaRPr>
          </a:p>
          <a:p>
            <a:pPr marL="0" indent="0" algn="just">
              <a:buNone/>
            </a:pPr>
            <a:endParaRPr lang="en-US" sz="2200" dirty="0">
              <a:ea typeface="+mn-lt"/>
              <a:cs typeface="+mn-lt"/>
            </a:endParaRPr>
          </a:p>
          <a:p>
            <a:pPr marL="0" indent="0" algn="just">
              <a:buNone/>
            </a:pPr>
            <a:endParaRPr lang="en-US" sz="22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9495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572E45-4AB0-4155-9272-9A1B3E59D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7920"/>
            <a:ext cx="10515600" cy="3163326"/>
          </a:xfrm>
        </p:spPr>
        <p:txBody>
          <a:bodyPr>
            <a:normAutofit/>
          </a:bodyPr>
          <a:lstStyle/>
          <a:p>
            <a:pPr algn="ctr"/>
            <a:r>
              <a:rPr lang="en-US" b="1" err="1">
                <a:latin typeface="Calibri"/>
                <a:cs typeface="Calibri"/>
              </a:rPr>
              <a:t>Cảm</a:t>
            </a:r>
            <a:r>
              <a:rPr lang="en-US" b="1">
                <a:latin typeface="Calibri"/>
                <a:cs typeface="Calibri"/>
              </a:rPr>
              <a:t> </a:t>
            </a:r>
            <a:r>
              <a:rPr lang="vi-VN" b="1">
                <a:latin typeface="Calibri"/>
                <a:cs typeface="Calibri"/>
              </a:rPr>
              <a:t>ơ</a:t>
            </a:r>
            <a:r>
              <a:rPr lang="en-US" b="1">
                <a:latin typeface="Calibri"/>
                <a:cs typeface="Calibri"/>
              </a:rPr>
              <a:t>n </a:t>
            </a:r>
            <a:r>
              <a:rPr lang="en-US" b="1" err="1">
                <a:latin typeface="Calibri"/>
                <a:cs typeface="Calibri"/>
              </a:rPr>
              <a:t>các</a:t>
            </a:r>
            <a:r>
              <a:rPr lang="en-US" b="1">
                <a:latin typeface="Calibri"/>
                <a:cs typeface="Calibri"/>
              </a:rPr>
              <a:t> </a:t>
            </a:r>
            <a:r>
              <a:rPr lang="en-US" b="1" err="1">
                <a:latin typeface="Calibri"/>
                <a:cs typeface="Calibri"/>
              </a:rPr>
              <a:t>em</a:t>
            </a:r>
            <a:r>
              <a:rPr lang="en-US" b="1">
                <a:latin typeface="Calibri"/>
                <a:cs typeface="Calibri"/>
              </a:rPr>
              <a:t> </a:t>
            </a:r>
            <a:r>
              <a:rPr lang="en-US" b="1" err="1">
                <a:latin typeface="Calibri"/>
                <a:cs typeface="Calibri"/>
              </a:rPr>
              <a:t>và</a:t>
            </a:r>
            <a:r>
              <a:rPr lang="en-US" b="1">
                <a:latin typeface="Calibri"/>
                <a:cs typeface="Calibri"/>
              </a:rPr>
              <a:t> </a:t>
            </a:r>
            <a:r>
              <a:rPr lang="en-US" b="1" err="1">
                <a:latin typeface="Calibri"/>
                <a:cs typeface="Calibri"/>
              </a:rPr>
              <a:t>hẹn</a:t>
            </a:r>
            <a:r>
              <a:rPr lang="en-US" b="1">
                <a:latin typeface="Calibri"/>
                <a:cs typeface="Calibri"/>
              </a:rPr>
              <a:t> </a:t>
            </a:r>
            <a:r>
              <a:rPr lang="en-US" b="1" err="1">
                <a:latin typeface="Calibri"/>
                <a:cs typeface="Calibri"/>
              </a:rPr>
              <a:t>gặp</a:t>
            </a:r>
            <a:r>
              <a:rPr lang="en-US" b="1">
                <a:latin typeface="Calibri"/>
                <a:cs typeface="Calibri"/>
              </a:rPr>
              <a:t> </a:t>
            </a:r>
            <a:r>
              <a:rPr lang="en-US" b="1" err="1">
                <a:latin typeface="Calibri"/>
                <a:cs typeface="Calibri"/>
              </a:rPr>
              <a:t>lại</a:t>
            </a:r>
            <a:r>
              <a:rPr lang="en-US" b="1">
                <a:latin typeface="Calibri"/>
                <a:cs typeface="Calibri"/>
              </a:rPr>
              <a:t>!</a:t>
            </a:r>
            <a:br>
              <a:rPr lang="en-US" b="1">
                <a:latin typeface="Calibri"/>
                <a:cs typeface="Calibri"/>
              </a:rPr>
            </a:br>
            <a:br>
              <a:rPr lang="en-US">
                <a:latin typeface="Calibri"/>
                <a:cs typeface="Calibri"/>
              </a:rPr>
            </a:br>
            <a:r>
              <a:rPr lang="en-US" sz="2000" err="1">
                <a:latin typeface="Calibri"/>
                <a:cs typeface="Calibri"/>
              </a:rPr>
              <a:t>Bộ</a:t>
            </a:r>
            <a:r>
              <a:rPr lang="en-US" sz="2000">
                <a:latin typeface="Calibri"/>
                <a:cs typeface="Calibri"/>
              </a:rPr>
              <a:t> </a:t>
            </a:r>
            <a:r>
              <a:rPr lang="en-US" sz="2000" err="1">
                <a:latin typeface="Calibri"/>
                <a:cs typeface="Calibri"/>
              </a:rPr>
              <a:t>môn</a:t>
            </a:r>
            <a:r>
              <a:rPr lang="en-US" sz="2000">
                <a:latin typeface="Calibri"/>
                <a:cs typeface="Calibri"/>
              </a:rPr>
              <a:t> </a:t>
            </a:r>
            <a:r>
              <a:rPr lang="en-US" sz="2000" err="1">
                <a:latin typeface="Calibri"/>
                <a:cs typeface="Calibri"/>
              </a:rPr>
              <a:t>mong</a:t>
            </a:r>
            <a:r>
              <a:rPr lang="en-US" sz="2000">
                <a:latin typeface="Calibri"/>
                <a:cs typeface="Calibri"/>
              </a:rPr>
              <a:t> </a:t>
            </a:r>
            <a:r>
              <a:rPr lang="en-US" sz="2000" err="1">
                <a:latin typeface="Calibri"/>
                <a:cs typeface="Calibri"/>
              </a:rPr>
              <a:t>các</a:t>
            </a:r>
            <a:r>
              <a:rPr lang="en-US" sz="2000">
                <a:latin typeface="Calibri"/>
                <a:cs typeface="Calibri"/>
              </a:rPr>
              <a:t> </a:t>
            </a:r>
            <a:r>
              <a:rPr lang="en-US" sz="2000" err="1">
                <a:latin typeface="Calibri"/>
                <a:cs typeface="Calibri"/>
              </a:rPr>
              <a:t>em</a:t>
            </a:r>
            <a:r>
              <a:rPr lang="en-US" sz="2000">
                <a:latin typeface="Calibri"/>
                <a:cs typeface="Calibri"/>
              </a:rPr>
              <a:t> </a:t>
            </a:r>
            <a:r>
              <a:rPr lang="en-US" sz="2000" err="1">
                <a:latin typeface="Calibri"/>
                <a:cs typeface="Calibri"/>
              </a:rPr>
              <a:t>gửi</a:t>
            </a:r>
            <a:r>
              <a:rPr lang="en-US" sz="2000">
                <a:latin typeface="Calibri"/>
                <a:cs typeface="Calibri"/>
              </a:rPr>
              <a:t> </a:t>
            </a:r>
            <a:r>
              <a:rPr lang="en-US" sz="2000" err="1">
                <a:latin typeface="Calibri"/>
                <a:cs typeface="Calibri"/>
              </a:rPr>
              <a:t>phản</a:t>
            </a:r>
            <a:r>
              <a:rPr lang="en-US" sz="2000">
                <a:latin typeface="Calibri"/>
                <a:cs typeface="Calibri"/>
              </a:rPr>
              <a:t> </a:t>
            </a:r>
            <a:r>
              <a:rPr lang="en-US" sz="2000" err="1">
                <a:latin typeface="Calibri"/>
                <a:cs typeface="Calibri"/>
              </a:rPr>
              <a:t>hồi</a:t>
            </a:r>
            <a:r>
              <a:rPr lang="en-US" sz="2000">
                <a:latin typeface="Calibri"/>
                <a:cs typeface="Calibri"/>
              </a:rPr>
              <a:t> </a:t>
            </a:r>
            <a:r>
              <a:rPr lang="en-US" sz="2000" err="1">
                <a:latin typeface="Calibri"/>
                <a:cs typeface="Calibri"/>
              </a:rPr>
              <a:t>về</a:t>
            </a:r>
            <a:r>
              <a:rPr lang="en-US" sz="2000">
                <a:latin typeface="Calibri"/>
                <a:cs typeface="Calibri"/>
              </a:rPr>
              <a:t> </a:t>
            </a:r>
            <a:r>
              <a:rPr lang="en-US" sz="2000" err="1">
                <a:latin typeface="Calibri"/>
                <a:cs typeface="Calibri"/>
              </a:rPr>
              <a:t>bài</a:t>
            </a:r>
            <a:r>
              <a:rPr lang="en-US" sz="2000">
                <a:latin typeface="Calibri"/>
                <a:cs typeface="Calibri"/>
              </a:rPr>
              <a:t> </a:t>
            </a:r>
            <a:r>
              <a:rPr lang="en-US" sz="2000" err="1">
                <a:latin typeface="Calibri"/>
                <a:cs typeface="Calibri"/>
              </a:rPr>
              <a:t>học</a:t>
            </a:r>
            <a:r>
              <a:rPr lang="en-US" sz="2000">
                <a:latin typeface="Calibri"/>
                <a:cs typeface="Calibri"/>
              </a:rPr>
              <a:t> qua e-mail:</a:t>
            </a:r>
            <a:br>
              <a:rPr lang="en-US" sz="2000">
                <a:latin typeface="Calibri"/>
                <a:ea typeface="+mj-lt"/>
                <a:cs typeface="Calibri"/>
              </a:rPr>
            </a:br>
            <a:r>
              <a:rPr lang="en-US" sz="2000">
                <a:ea typeface="+mj-lt"/>
                <a:cs typeface="+mj-lt"/>
                <a:hlinkClick r:id="rId3"/>
              </a:rPr>
              <a:t>&lt;ca04a313.ump.edu.vn@apac.teams.ms</a:t>
            </a:r>
            <a:r>
              <a:rPr lang="en-US" sz="2000">
                <a:ea typeface="+mj-lt"/>
                <a:cs typeface="+mj-lt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45136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BFE57CB1B11440BCD12107BCD10307" ma:contentTypeVersion="6" ma:contentTypeDescription="Create a new document." ma:contentTypeScope="" ma:versionID="bb511a88d74342df24949645f43929d2">
  <xsd:schema xmlns:xsd="http://www.w3.org/2001/XMLSchema" xmlns:xs="http://www.w3.org/2001/XMLSchema" xmlns:p="http://schemas.microsoft.com/office/2006/metadata/properties" xmlns:ns2="d62cfb88-c9f5-440a-a294-7d451f7acc2d" targetNamespace="http://schemas.microsoft.com/office/2006/metadata/properties" ma:root="true" ma:fieldsID="563852e964d6b000f83383c07ec14e44" ns2:_="">
    <xsd:import namespace="d62cfb88-c9f5-440a-a294-7d451f7acc2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2cfb88-c9f5-440a-a294-7d451f7acc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6730C7-2260-4D33-B61E-945CFD3BA82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9B4BCCC-685A-4AA5-AF2A-92346A9C141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436104F-DFB1-4D3B-BC02-4E77612929A9}">
  <ds:schemaRefs>
    <ds:schemaRef ds:uri="d62cfb88-c9f5-440a-a294-7d451f7acc2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905</Words>
  <Application>Microsoft Office PowerPoint</Application>
  <PresentationFormat>Widescreen</PresentationFormat>
  <Paragraphs>44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Chăm sóc mẹ và con trong thời gian hậu sản</vt:lpstr>
      <vt:lpstr>Vấn đề thường gặp ở sản phụ những ngày đầu hậu sản</vt:lpstr>
      <vt:lpstr>Vấn đề chăm sóc bé những ngày đầu hậu sản</vt:lpstr>
      <vt:lpstr>Tránh thai trong thời kì hậu sản</vt:lpstr>
      <vt:lpstr>Sử dụng kháng sinh và thuốc trong thời kì hậu sản</vt:lpstr>
      <vt:lpstr>Nuôi con bằng sữa mẹ trong trường hợp mẹ nhiễm HIV hoặc HBV</vt:lpstr>
      <vt:lpstr>Cảm ơn các em và hẹn gặp lại!  Bộ môn mong các em gửi phản hồi về bài học qua e-mail: &lt;ca04a313.ump.edu.vn@apac.teams.ms&gt;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CHĂM SÓC HẬU SẢN</dc:title>
  <dc:creator>HOME</dc:creator>
  <cp:lastModifiedBy>Nguyen Huynh Duc Thien</cp:lastModifiedBy>
  <cp:revision>1</cp:revision>
  <dcterms:created xsi:type="dcterms:W3CDTF">2020-04-23T04:05:29Z</dcterms:created>
  <dcterms:modified xsi:type="dcterms:W3CDTF">2020-12-08T13:08:14Z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0x0101009CBFE57CB1B11440BCD12107BCD10307</vt:lpwstr>
  </property>
</Properties>
</file>