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2" r:id="rId2"/>
    <p:sldId id="281" r:id="rId3"/>
    <p:sldId id="293" r:id="rId4"/>
    <p:sldId id="294" r:id="rId5"/>
    <p:sldId id="295" r:id="rId6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224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01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78941" y="717799"/>
            <a:ext cx="5786117" cy="419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711447"/>
            <a:ext cx="8072119" cy="4559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941" y="717799"/>
            <a:ext cx="5786117" cy="477054"/>
          </a:xfrm>
        </p:spPr>
        <p:txBody>
          <a:bodyPr/>
          <a:lstStyle/>
          <a:p>
            <a:r>
              <a:rPr lang="en-US" dirty="0" smtClean="0"/>
              <a:t>X </a:t>
            </a:r>
            <a:r>
              <a:rPr lang="en-US" dirty="0" err="1" smtClean="0"/>
              <a:t>quang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371600"/>
            <a:ext cx="4277718" cy="455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78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941" y="717799"/>
            <a:ext cx="5786117" cy="47705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711447"/>
            <a:ext cx="8072119" cy="430887"/>
          </a:xfrm>
        </p:spPr>
        <p:txBody>
          <a:bodyPr/>
          <a:lstStyle/>
          <a:p>
            <a:r>
              <a:rPr lang="en-US" sz="2800" dirty="0" err="1">
                <a:latin typeface="Arial"/>
                <a:cs typeface="Arial"/>
              </a:rPr>
              <a:t>Đọc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phim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và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chẩn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đoán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xác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định</a:t>
            </a: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0680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941" y="717799"/>
            <a:ext cx="5786117" cy="477054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 X </a:t>
            </a:r>
            <a:r>
              <a:rPr lang="en-US" dirty="0" err="1"/>
              <a:t>quang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lnSpc>
                <a:spcPct val="160000"/>
              </a:lnSpc>
            </a:pPr>
            <a:r>
              <a:rPr lang="en-US" sz="2800" dirty="0" smtClean="0">
                <a:latin typeface="Arial"/>
                <a:cs typeface="Arial"/>
              </a:rPr>
              <a:t>1. </a:t>
            </a:r>
            <a:r>
              <a:rPr lang="en-US" sz="2800" dirty="0" err="1" smtClean="0">
                <a:latin typeface="Arial"/>
                <a:cs typeface="Arial"/>
              </a:rPr>
              <a:t>Phần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hành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chánh</a:t>
            </a:r>
            <a:r>
              <a:rPr lang="en-US" sz="2800" dirty="0">
                <a:latin typeface="Arial"/>
                <a:cs typeface="Arial"/>
              </a:rPr>
              <a:t>: </a:t>
            </a:r>
            <a:endParaRPr lang="en-US" sz="2800" dirty="0" smtClean="0">
              <a:latin typeface="Arial"/>
              <a:cs typeface="Arial"/>
            </a:endParaRPr>
          </a:p>
          <a:p>
            <a:pPr marL="800100" lvl="1" indent="-342900">
              <a:lnSpc>
                <a:spcPct val="160000"/>
              </a:lnSpc>
              <a:buFont typeface="Wingdings" charset="2"/>
              <a:buChar char="ü"/>
            </a:pPr>
            <a:r>
              <a:rPr lang="en-US" sz="2800" dirty="0" err="1" smtClean="0">
                <a:latin typeface="Arial"/>
                <a:cs typeface="Arial"/>
              </a:rPr>
              <a:t>Tên</a:t>
            </a:r>
            <a:r>
              <a:rPr lang="en-US" sz="2800" dirty="0" smtClean="0">
                <a:latin typeface="Arial"/>
                <a:cs typeface="Arial"/>
              </a:rPr>
              <a:t>, </a:t>
            </a:r>
            <a:r>
              <a:rPr lang="en-US" sz="2800" dirty="0" err="1" smtClean="0">
                <a:latin typeface="Arial"/>
                <a:cs typeface="Arial"/>
              </a:rPr>
              <a:t>tuổi</a:t>
            </a:r>
            <a:r>
              <a:rPr lang="en-US" sz="2800" dirty="0" smtClean="0">
                <a:latin typeface="Arial"/>
                <a:cs typeface="Arial"/>
              </a:rPr>
              <a:t>, </a:t>
            </a:r>
            <a:r>
              <a:rPr lang="en-US" sz="2800" dirty="0" err="1" smtClean="0">
                <a:latin typeface="Arial"/>
                <a:cs typeface="Arial"/>
              </a:rPr>
              <a:t>bên</a:t>
            </a:r>
            <a:r>
              <a:rPr lang="en-US" sz="2800" dirty="0" smtClean="0">
                <a:latin typeface="Arial"/>
                <a:cs typeface="Arial"/>
              </a:rPr>
              <a:t> chi </a:t>
            </a:r>
            <a:r>
              <a:rPr lang="en-US" sz="2800" dirty="0" err="1" smtClean="0">
                <a:latin typeface="Arial"/>
                <a:cs typeface="Arial"/>
              </a:rPr>
              <a:t>chụp</a:t>
            </a:r>
            <a:endParaRPr lang="en-US" sz="2800" dirty="0" smtClean="0">
              <a:latin typeface="Arial"/>
              <a:cs typeface="Arial"/>
            </a:endParaRPr>
          </a:p>
          <a:p>
            <a:pPr marL="800100" lvl="1" indent="-342900">
              <a:lnSpc>
                <a:spcPct val="160000"/>
              </a:lnSpc>
              <a:buFont typeface="Wingdings" charset="2"/>
              <a:buChar char="ü"/>
            </a:pPr>
            <a:r>
              <a:rPr lang="en-US" sz="2800" dirty="0" err="1" smtClean="0">
                <a:latin typeface="Arial"/>
                <a:cs typeface="Arial"/>
              </a:rPr>
              <a:t>Tên</a:t>
            </a:r>
            <a:r>
              <a:rPr lang="en-US" sz="2800" dirty="0" smtClean="0">
                <a:latin typeface="Arial"/>
                <a:cs typeface="Arial"/>
              </a:rPr>
              <a:t> KTV, BV </a:t>
            </a:r>
            <a:r>
              <a:rPr lang="en-US" sz="2800" dirty="0" err="1" smtClean="0">
                <a:latin typeface="Arial"/>
                <a:cs typeface="Arial"/>
              </a:rPr>
              <a:t>chụp</a:t>
            </a:r>
            <a:endParaRPr lang="en-US" sz="2800" dirty="0" smtClean="0">
              <a:latin typeface="Arial"/>
              <a:cs typeface="Arial"/>
            </a:endParaRPr>
          </a:p>
          <a:p>
            <a:pPr marL="800100" lvl="1" indent="-342900">
              <a:lnSpc>
                <a:spcPct val="160000"/>
              </a:lnSpc>
              <a:buFont typeface="Wingdings" charset="2"/>
              <a:buChar char="ü"/>
            </a:pPr>
            <a:r>
              <a:rPr lang="en-US" sz="2800" dirty="0" err="1" smtClean="0">
                <a:latin typeface="Arial"/>
                <a:cs typeface="Arial"/>
              </a:rPr>
              <a:t>Độ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phóng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đại</a:t>
            </a:r>
            <a:endParaRPr lang="en-US" sz="2800" dirty="0" smtClean="0">
              <a:latin typeface="Arial"/>
              <a:cs typeface="Arial"/>
            </a:endParaRPr>
          </a:p>
          <a:p>
            <a:pPr lvl="0">
              <a:lnSpc>
                <a:spcPct val="160000"/>
              </a:lnSpc>
            </a:pPr>
            <a:r>
              <a:rPr lang="en-US" sz="2800" dirty="0" smtClean="0">
                <a:latin typeface="Arial"/>
                <a:cs typeface="Arial"/>
              </a:rPr>
              <a:t>2. </a:t>
            </a:r>
            <a:r>
              <a:rPr lang="en-US" sz="2800" dirty="0" err="1" smtClean="0">
                <a:latin typeface="Arial"/>
                <a:cs typeface="Arial"/>
              </a:rPr>
              <a:t>Kỹ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thuật</a:t>
            </a:r>
            <a:r>
              <a:rPr lang="en-US" sz="2800" dirty="0">
                <a:latin typeface="Arial"/>
                <a:cs typeface="Arial"/>
              </a:rPr>
              <a:t>: </a:t>
            </a:r>
            <a:endParaRPr lang="en-US" sz="2800" dirty="0" smtClean="0">
              <a:latin typeface="Arial"/>
              <a:cs typeface="Arial"/>
            </a:endParaRPr>
          </a:p>
          <a:p>
            <a:pPr marL="742950" lvl="1" indent="-285750">
              <a:lnSpc>
                <a:spcPct val="160000"/>
              </a:lnSpc>
              <a:buFont typeface="Wingdings" charset="2"/>
              <a:buChar char="ü"/>
            </a:pPr>
            <a:r>
              <a:rPr lang="en-US" sz="2800" dirty="0" smtClean="0">
                <a:latin typeface="Arial"/>
                <a:cs typeface="Arial"/>
              </a:rPr>
              <a:t>Qua </a:t>
            </a:r>
            <a:r>
              <a:rPr lang="en-US" sz="2800" dirty="0">
                <a:latin typeface="Arial"/>
                <a:cs typeface="Arial"/>
              </a:rPr>
              <a:t>2 </a:t>
            </a:r>
            <a:r>
              <a:rPr lang="en-US" sz="2800" dirty="0" err="1" smtClean="0">
                <a:latin typeface="Arial"/>
                <a:cs typeface="Arial"/>
              </a:rPr>
              <a:t>khớp</a:t>
            </a:r>
            <a:endParaRPr lang="en-US" sz="2800" dirty="0">
              <a:latin typeface="Arial"/>
              <a:cs typeface="Arial"/>
            </a:endParaRPr>
          </a:p>
          <a:p>
            <a:pPr marL="742950" lvl="1" indent="-285750">
              <a:lnSpc>
                <a:spcPct val="160000"/>
              </a:lnSpc>
              <a:buFont typeface="Wingdings" charset="2"/>
              <a:buChar char="ü"/>
            </a:pPr>
            <a:r>
              <a:rPr lang="en-US" sz="2800" dirty="0" err="1" smtClean="0">
                <a:latin typeface="Arial"/>
                <a:cs typeface="Arial"/>
              </a:rPr>
              <a:t>Đủ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2 </a:t>
            </a:r>
            <a:r>
              <a:rPr lang="en-US" sz="2800" dirty="0" err="1">
                <a:latin typeface="Arial"/>
                <a:cs typeface="Arial"/>
              </a:rPr>
              <a:t>bình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diện</a:t>
            </a:r>
            <a:endParaRPr lang="en-US" sz="2800" dirty="0">
              <a:latin typeface="Arial"/>
              <a:cs typeface="Arial"/>
            </a:endParaRPr>
          </a:p>
          <a:p>
            <a:pPr marL="742950" lvl="1" indent="-285750">
              <a:lnSpc>
                <a:spcPct val="160000"/>
              </a:lnSpc>
              <a:buFont typeface="Wingdings" charset="2"/>
              <a:buChar char="ü"/>
            </a:pPr>
            <a:r>
              <a:rPr lang="en-US" sz="2800" dirty="0" err="1" smtClean="0">
                <a:latin typeface="Arial"/>
                <a:cs typeface="Arial"/>
              </a:rPr>
              <a:t>Cường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độ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tia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đạt</a:t>
            </a: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2493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940" y="1711446"/>
            <a:ext cx="8455660" cy="4917953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2800" dirty="0" smtClean="0">
                <a:latin typeface="Arial"/>
                <a:cs typeface="Arial"/>
              </a:rPr>
              <a:t>3. Chi </a:t>
            </a:r>
            <a:r>
              <a:rPr lang="en-US" sz="2800" dirty="0" err="1">
                <a:latin typeface="Arial"/>
                <a:cs typeface="Arial"/>
              </a:rPr>
              <a:t>tiết</a:t>
            </a:r>
            <a:r>
              <a:rPr lang="en-US" sz="2800" dirty="0">
                <a:latin typeface="Arial"/>
                <a:cs typeface="Arial"/>
              </a:rPr>
              <a:t>: </a:t>
            </a:r>
            <a:endParaRPr lang="en-US" sz="2800" dirty="0" smtClean="0">
              <a:latin typeface="Arial"/>
              <a:cs typeface="Arial"/>
            </a:endParaRPr>
          </a:p>
          <a:p>
            <a:pPr lvl="0">
              <a:lnSpc>
                <a:spcPct val="150000"/>
              </a:lnSpc>
            </a:pPr>
            <a:r>
              <a:rPr lang="en-US" sz="2800" dirty="0" smtClean="0">
                <a:latin typeface="Arial"/>
                <a:cs typeface="Arial"/>
              </a:rPr>
              <a:t>- </a:t>
            </a:r>
            <a:r>
              <a:rPr lang="en-US" sz="2800" dirty="0" err="1">
                <a:latin typeface="Arial"/>
                <a:cs typeface="Arial"/>
              </a:rPr>
              <a:t>Phim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thẳng</a:t>
            </a:r>
            <a:r>
              <a:rPr lang="en-US" sz="2800" dirty="0">
                <a:latin typeface="Arial"/>
                <a:cs typeface="Arial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/>
                <a:cs typeface="Arial"/>
              </a:rPr>
              <a:t>+ </a:t>
            </a:r>
            <a:r>
              <a:rPr lang="en-US" sz="2800" dirty="0" err="1">
                <a:latin typeface="Arial"/>
                <a:cs typeface="Arial"/>
              </a:rPr>
              <a:t>xương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quay: </a:t>
            </a:r>
            <a:endParaRPr lang="en-US" sz="2800" dirty="0">
              <a:latin typeface="Arial"/>
              <a:cs typeface="Arial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>
                <a:latin typeface="Arial"/>
                <a:cs typeface="Arial"/>
              </a:rPr>
              <a:t>Vị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trí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gãy</a:t>
            </a:r>
            <a:r>
              <a:rPr lang="en-US" sz="2800" dirty="0">
                <a:latin typeface="Arial"/>
                <a:cs typeface="Arial"/>
              </a:rPr>
              <a:t> </a:t>
            </a:r>
            <a:endParaRPr lang="en-US" sz="2800" dirty="0" smtClean="0">
              <a:latin typeface="Arial"/>
              <a:cs typeface="Arial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/>
                <a:cs typeface="Arial"/>
              </a:rPr>
              <a:t>Đường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gãy</a:t>
            </a:r>
            <a:r>
              <a:rPr lang="en-US" sz="2800" dirty="0">
                <a:latin typeface="Arial"/>
                <a:cs typeface="Arial"/>
              </a:rPr>
              <a:t> </a:t>
            </a:r>
            <a:endParaRPr lang="en-US" sz="2800" dirty="0" smtClean="0">
              <a:latin typeface="Arial"/>
              <a:cs typeface="Arial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latin typeface="Arial"/>
                <a:cs typeface="Arial"/>
              </a:rPr>
              <a:t>Di </a:t>
            </a:r>
            <a:r>
              <a:rPr lang="en-US" sz="2800" dirty="0" err="1">
                <a:latin typeface="Arial"/>
                <a:cs typeface="Arial"/>
              </a:rPr>
              <a:t>lệch</a:t>
            </a:r>
            <a:r>
              <a:rPr lang="en-US" sz="2800" dirty="0">
                <a:latin typeface="Arial"/>
                <a:cs typeface="Arial"/>
              </a:rPr>
              <a:t>: </a:t>
            </a:r>
            <a:r>
              <a:rPr lang="en-US" sz="2800" dirty="0" smtClean="0">
                <a:latin typeface="Arial"/>
                <a:cs typeface="Arial"/>
              </a:rPr>
              <a:t>Sang </a:t>
            </a:r>
            <a:r>
              <a:rPr lang="en-US" sz="2800" dirty="0" err="1" smtClean="0">
                <a:latin typeface="Arial"/>
                <a:cs typeface="Arial"/>
              </a:rPr>
              <a:t>bên</a:t>
            </a:r>
            <a:r>
              <a:rPr lang="en-US" sz="2800" dirty="0" smtClean="0">
                <a:latin typeface="Arial"/>
                <a:cs typeface="Arial"/>
              </a:rPr>
              <a:t>, </a:t>
            </a:r>
            <a:r>
              <a:rPr lang="en-US" sz="2800" dirty="0" err="1" smtClean="0">
                <a:latin typeface="Arial"/>
                <a:cs typeface="Arial"/>
              </a:rPr>
              <a:t>Chồng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ngắn</a:t>
            </a:r>
            <a:r>
              <a:rPr lang="en-US" sz="2800" dirty="0" smtClean="0">
                <a:latin typeface="Arial"/>
                <a:cs typeface="Arial"/>
              </a:rPr>
              <a:t>, </a:t>
            </a:r>
            <a:r>
              <a:rPr lang="en-US" sz="2800" dirty="0" err="1" smtClean="0">
                <a:latin typeface="Arial"/>
                <a:cs typeface="Arial"/>
              </a:rPr>
              <a:t>Gập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góc</a:t>
            </a:r>
            <a:r>
              <a:rPr lang="en-US" sz="2800" dirty="0" smtClean="0">
                <a:latin typeface="Arial"/>
                <a:cs typeface="Arial"/>
              </a:rPr>
              <a:t>, </a:t>
            </a:r>
            <a:r>
              <a:rPr lang="en-US" sz="2800" dirty="0" err="1" smtClean="0">
                <a:latin typeface="Arial"/>
                <a:cs typeface="Arial"/>
              </a:rPr>
              <a:t>Xoay</a:t>
            </a:r>
            <a:endParaRPr lang="en-US" sz="2800" dirty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/>
                <a:cs typeface="Arial"/>
              </a:rPr>
              <a:t>+ </a:t>
            </a:r>
            <a:r>
              <a:rPr lang="en-US" sz="2800" dirty="0" err="1" smtClean="0">
                <a:latin typeface="Arial"/>
                <a:cs typeface="Arial"/>
              </a:rPr>
              <a:t>xương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trụ</a:t>
            </a:r>
            <a:r>
              <a:rPr lang="en-US" sz="2800" dirty="0" smtClean="0">
                <a:latin typeface="Arial"/>
                <a:cs typeface="Arial"/>
              </a:rPr>
              <a:t> : </a:t>
            </a:r>
            <a:r>
              <a:rPr lang="en-US" sz="2800" dirty="0" err="1">
                <a:latin typeface="Arial"/>
                <a:cs typeface="Arial"/>
              </a:rPr>
              <a:t>trật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đầu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dưới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xương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trụ</a:t>
            </a: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6989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940" y="1711446"/>
            <a:ext cx="8531860" cy="514655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Arial"/>
                <a:cs typeface="Arial"/>
              </a:rPr>
              <a:t>- </a:t>
            </a:r>
            <a:r>
              <a:rPr lang="en-US" sz="2800" dirty="0" err="1">
                <a:latin typeface="Arial"/>
                <a:cs typeface="Arial"/>
              </a:rPr>
              <a:t>Phim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nghiêng</a:t>
            </a:r>
            <a:r>
              <a:rPr lang="en-US" sz="2800" dirty="0">
                <a:latin typeface="Arial"/>
                <a:cs typeface="Arial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/>
                <a:cs typeface="Arial"/>
              </a:rPr>
              <a:t>+</a:t>
            </a:r>
            <a:r>
              <a:rPr lang="en-US" sz="2800" dirty="0" err="1" smtClean="0">
                <a:latin typeface="Arial"/>
                <a:cs typeface="Arial"/>
              </a:rPr>
              <a:t>xương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quay: </a:t>
            </a:r>
            <a:endParaRPr lang="en-US" sz="2800" dirty="0">
              <a:latin typeface="Arial"/>
              <a:cs typeface="Arial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>
                <a:latin typeface="Arial"/>
                <a:cs typeface="Arial"/>
              </a:rPr>
              <a:t>Vị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trí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gãy</a:t>
            </a:r>
            <a:endParaRPr lang="en-US" sz="2800" dirty="0">
              <a:latin typeface="Arial"/>
              <a:cs typeface="Arial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>
                <a:latin typeface="Arial"/>
                <a:cs typeface="Arial"/>
              </a:rPr>
              <a:t>Đường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gãy</a:t>
            </a:r>
            <a:endParaRPr lang="en-US" sz="2800" dirty="0">
              <a:latin typeface="Arial"/>
              <a:cs typeface="Arial"/>
            </a:endParaRPr>
          </a:p>
          <a:p>
            <a:pPr lvl="2">
              <a:lnSpc>
                <a:spcPct val="150000"/>
              </a:lnSpc>
            </a:pPr>
            <a:r>
              <a:rPr lang="en-US" sz="2800" dirty="0">
                <a:latin typeface="Arial"/>
                <a:cs typeface="Arial"/>
              </a:rPr>
              <a:t>Di </a:t>
            </a:r>
            <a:r>
              <a:rPr lang="en-US" sz="2800" dirty="0" err="1">
                <a:latin typeface="Arial"/>
                <a:cs typeface="Arial"/>
              </a:rPr>
              <a:t>lệch</a:t>
            </a:r>
            <a:r>
              <a:rPr lang="en-US" sz="2800" dirty="0">
                <a:latin typeface="Arial"/>
                <a:cs typeface="Arial"/>
              </a:rPr>
              <a:t>: </a:t>
            </a:r>
            <a:r>
              <a:rPr lang="en-US" sz="2800" dirty="0" smtClean="0">
                <a:latin typeface="Arial"/>
                <a:cs typeface="Arial"/>
              </a:rPr>
              <a:t>Sang </a:t>
            </a:r>
            <a:r>
              <a:rPr lang="en-US" sz="2800" dirty="0" err="1" smtClean="0">
                <a:latin typeface="Arial"/>
                <a:cs typeface="Arial"/>
              </a:rPr>
              <a:t>bên</a:t>
            </a:r>
            <a:r>
              <a:rPr lang="en-US" sz="2800" dirty="0" smtClean="0">
                <a:latin typeface="Arial"/>
                <a:cs typeface="Arial"/>
              </a:rPr>
              <a:t>, </a:t>
            </a:r>
            <a:r>
              <a:rPr lang="en-US" sz="2800" dirty="0" err="1" smtClean="0">
                <a:latin typeface="Arial"/>
                <a:cs typeface="Arial"/>
              </a:rPr>
              <a:t>Chồng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ngắn</a:t>
            </a:r>
            <a:r>
              <a:rPr lang="en-US" sz="2800" dirty="0" smtClean="0">
                <a:latin typeface="Arial"/>
                <a:cs typeface="Arial"/>
              </a:rPr>
              <a:t>, </a:t>
            </a:r>
            <a:r>
              <a:rPr lang="en-US" sz="2800" dirty="0" err="1" smtClean="0">
                <a:latin typeface="Arial"/>
                <a:cs typeface="Arial"/>
              </a:rPr>
              <a:t>Gập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góc</a:t>
            </a:r>
            <a:r>
              <a:rPr lang="en-US" sz="2800" dirty="0" smtClean="0">
                <a:latin typeface="Arial"/>
                <a:cs typeface="Arial"/>
              </a:rPr>
              <a:t>, </a:t>
            </a:r>
            <a:r>
              <a:rPr lang="en-US" sz="2800" dirty="0" err="1" smtClean="0">
                <a:latin typeface="Arial"/>
                <a:cs typeface="Arial"/>
              </a:rPr>
              <a:t>Xoay</a:t>
            </a:r>
            <a:endParaRPr lang="en-US" sz="2800" dirty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/>
                <a:cs typeface="Arial"/>
              </a:rPr>
              <a:t>+ </a:t>
            </a:r>
            <a:r>
              <a:rPr lang="en-US" sz="2800" dirty="0" err="1">
                <a:latin typeface="Arial"/>
                <a:cs typeface="Arial"/>
              </a:rPr>
              <a:t>Xương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trụ</a:t>
            </a:r>
            <a:r>
              <a:rPr lang="en-US" sz="2800" dirty="0" smtClean="0">
                <a:latin typeface="Arial"/>
                <a:cs typeface="Arial"/>
              </a:rPr>
              <a:t>: </a:t>
            </a:r>
            <a:r>
              <a:rPr lang="en-US" sz="2800" dirty="0" err="1">
                <a:latin typeface="Arial"/>
                <a:cs typeface="Arial"/>
              </a:rPr>
              <a:t>trật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đầu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dưới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xương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trụ</a:t>
            </a:r>
            <a:endParaRPr lang="en-US" sz="2800" dirty="0">
              <a:latin typeface="Arial"/>
              <a:cs typeface="Arial"/>
            </a:endParaRPr>
          </a:p>
          <a:p>
            <a:pPr lvl="0">
              <a:lnSpc>
                <a:spcPct val="150000"/>
              </a:lnSpc>
            </a:pPr>
            <a:r>
              <a:rPr lang="en-US" sz="2800" dirty="0" err="1">
                <a:latin typeface="Arial"/>
                <a:cs typeface="Arial"/>
              </a:rPr>
              <a:t>Kết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luận</a:t>
            </a:r>
            <a:r>
              <a:rPr lang="en-US" sz="2800" dirty="0">
                <a:latin typeface="Arial"/>
                <a:cs typeface="Arial"/>
              </a:rPr>
              <a:t>: </a:t>
            </a:r>
            <a:r>
              <a:rPr lang="en-US" sz="2800" dirty="0" err="1">
                <a:latin typeface="Arial"/>
                <a:cs typeface="Arial"/>
              </a:rPr>
              <a:t>Gãy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Galeazzi</a:t>
            </a:r>
            <a:r>
              <a:rPr lang="en-US" sz="2800" dirty="0" smtClean="0">
                <a:latin typeface="Arial"/>
                <a:cs typeface="Arial"/>
              </a:rPr>
              <a:t>  </a:t>
            </a:r>
            <a:r>
              <a:rPr lang="en-US" sz="2800" dirty="0" err="1">
                <a:latin typeface="Arial"/>
                <a:cs typeface="Arial"/>
              </a:rPr>
              <a:t>tay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trái</a:t>
            </a:r>
            <a:endParaRPr lang="en-US" sz="2800" dirty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8279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134</Words>
  <Application>Microsoft Macintosh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X quang</vt:lpstr>
      <vt:lpstr>PowerPoint Presentation</vt:lpstr>
      <vt:lpstr>Các bước đọc phim X quang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MacAir</cp:lastModifiedBy>
  <cp:revision>74</cp:revision>
  <dcterms:created xsi:type="dcterms:W3CDTF">2018-05-11T13:20:06Z</dcterms:created>
  <dcterms:modified xsi:type="dcterms:W3CDTF">2020-09-21T11:37:24Z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2018-05-11T00:00:00Z</vt:filetime>
  </property>
  <property fmtid="{D5CDD505-2E9C-101B-9397-08002B2CF9AE}" pid="3" name="LastSaved">
    <vt:filetime>2018-05-11T00:00:00Z</vt:filetime>
  </property>
</Properties>
</file>