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7" r:id="rId3"/>
    <p:sldId id="347" r:id="rId4"/>
    <p:sldId id="312" r:id="rId5"/>
    <p:sldId id="258" r:id="rId6"/>
    <p:sldId id="259" r:id="rId7"/>
    <p:sldId id="316" r:id="rId8"/>
    <p:sldId id="344" r:id="rId9"/>
    <p:sldId id="266" r:id="rId10"/>
    <p:sldId id="268" r:id="rId11"/>
    <p:sldId id="299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93333"/>
  </p:normalViewPr>
  <p:slideViewPr>
    <p:cSldViewPr>
      <p:cViewPr varScale="1">
        <p:scale>
          <a:sx n="67" d="100"/>
          <a:sy n="67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A54F22-9506-4524-BF1A-65B63EAB1F6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BE4158-6B9B-4779-A8CF-BF5538E94A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 err="1"/>
            <a:t>Các</a:t>
          </a:r>
          <a:r>
            <a:rPr lang="en-US" sz="2800" b="1" dirty="0"/>
            <a:t> </a:t>
          </a:r>
          <a:r>
            <a:rPr lang="en-US" sz="2800" b="1" dirty="0" err="1"/>
            <a:t>câu</a:t>
          </a:r>
          <a:r>
            <a:rPr lang="en-US" sz="2800" b="1" dirty="0"/>
            <a:t> </a:t>
          </a:r>
          <a:r>
            <a:rPr lang="en-US" sz="2800" b="1" dirty="0" err="1"/>
            <a:t>hỏi</a:t>
          </a:r>
          <a:r>
            <a:rPr lang="en-US" sz="2800" b="1" dirty="0"/>
            <a:t> </a:t>
          </a:r>
          <a:r>
            <a:rPr lang="en-US" sz="2800" b="1" dirty="0" err="1"/>
            <a:t>được</a:t>
          </a:r>
          <a:r>
            <a:rPr lang="en-US" sz="2800" b="1" dirty="0"/>
            <a:t> </a:t>
          </a:r>
          <a:r>
            <a:rPr lang="en-US" sz="2800" b="1" dirty="0" err="1"/>
            <a:t>đặt</a:t>
          </a:r>
          <a:r>
            <a:rPr lang="en-US" sz="2800" b="1" dirty="0"/>
            <a:t> ra </a:t>
          </a:r>
          <a:r>
            <a:rPr lang="en-US" sz="2800" b="1" dirty="0" err="1"/>
            <a:t>trước</a:t>
          </a:r>
          <a:r>
            <a:rPr lang="en-US" sz="2800" b="1" dirty="0"/>
            <a:t> </a:t>
          </a:r>
          <a:r>
            <a:rPr lang="en-US" sz="2800" b="1" dirty="0" err="1"/>
            <a:t>bệnh</a:t>
          </a:r>
          <a:r>
            <a:rPr lang="en-US" sz="2800" b="1" dirty="0"/>
            <a:t> </a:t>
          </a:r>
          <a:r>
            <a:rPr lang="en-US" sz="2800" b="1" dirty="0" err="1"/>
            <a:t>nhân</a:t>
          </a:r>
          <a:r>
            <a:rPr lang="en-US" sz="2800" b="1" dirty="0"/>
            <a:t> </a:t>
          </a:r>
          <a:r>
            <a:rPr lang="en-US" sz="2800" b="1" dirty="0" err="1"/>
            <a:t>này</a:t>
          </a:r>
          <a:r>
            <a:rPr lang="en-US" sz="2800" b="1" dirty="0"/>
            <a:t> </a:t>
          </a:r>
          <a:r>
            <a:rPr lang="en-US" sz="2800" b="1" dirty="0" err="1"/>
            <a:t>là</a:t>
          </a:r>
          <a:r>
            <a:rPr lang="en-US" sz="2800" b="1" dirty="0"/>
            <a:t> </a:t>
          </a:r>
          <a:r>
            <a:rPr lang="en-US" sz="2800" b="1" dirty="0" err="1"/>
            <a:t>gì</a:t>
          </a:r>
          <a:r>
            <a:rPr lang="en-US" sz="2800" b="1" dirty="0"/>
            <a:t>? </a:t>
          </a:r>
        </a:p>
      </dgm:t>
    </dgm:pt>
    <dgm:pt modelId="{984082BE-5097-4BE2-AA87-4175EE89502E}" type="parTrans" cxnId="{5D428C0B-BDF4-4D5A-A975-E7B06D289A58}">
      <dgm:prSet/>
      <dgm:spPr/>
      <dgm:t>
        <a:bodyPr/>
        <a:lstStyle/>
        <a:p>
          <a:endParaRPr lang="en-US"/>
        </a:p>
      </dgm:t>
    </dgm:pt>
    <dgm:pt modelId="{A7E0A339-6058-4055-AC5B-2A80A06BEA3F}" type="sibTrans" cxnId="{5D428C0B-BDF4-4D5A-A975-E7B06D289A58}">
      <dgm:prSet/>
      <dgm:spPr/>
      <dgm:t>
        <a:bodyPr/>
        <a:lstStyle/>
        <a:p>
          <a:endParaRPr lang="en-US"/>
        </a:p>
      </dgm:t>
    </dgm:pt>
    <dgm:pt modelId="{D2A536A0-0B1A-4C1A-B03C-A016A8BA99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 err="1"/>
            <a:t>Tại</a:t>
          </a:r>
          <a:r>
            <a:rPr lang="en-US" sz="3200" b="1" dirty="0"/>
            <a:t> </a:t>
          </a:r>
          <a:r>
            <a:rPr lang="en-US" sz="3200" b="1" dirty="0" err="1"/>
            <a:t>sao</a:t>
          </a:r>
          <a:r>
            <a:rPr lang="en-US" sz="3200" b="1" dirty="0"/>
            <a:t>?</a:t>
          </a:r>
        </a:p>
      </dgm:t>
    </dgm:pt>
    <dgm:pt modelId="{2C1B7CFE-081C-4A02-B3E4-F6153E698261}" type="parTrans" cxnId="{DCE90531-7628-465E-86DD-82BCF5C29B7E}">
      <dgm:prSet/>
      <dgm:spPr/>
      <dgm:t>
        <a:bodyPr/>
        <a:lstStyle/>
        <a:p>
          <a:endParaRPr lang="en-US"/>
        </a:p>
      </dgm:t>
    </dgm:pt>
    <dgm:pt modelId="{DA31C900-4338-41AE-B369-2FFAD12B68C2}" type="sibTrans" cxnId="{DCE90531-7628-465E-86DD-82BCF5C29B7E}">
      <dgm:prSet/>
      <dgm:spPr/>
      <dgm:t>
        <a:bodyPr/>
        <a:lstStyle/>
        <a:p>
          <a:endParaRPr lang="en-US"/>
        </a:p>
      </dgm:t>
    </dgm:pt>
    <dgm:pt modelId="{72B93A65-7D9A-49FC-B614-22C5E5795D07}" type="pres">
      <dgm:prSet presAssocID="{C8A54F22-9506-4524-BF1A-65B63EAB1F6E}" presName="root" presStyleCnt="0">
        <dgm:presLayoutVars>
          <dgm:dir/>
          <dgm:resizeHandles val="exact"/>
        </dgm:presLayoutVars>
      </dgm:prSet>
      <dgm:spPr/>
    </dgm:pt>
    <dgm:pt modelId="{246AE9E6-93EC-4116-BBE1-7ABCC4BDBD94}" type="pres">
      <dgm:prSet presAssocID="{D9BE4158-6B9B-4779-A8CF-BF5538E94A51}" presName="compNode" presStyleCnt="0"/>
      <dgm:spPr/>
    </dgm:pt>
    <dgm:pt modelId="{EDA5BEC9-5299-4B4B-A285-092F01BCEB5D}" type="pres">
      <dgm:prSet presAssocID="{D9BE4158-6B9B-4779-A8CF-BF5538E94A51}" presName="iconRect" presStyleLbl="node1" presStyleIdx="0" presStyleCnt="2" custScaleX="165163" custScaleY="183420" custLinFactNeighborX="-2746" custLinFactNeighborY="-268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0CD9BEB-6C20-43E8-B5C2-B11AC7FB38B4}" type="pres">
      <dgm:prSet presAssocID="{D9BE4158-6B9B-4779-A8CF-BF5538E94A51}" presName="spaceRect" presStyleCnt="0"/>
      <dgm:spPr/>
    </dgm:pt>
    <dgm:pt modelId="{80E280CA-0FA3-4F19-B8E3-C265FA887B43}" type="pres">
      <dgm:prSet presAssocID="{D9BE4158-6B9B-4779-A8CF-BF5538E94A51}" presName="textRect" presStyleLbl="revTx" presStyleIdx="0" presStyleCnt="2" custScaleX="158750">
        <dgm:presLayoutVars>
          <dgm:chMax val="1"/>
          <dgm:chPref val="1"/>
        </dgm:presLayoutVars>
      </dgm:prSet>
      <dgm:spPr/>
    </dgm:pt>
    <dgm:pt modelId="{8BB3E656-3A20-46E6-A5F8-05CE3D33B305}" type="pres">
      <dgm:prSet presAssocID="{A7E0A339-6058-4055-AC5B-2A80A06BEA3F}" presName="sibTrans" presStyleCnt="0"/>
      <dgm:spPr/>
    </dgm:pt>
    <dgm:pt modelId="{0B0436EF-0EAF-40E5-A781-0DF67540F3C8}" type="pres">
      <dgm:prSet presAssocID="{D2A536A0-0B1A-4C1A-B03C-A016A8BA993E}" presName="compNode" presStyleCnt="0"/>
      <dgm:spPr/>
    </dgm:pt>
    <dgm:pt modelId="{3E89D14F-C0EA-4E42-A53F-B8DC58962B41}" type="pres">
      <dgm:prSet presAssocID="{D2A536A0-0B1A-4C1A-B03C-A016A8BA993E}" presName="iconRect" presStyleLbl="node1" presStyleIdx="1" presStyleCnt="2" custScaleX="163790" custScaleY="159433" custLinFactNeighborY="-3481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FD94C02-3FAA-4E44-B1C9-FD03AE1A74F6}" type="pres">
      <dgm:prSet presAssocID="{D2A536A0-0B1A-4C1A-B03C-A016A8BA993E}" presName="spaceRect" presStyleCnt="0"/>
      <dgm:spPr/>
    </dgm:pt>
    <dgm:pt modelId="{921A36BD-16B6-4822-A589-E7A4A63EC9FD}" type="pres">
      <dgm:prSet presAssocID="{D2A536A0-0B1A-4C1A-B03C-A016A8BA993E}" presName="textRect" presStyleLbl="revTx" presStyleIdx="1" presStyleCnt="2" custLinFactNeighborX="-345" custLinFactNeighborY="-768">
        <dgm:presLayoutVars>
          <dgm:chMax val="1"/>
          <dgm:chPref val="1"/>
        </dgm:presLayoutVars>
      </dgm:prSet>
      <dgm:spPr/>
    </dgm:pt>
  </dgm:ptLst>
  <dgm:cxnLst>
    <dgm:cxn modelId="{5D428C0B-BDF4-4D5A-A975-E7B06D289A58}" srcId="{C8A54F22-9506-4524-BF1A-65B63EAB1F6E}" destId="{D9BE4158-6B9B-4779-A8CF-BF5538E94A51}" srcOrd="0" destOrd="0" parTransId="{984082BE-5097-4BE2-AA87-4175EE89502E}" sibTransId="{A7E0A339-6058-4055-AC5B-2A80A06BEA3F}"/>
    <dgm:cxn modelId="{DCE90531-7628-465E-86DD-82BCF5C29B7E}" srcId="{C8A54F22-9506-4524-BF1A-65B63EAB1F6E}" destId="{D2A536A0-0B1A-4C1A-B03C-A016A8BA993E}" srcOrd="1" destOrd="0" parTransId="{2C1B7CFE-081C-4A02-B3E4-F6153E698261}" sibTransId="{DA31C900-4338-41AE-B369-2FFAD12B68C2}"/>
    <dgm:cxn modelId="{D5F7A8CA-5436-0D42-A4D2-27FE94AC70E4}" type="presOf" srcId="{D9BE4158-6B9B-4779-A8CF-BF5538E94A51}" destId="{80E280CA-0FA3-4F19-B8E3-C265FA887B43}" srcOrd="0" destOrd="0" presId="urn:microsoft.com/office/officeart/2018/2/layout/IconLabelList"/>
    <dgm:cxn modelId="{24C254CE-15CE-FC40-AB30-0C3A67D4E95E}" type="presOf" srcId="{C8A54F22-9506-4524-BF1A-65B63EAB1F6E}" destId="{72B93A65-7D9A-49FC-B614-22C5E5795D07}" srcOrd="0" destOrd="0" presId="urn:microsoft.com/office/officeart/2018/2/layout/IconLabelList"/>
    <dgm:cxn modelId="{102C17D6-0904-4A4E-8225-8DF6B1296C77}" type="presOf" srcId="{D2A536A0-0B1A-4C1A-B03C-A016A8BA993E}" destId="{921A36BD-16B6-4822-A589-E7A4A63EC9FD}" srcOrd="0" destOrd="0" presId="urn:microsoft.com/office/officeart/2018/2/layout/IconLabelList"/>
    <dgm:cxn modelId="{B3FF45FA-E5AC-6842-99C1-9441FC697988}" type="presParOf" srcId="{72B93A65-7D9A-49FC-B614-22C5E5795D07}" destId="{246AE9E6-93EC-4116-BBE1-7ABCC4BDBD94}" srcOrd="0" destOrd="0" presId="urn:microsoft.com/office/officeart/2018/2/layout/IconLabelList"/>
    <dgm:cxn modelId="{813E395E-462A-8644-BA1A-B7060D6A18A7}" type="presParOf" srcId="{246AE9E6-93EC-4116-BBE1-7ABCC4BDBD94}" destId="{EDA5BEC9-5299-4B4B-A285-092F01BCEB5D}" srcOrd="0" destOrd="0" presId="urn:microsoft.com/office/officeart/2018/2/layout/IconLabelList"/>
    <dgm:cxn modelId="{254104CE-8352-BF42-A4A1-BF7B212B4600}" type="presParOf" srcId="{246AE9E6-93EC-4116-BBE1-7ABCC4BDBD94}" destId="{B0CD9BEB-6C20-43E8-B5C2-B11AC7FB38B4}" srcOrd="1" destOrd="0" presId="urn:microsoft.com/office/officeart/2018/2/layout/IconLabelList"/>
    <dgm:cxn modelId="{4710439B-D84F-D746-997E-04A449C14705}" type="presParOf" srcId="{246AE9E6-93EC-4116-BBE1-7ABCC4BDBD94}" destId="{80E280CA-0FA3-4F19-B8E3-C265FA887B43}" srcOrd="2" destOrd="0" presId="urn:microsoft.com/office/officeart/2018/2/layout/IconLabelList"/>
    <dgm:cxn modelId="{32C723A3-695E-4240-B333-21EAA6DFD2EA}" type="presParOf" srcId="{72B93A65-7D9A-49FC-B614-22C5E5795D07}" destId="{8BB3E656-3A20-46E6-A5F8-05CE3D33B305}" srcOrd="1" destOrd="0" presId="urn:microsoft.com/office/officeart/2018/2/layout/IconLabelList"/>
    <dgm:cxn modelId="{BC45E309-9CBA-864B-9964-51A004C9C732}" type="presParOf" srcId="{72B93A65-7D9A-49FC-B614-22C5E5795D07}" destId="{0B0436EF-0EAF-40E5-A781-0DF67540F3C8}" srcOrd="2" destOrd="0" presId="urn:microsoft.com/office/officeart/2018/2/layout/IconLabelList"/>
    <dgm:cxn modelId="{7F1D866D-1C03-8040-BBDC-FB1BBC362B3C}" type="presParOf" srcId="{0B0436EF-0EAF-40E5-A781-0DF67540F3C8}" destId="{3E89D14F-C0EA-4E42-A53F-B8DC58962B41}" srcOrd="0" destOrd="0" presId="urn:microsoft.com/office/officeart/2018/2/layout/IconLabelList"/>
    <dgm:cxn modelId="{0572DC4C-3260-BC4B-98BB-A4699591B305}" type="presParOf" srcId="{0B0436EF-0EAF-40E5-A781-0DF67540F3C8}" destId="{AFD94C02-3FAA-4E44-B1C9-FD03AE1A74F6}" srcOrd="1" destOrd="0" presId="urn:microsoft.com/office/officeart/2018/2/layout/IconLabelList"/>
    <dgm:cxn modelId="{9BA3949D-B1ED-104D-BA8C-192D02CF1CD5}" type="presParOf" srcId="{0B0436EF-0EAF-40E5-A781-0DF67540F3C8}" destId="{921A36BD-16B6-4822-A589-E7A4A63EC9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36762-B129-4C20-B2E5-78B885E9D70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E9FD2E4-40A7-48FC-9EAA-0E3181DD8C34}">
      <dgm:prSet custT="1"/>
      <dgm:spPr/>
      <dgm:t>
        <a:bodyPr/>
        <a:lstStyle/>
        <a:p>
          <a:r>
            <a:rPr lang="en-US" sz="3200" dirty="0" err="1"/>
            <a:t>Bạn</a:t>
          </a:r>
          <a:r>
            <a:rPr lang="en-US" sz="3200" dirty="0"/>
            <a:t> </a:t>
          </a:r>
          <a:r>
            <a:rPr lang="en-US" sz="3200" dirty="0" err="1"/>
            <a:t>có</a:t>
          </a:r>
          <a:r>
            <a:rPr lang="en-US" sz="3200" dirty="0"/>
            <a:t> </a:t>
          </a:r>
          <a:r>
            <a:rPr lang="en-US" sz="3200" dirty="0" err="1"/>
            <a:t>biết</a:t>
          </a:r>
          <a:r>
            <a:rPr lang="en-US" sz="3200" dirty="0"/>
            <a:t> </a:t>
          </a:r>
          <a:r>
            <a:rPr lang="en-US" sz="3200" dirty="0" err="1"/>
            <a:t>dấu</a:t>
          </a:r>
          <a:r>
            <a:rPr lang="en-US" sz="3200" dirty="0"/>
            <a:t> </a:t>
          </a:r>
          <a:r>
            <a:rPr lang="en-US" sz="3200" dirty="0" err="1"/>
            <a:t>hiệu</a:t>
          </a:r>
          <a:r>
            <a:rPr lang="en-US" sz="3200" dirty="0"/>
            <a:t> </a:t>
          </a:r>
          <a:r>
            <a:rPr lang="en-US" sz="3200" dirty="0" err="1"/>
            <a:t>nào</a:t>
          </a:r>
          <a:r>
            <a:rPr lang="en-US" sz="3200" dirty="0"/>
            <a:t> </a:t>
          </a:r>
          <a:r>
            <a:rPr lang="en-US" sz="3200" dirty="0" err="1"/>
            <a:t>khác</a:t>
          </a:r>
          <a:r>
            <a:rPr lang="en-US" sz="3200" dirty="0"/>
            <a:t> </a:t>
          </a:r>
          <a:r>
            <a:rPr lang="en-US" sz="3200" dirty="0" err="1"/>
            <a:t>không</a:t>
          </a:r>
          <a:r>
            <a:rPr lang="en-US" sz="3200" dirty="0"/>
            <a:t>?</a:t>
          </a:r>
        </a:p>
      </dgm:t>
    </dgm:pt>
    <dgm:pt modelId="{149C8FC2-6702-4393-B35D-3CF60B075D40}" type="parTrans" cxnId="{6A6AECF0-2892-4116-9502-791DD525FE23}">
      <dgm:prSet/>
      <dgm:spPr/>
      <dgm:t>
        <a:bodyPr/>
        <a:lstStyle/>
        <a:p>
          <a:endParaRPr lang="en-US"/>
        </a:p>
      </dgm:t>
    </dgm:pt>
    <dgm:pt modelId="{82F66D34-833E-4C10-AB35-CCB2C1A0802D}" type="sibTrans" cxnId="{6A6AECF0-2892-4116-9502-791DD525FE23}">
      <dgm:prSet/>
      <dgm:spPr/>
      <dgm:t>
        <a:bodyPr/>
        <a:lstStyle/>
        <a:p>
          <a:endParaRPr lang="en-US"/>
        </a:p>
      </dgm:t>
    </dgm:pt>
    <dgm:pt modelId="{CFDBAEFB-4BF0-464D-B62A-B8E2F2C23883}">
      <dgm:prSet custT="1"/>
      <dgm:spPr/>
      <dgm:t>
        <a:bodyPr/>
        <a:lstStyle/>
        <a:p>
          <a:r>
            <a:rPr lang="en-US" sz="3200" dirty="0" err="1"/>
            <a:t>Giá</a:t>
          </a:r>
          <a:r>
            <a:rPr lang="en-US" sz="3200" dirty="0"/>
            <a:t> </a:t>
          </a:r>
          <a:r>
            <a:rPr lang="en-US" sz="3200" dirty="0" err="1"/>
            <a:t>trị</a:t>
          </a:r>
          <a:r>
            <a:rPr lang="en-US" sz="3200" dirty="0"/>
            <a:t> </a:t>
          </a:r>
          <a:r>
            <a:rPr lang="en-US" sz="3200" dirty="0" err="1"/>
            <a:t>của</a:t>
          </a:r>
          <a:r>
            <a:rPr lang="en-US" sz="3200" dirty="0"/>
            <a:t> </a:t>
          </a:r>
          <a:r>
            <a:rPr lang="en-US" sz="3200" dirty="0" err="1"/>
            <a:t>các</a:t>
          </a:r>
          <a:r>
            <a:rPr lang="en-US" sz="3200" dirty="0"/>
            <a:t> </a:t>
          </a:r>
          <a:r>
            <a:rPr lang="en-US" sz="3200" dirty="0" err="1"/>
            <a:t>dấu</a:t>
          </a:r>
          <a:r>
            <a:rPr lang="en-US" sz="3200" dirty="0"/>
            <a:t> </a:t>
          </a:r>
          <a:r>
            <a:rPr lang="en-US" sz="3200" dirty="0" err="1"/>
            <a:t>hiệu</a:t>
          </a:r>
          <a:r>
            <a:rPr lang="en-US" sz="3200" dirty="0"/>
            <a:t> </a:t>
          </a:r>
          <a:r>
            <a:rPr lang="en-US" sz="3200" dirty="0" err="1"/>
            <a:t>này</a:t>
          </a:r>
          <a:r>
            <a:rPr lang="en-US" sz="3200" dirty="0"/>
            <a:t>?</a:t>
          </a:r>
        </a:p>
      </dgm:t>
    </dgm:pt>
    <dgm:pt modelId="{B88A1F32-1CB0-4FDB-BFA5-5DFC4445D800}" type="parTrans" cxnId="{6730D21A-0901-463F-901D-F8DF7288814A}">
      <dgm:prSet/>
      <dgm:spPr/>
      <dgm:t>
        <a:bodyPr/>
        <a:lstStyle/>
        <a:p>
          <a:endParaRPr lang="en-US"/>
        </a:p>
      </dgm:t>
    </dgm:pt>
    <dgm:pt modelId="{AEA091EC-9B9C-4A85-9AE6-F9F08664B6BB}" type="sibTrans" cxnId="{6730D21A-0901-463F-901D-F8DF7288814A}">
      <dgm:prSet/>
      <dgm:spPr/>
      <dgm:t>
        <a:bodyPr/>
        <a:lstStyle/>
        <a:p>
          <a:endParaRPr lang="en-US"/>
        </a:p>
      </dgm:t>
    </dgm:pt>
    <dgm:pt modelId="{9407C12E-9724-CD45-85A6-42B51C886CFB}" type="pres">
      <dgm:prSet presAssocID="{36836762-B129-4C20-B2E5-78B885E9D7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D66070-98A6-C943-AD49-0B1480F87A07}" type="pres">
      <dgm:prSet presAssocID="{7E9FD2E4-40A7-48FC-9EAA-0E3181DD8C34}" presName="hierRoot1" presStyleCnt="0"/>
      <dgm:spPr/>
    </dgm:pt>
    <dgm:pt modelId="{A58ABA52-FDB7-E041-9AEE-FF8D65BB263E}" type="pres">
      <dgm:prSet presAssocID="{7E9FD2E4-40A7-48FC-9EAA-0E3181DD8C34}" presName="composite" presStyleCnt="0"/>
      <dgm:spPr/>
    </dgm:pt>
    <dgm:pt modelId="{B3AD39F8-835B-9B4B-8BDA-00633328F55A}" type="pres">
      <dgm:prSet presAssocID="{7E9FD2E4-40A7-48FC-9EAA-0E3181DD8C34}" presName="background" presStyleLbl="node0" presStyleIdx="0" presStyleCnt="2"/>
      <dgm:spPr/>
    </dgm:pt>
    <dgm:pt modelId="{742A294C-B8CD-1C49-9562-58ADCA2101EC}" type="pres">
      <dgm:prSet presAssocID="{7E9FD2E4-40A7-48FC-9EAA-0E3181DD8C34}" presName="text" presStyleLbl="fgAcc0" presStyleIdx="0" presStyleCnt="2">
        <dgm:presLayoutVars>
          <dgm:chPref val="3"/>
        </dgm:presLayoutVars>
      </dgm:prSet>
      <dgm:spPr/>
    </dgm:pt>
    <dgm:pt modelId="{9CE942E7-CD44-2C46-9EA3-EC89A74429AD}" type="pres">
      <dgm:prSet presAssocID="{7E9FD2E4-40A7-48FC-9EAA-0E3181DD8C34}" presName="hierChild2" presStyleCnt="0"/>
      <dgm:spPr/>
    </dgm:pt>
    <dgm:pt modelId="{2BA39015-43A9-6F4D-ADA5-47F390DB13DC}" type="pres">
      <dgm:prSet presAssocID="{CFDBAEFB-4BF0-464D-B62A-B8E2F2C23883}" presName="hierRoot1" presStyleCnt="0"/>
      <dgm:spPr/>
    </dgm:pt>
    <dgm:pt modelId="{C1C393E9-2EEC-9446-B20F-59B44C5BA189}" type="pres">
      <dgm:prSet presAssocID="{CFDBAEFB-4BF0-464D-B62A-B8E2F2C23883}" presName="composite" presStyleCnt="0"/>
      <dgm:spPr/>
    </dgm:pt>
    <dgm:pt modelId="{BD68D1A4-7E1A-EE4A-A7C3-941EC59BD3DE}" type="pres">
      <dgm:prSet presAssocID="{CFDBAEFB-4BF0-464D-B62A-B8E2F2C23883}" presName="background" presStyleLbl="node0" presStyleIdx="1" presStyleCnt="2"/>
      <dgm:spPr/>
    </dgm:pt>
    <dgm:pt modelId="{FCEDB103-DDE4-E04B-BFA2-08DAD973D815}" type="pres">
      <dgm:prSet presAssocID="{CFDBAEFB-4BF0-464D-B62A-B8E2F2C23883}" presName="text" presStyleLbl="fgAcc0" presStyleIdx="1" presStyleCnt="2">
        <dgm:presLayoutVars>
          <dgm:chPref val="3"/>
        </dgm:presLayoutVars>
      </dgm:prSet>
      <dgm:spPr/>
    </dgm:pt>
    <dgm:pt modelId="{4A7E6A33-0FD6-4044-90BD-A59F428B61AA}" type="pres">
      <dgm:prSet presAssocID="{CFDBAEFB-4BF0-464D-B62A-B8E2F2C23883}" presName="hierChild2" presStyleCnt="0"/>
      <dgm:spPr/>
    </dgm:pt>
  </dgm:ptLst>
  <dgm:cxnLst>
    <dgm:cxn modelId="{6730D21A-0901-463F-901D-F8DF7288814A}" srcId="{36836762-B129-4C20-B2E5-78B885E9D70C}" destId="{CFDBAEFB-4BF0-464D-B62A-B8E2F2C23883}" srcOrd="1" destOrd="0" parTransId="{B88A1F32-1CB0-4FDB-BFA5-5DFC4445D800}" sibTransId="{AEA091EC-9B9C-4A85-9AE6-F9F08664B6BB}"/>
    <dgm:cxn modelId="{46C1A06C-5AB3-FE42-9118-5A6BD574D6C1}" type="presOf" srcId="{36836762-B129-4C20-B2E5-78B885E9D70C}" destId="{9407C12E-9724-CD45-85A6-42B51C886CFB}" srcOrd="0" destOrd="0" presId="urn:microsoft.com/office/officeart/2005/8/layout/hierarchy1"/>
    <dgm:cxn modelId="{A662FD84-60B1-604A-A4E5-9A4AA79FFBFF}" type="presOf" srcId="{CFDBAEFB-4BF0-464D-B62A-B8E2F2C23883}" destId="{FCEDB103-DDE4-E04B-BFA2-08DAD973D815}" srcOrd="0" destOrd="0" presId="urn:microsoft.com/office/officeart/2005/8/layout/hierarchy1"/>
    <dgm:cxn modelId="{60D13092-3703-5545-B400-928247B45D25}" type="presOf" srcId="{7E9FD2E4-40A7-48FC-9EAA-0E3181DD8C34}" destId="{742A294C-B8CD-1C49-9562-58ADCA2101EC}" srcOrd="0" destOrd="0" presId="urn:microsoft.com/office/officeart/2005/8/layout/hierarchy1"/>
    <dgm:cxn modelId="{6A6AECF0-2892-4116-9502-791DD525FE23}" srcId="{36836762-B129-4C20-B2E5-78B885E9D70C}" destId="{7E9FD2E4-40A7-48FC-9EAA-0E3181DD8C34}" srcOrd="0" destOrd="0" parTransId="{149C8FC2-6702-4393-B35D-3CF60B075D40}" sibTransId="{82F66D34-833E-4C10-AB35-CCB2C1A0802D}"/>
    <dgm:cxn modelId="{1D68CF4C-1537-704F-86D3-B9BA81B0175B}" type="presParOf" srcId="{9407C12E-9724-CD45-85A6-42B51C886CFB}" destId="{2CD66070-98A6-C943-AD49-0B1480F87A07}" srcOrd="0" destOrd="0" presId="urn:microsoft.com/office/officeart/2005/8/layout/hierarchy1"/>
    <dgm:cxn modelId="{AC4037B4-8BE2-144F-BA3C-26727B7BD86C}" type="presParOf" srcId="{2CD66070-98A6-C943-AD49-0B1480F87A07}" destId="{A58ABA52-FDB7-E041-9AEE-FF8D65BB263E}" srcOrd="0" destOrd="0" presId="urn:microsoft.com/office/officeart/2005/8/layout/hierarchy1"/>
    <dgm:cxn modelId="{61496532-1F60-2042-949B-F77F0F21F93F}" type="presParOf" srcId="{A58ABA52-FDB7-E041-9AEE-FF8D65BB263E}" destId="{B3AD39F8-835B-9B4B-8BDA-00633328F55A}" srcOrd="0" destOrd="0" presId="urn:microsoft.com/office/officeart/2005/8/layout/hierarchy1"/>
    <dgm:cxn modelId="{0B28DD03-77BB-6E4B-B391-0943177AFFFC}" type="presParOf" srcId="{A58ABA52-FDB7-E041-9AEE-FF8D65BB263E}" destId="{742A294C-B8CD-1C49-9562-58ADCA2101EC}" srcOrd="1" destOrd="0" presId="urn:microsoft.com/office/officeart/2005/8/layout/hierarchy1"/>
    <dgm:cxn modelId="{7B0CD605-9B23-4547-B9A3-5582A0763977}" type="presParOf" srcId="{2CD66070-98A6-C943-AD49-0B1480F87A07}" destId="{9CE942E7-CD44-2C46-9EA3-EC89A74429AD}" srcOrd="1" destOrd="0" presId="urn:microsoft.com/office/officeart/2005/8/layout/hierarchy1"/>
    <dgm:cxn modelId="{E7266977-14D7-6146-8A63-500D17C5E713}" type="presParOf" srcId="{9407C12E-9724-CD45-85A6-42B51C886CFB}" destId="{2BA39015-43A9-6F4D-ADA5-47F390DB13DC}" srcOrd="1" destOrd="0" presId="urn:microsoft.com/office/officeart/2005/8/layout/hierarchy1"/>
    <dgm:cxn modelId="{77C9CEBC-A960-F941-9375-7A8C7CFFB93C}" type="presParOf" srcId="{2BA39015-43A9-6F4D-ADA5-47F390DB13DC}" destId="{C1C393E9-2EEC-9446-B20F-59B44C5BA189}" srcOrd="0" destOrd="0" presId="urn:microsoft.com/office/officeart/2005/8/layout/hierarchy1"/>
    <dgm:cxn modelId="{934C4130-7C36-9E40-BD91-BD66C6FEEC1F}" type="presParOf" srcId="{C1C393E9-2EEC-9446-B20F-59B44C5BA189}" destId="{BD68D1A4-7E1A-EE4A-A7C3-941EC59BD3DE}" srcOrd="0" destOrd="0" presId="urn:microsoft.com/office/officeart/2005/8/layout/hierarchy1"/>
    <dgm:cxn modelId="{86FB2646-4D52-EB45-9AC8-58C1A0CFC74E}" type="presParOf" srcId="{C1C393E9-2EEC-9446-B20F-59B44C5BA189}" destId="{FCEDB103-DDE4-E04B-BFA2-08DAD973D815}" srcOrd="1" destOrd="0" presId="urn:microsoft.com/office/officeart/2005/8/layout/hierarchy1"/>
    <dgm:cxn modelId="{9EED537F-6BB4-214F-BC5B-AD079887B34F}" type="presParOf" srcId="{2BA39015-43A9-6F4D-ADA5-47F390DB13DC}" destId="{4A7E6A33-0FD6-4044-90BD-A59F428B61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C54ED5-39EE-42E7-AD85-1B7483A4BB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DEC943-7C06-41B6-80FD-14671BCD8E01}">
      <dgm:prSet/>
      <dgm:spPr/>
      <dgm:t>
        <a:bodyPr/>
        <a:lstStyle/>
        <a:p>
          <a:pPr>
            <a:defRPr cap="all"/>
          </a:pPr>
          <a:r>
            <a:rPr lang="en-US" dirty="0" err="1">
              <a:latin typeface="+mn-lt"/>
            </a:rPr>
            <a:t>Chẩn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đOÁN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xác</a:t>
          </a:r>
          <a:r>
            <a:rPr lang="en-US" dirty="0">
              <a:latin typeface="+mn-lt"/>
            </a:rPr>
            <a:t> ĐỊNH? </a:t>
          </a:r>
        </a:p>
      </dgm:t>
    </dgm:pt>
    <dgm:pt modelId="{4AB2A4FD-0AAF-4F36-BAD9-42D97268AC8F}" type="parTrans" cxnId="{0E53D38B-49C1-43F6-89A0-3E28C7F9C169}">
      <dgm:prSet/>
      <dgm:spPr/>
      <dgm:t>
        <a:bodyPr/>
        <a:lstStyle/>
        <a:p>
          <a:endParaRPr lang="en-US"/>
        </a:p>
      </dgm:t>
    </dgm:pt>
    <dgm:pt modelId="{397D8B51-9AB9-469D-94F2-56C0AF447FEC}" type="sibTrans" cxnId="{0E53D38B-49C1-43F6-89A0-3E28C7F9C169}">
      <dgm:prSet/>
      <dgm:spPr/>
      <dgm:t>
        <a:bodyPr/>
        <a:lstStyle/>
        <a:p>
          <a:endParaRPr lang="en-US"/>
        </a:p>
      </dgm:t>
    </dgm:pt>
    <dgm:pt modelId="{71B66654-08C7-49E8-ABA8-A17C9FEF0D64}">
      <dgm:prSet custT="1"/>
      <dgm:spPr/>
      <dgm:t>
        <a:bodyPr/>
        <a:lstStyle/>
        <a:p>
          <a:pPr>
            <a:defRPr cap="all"/>
          </a:pPr>
          <a:r>
            <a:rPr lang="vi-VN" sz="2400" dirty="0"/>
            <a:t>KẾ HOẠCH ĐIỀU TRỊ</a:t>
          </a:r>
          <a:endParaRPr lang="en-US" sz="2400" dirty="0"/>
        </a:p>
      </dgm:t>
    </dgm:pt>
    <dgm:pt modelId="{E23CA9B9-5030-431C-A734-9724747353F2}" type="parTrans" cxnId="{B83DB283-8396-4815-B841-34C3DA46EBEF}">
      <dgm:prSet/>
      <dgm:spPr/>
      <dgm:t>
        <a:bodyPr/>
        <a:lstStyle/>
        <a:p>
          <a:endParaRPr lang="en-US"/>
        </a:p>
      </dgm:t>
    </dgm:pt>
    <dgm:pt modelId="{315DCCC5-9DDC-454D-AC7A-62A022A83162}" type="sibTrans" cxnId="{B83DB283-8396-4815-B841-34C3DA46EBEF}">
      <dgm:prSet/>
      <dgm:spPr/>
      <dgm:t>
        <a:bodyPr/>
        <a:lstStyle/>
        <a:p>
          <a:endParaRPr lang="en-US"/>
        </a:p>
      </dgm:t>
    </dgm:pt>
    <dgm:pt modelId="{962002D0-1348-4029-B053-DABE3B069847}" type="pres">
      <dgm:prSet presAssocID="{F5C54ED5-39EE-42E7-AD85-1B7483A4BBF2}" presName="root" presStyleCnt="0">
        <dgm:presLayoutVars>
          <dgm:dir/>
          <dgm:resizeHandles val="exact"/>
        </dgm:presLayoutVars>
      </dgm:prSet>
      <dgm:spPr/>
    </dgm:pt>
    <dgm:pt modelId="{684E35F7-E45B-41F4-A5A4-41D794E3EDDB}" type="pres">
      <dgm:prSet presAssocID="{08DEC943-7C06-41B6-80FD-14671BCD8E01}" presName="compNode" presStyleCnt="0"/>
      <dgm:spPr/>
    </dgm:pt>
    <dgm:pt modelId="{ACB9728B-B95E-4CC1-8AD7-BFAF812CFC99}" type="pres">
      <dgm:prSet presAssocID="{08DEC943-7C06-41B6-80FD-14671BCD8E01}" presName="iconBgRect" presStyleLbl="bgShp" presStyleIdx="0" presStyleCnt="2"/>
      <dgm:spPr/>
    </dgm:pt>
    <dgm:pt modelId="{211176D7-2B56-443A-B0F2-5B6D0E85D472}" type="pres">
      <dgm:prSet presAssocID="{08DEC943-7C06-41B6-80FD-14671BCD8E01}" presName="iconRect" presStyleLbl="node1" presStyleIdx="0" presStyleCnt="2"/>
      <dgm:spPr>
        <a:noFill/>
        <a:ln>
          <a:noFill/>
        </a:ln>
      </dgm:spPr>
    </dgm:pt>
    <dgm:pt modelId="{B6DC8095-1323-4794-8EE9-F62A0AD83B70}" type="pres">
      <dgm:prSet presAssocID="{08DEC943-7C06-41B6-80FD-14671BCD8E01}" presName="spaceRect" presStyleCnt="0"/>
      <dgm:spPr/>
    </dgm:pt>
    <dgm:pt modelId="{6D0C18A6-0D2E-4817-8A1E-A910B1A883AC}" type="pres">
      <dgm:prSet presAssocID="{08DEC943-7C06-41B6-80FD-14671BCD8E01}" presName="textRect" presStyleLbl="revTx" presStyleIdx="0" presStyleCnt="2">
        <dgm:presLayoutVars>
          <dgm:chMax val="1"/>
          <dgm:chPref val="1"/>
        </dgm:presLayoutVars>
      </dgm:prSet>
      <dgm:spPr/>
    </dgm:pt>
    <dgm:pt modelId="{0F470044-18DB-4E62-B469-05F803412D0C}" type="pres">
      <dgm:prSet presAssocID="{397D8B51-9AB9-469D-94F2-56C0AF447FEC}" presName="sibTrans" presStyleCnt="0"/>
      <dgm:spPr/>
    </dgm:pt>
    <dgm:pt modelId="{F9857346-8D50-43F7-8A5E-0E2D8BE96016}" type="pres">
      <dgm:prSet presAssocID="{71B66654-08C7-49E8-ABA8-A17C9FEF0D64}" presName="compNode" presStyleCnt="0"/>
      <dgm:spPr/>
    </dgm:pt>
    <dgm:pt modelId="{FA37414D-FEA1-4DB0-8753-68ADB54747E3}" type="pres">
      <dgm:prSet presAssocID="{71B66654-08C7-49E8-ABA8-A17C9FEF0D64}" presName="iconBgRect" presStyleLbl="bgShp" presStyleIdx="1" presStyleCnt="2"/>
      <dgm:spPr/>
    </dgm:pt>
    <dgm:pt modelId="{D08B7EEA-AB71-4EE9-AF7C-6BDA49300F20}" type="pres">
      <dgm:prSet presAssocID="{71B66654-08C7-49E8-ABA8-A17C9FEF0D64}" presName="iconRect" presStyleLbl="node1" presStyleIdx="1" presStyleCnt="2"/>
      <dgm:spPr>
        <a:noFill/>
        <a:ln>
          <a:noFill/>
        </a:ln>
      </dgm:spPr>
    </dgm:pt>
    <dgm:pt modelId="{5D5860D1-3F1E-488F-B737-C652F21C6500}" type="pres">
      <dgm:prSet presAssocID="{71B66654-08C7-49E8-ABA8-A17C9FEF0D64}" presName="spaceRect" presStyleCnt="0"/>
      <dgm:spPr/>
    </dgm:pt>
    <dgm:pt modelId="{EDD67BCF-4A9F-4156-932D-1E8C71C7E86A}" type="pres">
      <dgm:prSet presAssocID="{71B66654-08C7-49E8-ABA8-A17C9FEF0D64}" presName="textRect" presStyleLbl="revTx" presStyleIdx="1" presStyleCnt="2" custScaleX="89933" custScaleY="97196">
        <dgm:presLayoutVars>
          <dgm:chMax val="1"/>
          <dgm:chPref val="1"/>
        </dgm:presLayoutVars>
      </dgm:prSet>
      <dgm:spPr/>
    </dgm:pt>
  </dgm:ptLst>
  <dgm:cxnLst>
    <dgm:cxn modelId="{020F6128-F1DA-44C1-94E4-09F59E2378A9}" type="presOf" srcId="{08DEC943-7C06-41B6-80FD-14671BCD8E01}" destId="{6D0C18A6-0D2E-4817-8A1E-A910B1A883AC}" srcOrd="0" destOrd="0" presId="urn:microsoft.com/office/officeart/2018/5/layout/IconCircleLabelList"/>
    <dgm:cxn modelId="{C53CF277-6597-483B-B573-0E77F3CE0E75}" type="presOf" srcId="{71B66654-08C7-49E8-ABA8-A17C9FEF0D64}" destId="{EDD67BCF-4A9F-4156-932D-1E8C71C7E86A}" srcOrd="0" destOrd="0" presId="urn:microsoft.com/office/officeart/2018/5/layout/IconCircleLabelList"/>
    <dgm:cxn modelId="{B83DB283-8396-4815-B841-34C3DA46EBEF}" srcId="{F5C54ED5-39EE-42E7-AD85-1B7483A4BBF2}" destId="{71B66654-08C7-49E8-ABA8-A17C9FEF0D64}" srcOrd="1" destOrd="0" parTransId="{E23CA9B9-5030-431C-A734-9724747353F2}" sibTransId="{315DCCC5-9DDC-454D-AC7A-62A022A83162}"/>
    <dgm:cxn modelId="{0E53D38B-49C1-43F6-89A0-3E28C7F9C169}" srcId="{F5C54ED5-39EE-42E7-AD85-1B7483A4BBF2}" destId="{08DEC943-7C06-41B6-80FD-14671BCD8E01}" srcOrd="0" destOrd="0" parTransId="{4AB2A4FD-0AAF-4F36-BAD9-42D97268AC8F}" sibTransId="{397D8B51-9AB9-469D-94F2-56C0AF447FEC}"/>
    <dgm:cxn modelId="{809A3BC5-2D9A-4CF5-BAD4-DEB7B10EC353}" type="presOf" srcId="{F5C54ED5-39EE-42E7-AD85-1B7483A4BBF2}" destId="{962002D0-1348-4029-B053-DABE3B069847}" srcOrd="0" destOrd="0" presId="urn:microsoft.com/office/officeart/2018/5/layout/IconCircleLabelList"/>
    <dgm:cxn modelId="{A87567B1-8576-4E3F-9FF6-F93EFF8963A4}" type="presParOf" srcId="{962002D0-1348-4029-B053-DABE3B069847}" destId="{684E35F7-E45B-41F4-A5A4-41D794E3EDDB}" srcOrd="0" destOrd="0" presId="urn:microsoft.com/office/officeart/2018/5/layout/IconCircleLabelList"/>
    <dgm:cxn modelId="{755C67EB-CD5A-4170-B531-329F85813558}" type="presParOf" srcId="{684E35F7-E45B-41F4-A5A4-41D794E3EDDB}" destId="{ACB9728B-B95E-4CC1-8AD7-BFAF812CFC99}" srcOrd="0" destOrd="0" presId="urn:microsoft.com/office/officeart/2018/5/layout/IconCircleLabelList"/>
    <dgm:cxn modelId="{A36589B4-493E-4FD4-94EB-29B5492761A2}" type="presParOf" srcId="{684E35F7-E45B-41F4-A5A4-41D794E3EDDB}" destId="{211176D7-2B56-443A-B0F2-5B6D0E85D472}" srcOrd="1" destOrd="0" presId="urn:microsoft.com/office/officeart/2018/5/layout/IconCircleLabelList"/>
    <dgm:cxn modelId="{2DC2F573-A6B3-4239-8531-5F16CB1769EF}" type="presParOf" srcId="{684E35F7-E45B-41F4-A5A4-41D794E3EDDB}" destId="{B6DC8095-1323-4794-8EE9-F62A0AD83B70}" srcOrd="2" destOrd="0" presId="urn:microsoft.com/office/officeart/2018/5/layout/IconCircleLabelList"/>
    <dgm:cxn modelId="{4C041567-101B-4CBE-9D86-67DE148F7DE6}" type="presParOf" srcId="{684E35F7-E45B-41F4-A5A4-41D794E3EDDB}" destId="{6D0C18A6-0D2E-4817-8A1E-A910B1A883AC}" srcOrd="3" destOrd="0" presId="urn:microsoft.com/office/officeart/2018/5/layout/IconCircleLabelList"/>
    <dgm:cxn modelId="{C2DFAE3F-E58F-4B9E-966C-25769744F6DC}" type="presParOf" srcId="{962002D0-1348-4029-B053-DABE3B069847}" destId="{0F470044-18DB-4E62-B469-05F803412D0C}" srcOrd="1" destOrd="0" presId="urn:microsoft.com/office/officeart/2018/5/layout/IconCircleLabelList"/>
    <dgm:cxn modelId="{F3751097-4C89-4B90-A987-7C392EFB2E5E}" type="presParOf" srcId="{962002D0-1348-4029-B053-DABE3B069847}" destId="{F9857346-8D50-43F7-8A5E-0E2D8BE96016}" srcOrd="2" destOrd="0" presId="urn:microsoft.com/office/officeart/2018/5/layout/IconCircleLabelList"/>
    <dgm:cxn modelId="{DBE3AA7D-15FE-461C-BF80-065435AB68C9}" type="presParOf" srcId="{F9857346-8D50-43F7-8A5E-0E2D8BE96016}" destId="{FA37414D-FEA1-4DB0-8753-68ADB54747E3}" srcOrd="0" destOrd="0" presId="urn:microsoft.com/office/officeart/2018/5/layout/IconCircleLabelList"/>
    <dgm:cxn modelId="{E8B63465-3A30-4B76-BA2D-C44DEBCED72E}" type="presParOf" srcId="{F9857346-8D50-43F7-8A5E-0E2D8BE96016}" destId="{D08B7EEA-AB71-4EE9-AF7C-6BDA49300F20}" srcOrd="1" destOrd="0" presId="urn:microsoft.com/office/officeart/2018/5/layout/IconCircleLabelList"/>
    <dgm:cxn modelId="{2EEE3E00-DC44-4823-8000-C9CF40FEB2B9}" type="presParOf" srcId="{F9857346-8D50-43F7-8A5E-0E2D8BE96016}" destId="{5D5860D1-3F1E-488F-B737-C652F21C6500}" srcOrd="2" destOrd="0" presId="urn:microsoft.com/office/officeart/2018/5/layout/IconCircleLabelList"/>
    <dgm:cxn modelId="{6169997E-921D-4A62-915A-CDF432814F90}" type="presParOf" srcId="{F9857346-8D50-43F7-8A5E-0E2D8BE96016}" destId="{EDD67BCF-4A9F-4156-932D-1E8C71C7E8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BEC9-5299-4B4B-A285-092F01BCEB5D}">
      <dsp:nvSpPr>
        <dsp:cNvPr id="0" name=""/>
        <dsp:cNvSpPr/>
      </dsp:nvSpPr>
      <dsp:spPr>
        <a:xfrm>
          <a:off x="1200150" y="304796"/>
          <a:ext cx="2098705" cy="2330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280CA-0FA3-4F19-B8E3-C265FA887B43}">
      <dsp:nvSpPr>
        <dsp:cNvPr id="0" name=""/>
        <dsp:cNvSpPr/>
      </dsp:nvSpPr>
      <dsp:spPr>
        <a:xfrm>
          <a:off x="43045" y="2826149"/>
          <a:ext cx="4482703" cy="87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Các</a:t>
          </a:r>
          <a:r>
            <a:rPr lang="en-US" sz="2800" b="1" kern="1200" dirty="0"/>
            <a:t> </a:t>
          </a:r>
          <a:r>
            <a:rPr lang="en-US" sz="2800" b="1" kern="1200" dirty="0" err="1"/>
            <a:t>câu</a:t>
          </a:r>
          <a:r>
            <a:rPr lang="en-US" sz="2800" b="1" kern="1200" dirty="0"/>
            <a:t> </a:t>
          </a:r>
          <a:r>
            <a:rPr lang="en-US" sz="2800" b="1" kern="1200" dirty="0" err="1"/>
            <a:t>hỏi</a:t>
          </a:r>
          <a:r>
            <a:rPr lang="en-US" sz="2800" b="1" kern="1200" dirty="0"/>
            <a:t> </a:t>
          </a:r>
          <a:r>
            <a:rPr lang="en-US" sz="2800" b="1" kern="1200" dirty="0" err="1"/>
            <a:t>được</a:t>
          </a:r>
          <a:r>
            <a:rPr lang="en-US" sz="2800" b="1" kern="1200" dirty="0"/>
            <a:t> </a:t>
          </a:r>
          <a:r>
            <a:rPr lang="en-US" sz="2800" b="1" kern="1200" dirty="0" err="1"/>
            <a:t>đặt</a:t>
          </a:r>
          <a:r>
            <a:rPr lang="en-US" sz="2800" b="1" kern="1200" dirty="0"/>
            <a:t> ra </a:t>
          </a:r>
          <a:r>
            <a:rPr lang="en-US" sz="2800" b="1" kern="1200" dirty="0" err="1"/>
            <a:t>trước</a:t>
          </a:r>
          <a:r>
            <a:rPr lang="en-US" sz="2800" b="1" kern="1200" dirty="0"/>
            <a:t> </a:t>
          </a:r>
          <a:r>
            <a:rPr lang="en-US" sz="2800" b="1" kern="1200" dirty="0" err="1"/>
            <a:t>bệnh</a:t>
          </a:r>
          <a:r>
            <a:rPr lang="en-US" sz="2800" b="1" kern="1200" dirty="0"/>
            <a:t> </a:t>
          </a:r>
          <a:r>
            <a:rPr lang="en-US" sz="2800" b="1" kern="1200" dirty="0" err="1"/>
            <a:t>nhân</a:t>
          </a:r>
          <a:r>
            <a:rPr lang="en-US" sz="2800" b="1" kern="1200" dirty="0"/>
            <a:t> </a:t>
          </a:r>
          <a:r>
            <a:rPr lang="en-US" sz="2800" b="1" kern="1200" dirty="0" err="1"/>
            <a:t>này</a:t>
          </a:r>
          <a:r>
            <a:rPr lang="en-US" sz="2800" b="1" kern="1200" dirty="0"/>
            <a:t> </a:t>
          </a:r>
          <a:r>
            <a:rPr lang="en-US" sz="2800" b="1" kern="1200" dirty="0" err="1"/>
            <a:t>là</a:t>
          </a:r>
          <a:r>
            <a:rPr lang="en-US" sz="2800" b="1" kern="1200" dirty="0"/>
            <a:t> </a:t>
          </a:r>
          <a:r>
            <a:rPr lang="en-US" sz="2800" b="1" kern="1200" dirty="0" err="1"/>
            <a:t>gì</a:t>
          </a:r>
          <a:r>
            <a:rPr lang="en-US" sz="2800" b="1" kern="1200" dirty="0"/>
            <a:t>? </a:t>
          </a:r>
        </a:p>
      </dsp:txBody>
      <dsp:txXfrm>
        <a:off x="43045" y="2826149"/>
        <a:ext cx="4482703" cy="879187"/>
      </dsp:txXfrm>
    </dsp:sp>
    <dsp:sp modelId="{3E89D14F-C0EA-4E42-A53F-B8DC58962B41}">
      <dsp:nvSpPr>
        <dsp:cNvPr id="0" name=""/>
        <dsp:cNvSpPr/>
      </dsp:nvSpPr>
      <dsp:spPr>
        <a:xfrm>
          <a:off x="5391150" y="279772"/>
          <a:ext cx="2081259" cy="20258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A36BD-16B6-4822-A589-E7A4A63EC9FD}">
      <dsp:nvSpPr>
        <dsp:cNvPr id="0" name=""/>
        <dsp:cNvSpPr/>
      </dsp:nvSpPr>
      <dsp:spPr>
        <a:xfrm>
          <a:off x="5010162" y="2743197"/>
          <a:ext cx="2823750" cy="87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/>
            <a:t>Tại</a:t>
          </a:r>
          <a:r>
            <a:rPr lang="en-US" sz="3200" b="1" kern="1200" dirty="0"/>
            <a:t> </a:t>
          </a:r>
          <a:r>
            <a:rPr lang="en-US" sz="3200" b="1" kern="1200" dirty="0" err="1"/>
            <a:t>sao</a:t>
          </a:r>
          <a:r>
            <a:rPr lang="en-US" sz="3200" b="1" kern="1200" dirty="0"/>
            <a:t>?</a:t>
          </a:r>
        </a:p>
      </dsp:txBody>
      <dsp:txXfrm>
        <a:off x="5010162" y="2743197"/>
        <a:ext cx="2823750" cy="879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D39F8-835B-9B4B-8BDA-00633328F55A}">
      <dsp:nvSpPr>
        <dsp:cNvPr id="0" name=""/>
        <dsp:cNvSpPr/>
      </dsp:nvSpPr>
      <dsp:spPr>
        <a:xfrm>
          <a:off x="926" y="361591"/>
          <a:ext cx="3251857" cy="20649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A294C-B8CD-1C49-9562-58ADCA2101EC}">
      <dsp:nvSpPr>
        <dsp:cNvPr id="0" name=""/>
        <dsp:cNvSpPr/>
      </dsp:nvSpPr>
      <dsp:spPr>
        <a:xfrm>
          <a:off x="362243" y="704843"/>
          <a:ext cx="3251857" cy="206492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Bạn</a:t>
          </a:r>
          <a:r>
            <a:rPr lang="en-US" sz="3200" kern="1200" dirty="0"/>
            <a:t> </a:t>
          </a:r>
          <a:r>
            <a:rPr lang="en-US" sz="3200" kern="1200" dirty="0" err="1"/>
            <a:t>có</a:t>
          </a:r>
          <a:r>
            <a:rPr lang="en-US" sz="3200" kern="1200" dirty="0"/>
            <a:t> </a:t>
          </a:r>
          <a:r>
            <a:rPr lang="en-US" sz="3200" kern="1200" dirty="0" err="1"/>
            <a:t>biết</a:t>
          </a:r>
          <a:r>
            <a:rPr lang="en-US" sz="3200" kern="1200" dirty="0"/>
            <a:t> </a:t>
          </a:r>
          <a:r>
            <a:rPr lang="en-US" sz="3200" kern="1200" dirty="0" err="1"/>
            <a:t>dấu</a:t>
          </a:r>
          <a:r>
            <a:rPr lang="en-US" sz="3200" kern="1200" dirty="0"/>
            <a:t> </a:t>
          </a:r>
          <a:r>
            <a:rPr lang="en-US" sz="3200" kern="1200" dirty="0" err="1"/>
            <a:t>hiệu</a:t>
          </a:r>
          <a:r>
            <a:rPr lang="en-US" sz="3200" kern="1200" dirty="0"/>
            <a:t> </a:t>
          </a:r>
          <a:r>
            <a:rPr lang="en-US" sz="3200" kern="1200" dirty="0" err="1"/>
            <a:t>nào</a:t>
          </a:r>
          <a:r>
            <a:rPr lang="en-US" sz="3200" kern="1200" dirty="0"/>
            <a:t> </a:t>
          </a:r>
          <a:r>
            <a:rPr lang="en-US" sz="3200" kern="1200" dirty="0" err="1"/>
            <a:t>khác</a:t>
          </a:r>
          <a:r>
            <a:rPr lang="en-US" sz="3200" kern="1200" dirty="0"/>
            <a:t> </a:t>
          </a:r>
          <a:r>
            <a:rPr lang="en-US" sz="3200" kern="1200" dirty="0" err="1"/>
            <a:t>không</a:t>
          </a:r>
          <a:r>
            <a:rPr lang="en-US" sz="3200" kern="1200" dirty="0"/>
            <a:t>?</a:t>
          </a:r>
        </a:p>
      </dsp:txBody>
      <dsp:txXfrm>
        <a:off x="422723" y="765323"/>
        <a:ext cx="3130897" cy="1943969"/>
      </dsp:txXfrm>
    </dsp:sp>
    <dsp:sp modelId="{BD68D1A4-7E1A-EE4A-A7C3-941EC59BD3DE}">
      <dsp:nvSpPr>
        <dsp:cNvPr id="0" name=""/>
        <dsp:cNvSpPr/>
      </dsp:nvSpPr>
      <dsp:spPr>
        <a:xfrm>
          <a:off x="3975418" y="361591"/>
          <a:ext cx="3251857" cy="20649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DB103-DDE4-E04B-BFA2-08DAD973D815}">
      <dsp:nvSpPr>
        <dsp:cNvPr id="0" name=""/>
        <dsp:cNvSpPr/>
      </dsp:nvSpPr>
      <dsp:spPr>
        <a:xfrm>
          <a:off x="4336736" y="704843"/>
          <a:ext cx="3251857" cy="206492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Giá</a:t>
          </a:r>
          <a:r>
            <a:rPr lang="en-US" sz="3200" kern="1200" dirty="0"/>
            <a:t> </a:t>
          </a:r>
          <a:r>
            <a:rPr lang="en-US" sz="3200" kern="1200" dirty="0" err="1"/>
            <a:t>trị</a:t>
          </a:r>
          <a:r>
            <a:rPr lang="en-US" sz="3200" kern="1200" dirty="0"/>
            <a:t> </a:t>
          </a:r>
          <a:r>
            <a:rPr lang="en-US" sz="3200" kern="1200" dirty="0" err="1"/>
            <a:t>của</a:t>
          </a:r>
          <a:r>
            <a:rPr lang="en-US" sz="3200" kern="1200" dirty="0"/>
            <a:t> </a:t>
          </a:r>
          <a:r>
            <a:rPr lang="en-US" sz="3200" kern="1200" dirty="0" err="1"/>
            <a:t>các</a:t>
          </a:r>
          <a:r>
            <a:rPr lang="en-US" sz="3200" kern="1200" dirty="0"/>
            <a:t> </a:t>
          </a:r>
          <a:r>
            <a:rPr lang="en-US" sz="3200" kern="1200" dirty="0" err="1"/>
            <a:t>dấu</a:t>
          </a:r>
          <a:r>
            <a:rPr lang="en-US" sz="3200" kern="1200" dirty="0"/>
            <a:t> </a:t>
          </a:r>
          <a:r>
            <a:rPr lang="en-US" sz="3200" kern="1200" dirty="0" err="1"/>
            <a:t>hiệu</a:t>
          </a:r>
          <a:r>
            <a:rPr lang="en-US" sz="3200" kern="1200" dirty="0"/>
            <a:t> </a:t>
          </a:r>
          <a:r>
            <a:rPr lang="en-US" sz="3200" kern="1200" dirty="0" err="1"/>
            <a:t>này</a:t>
          </a:r>
          <a:r>
            <a:rPr lang="en-US" sz="3200" kern="1200" dirty="0"/>
            <a:t>?</a:t>
          </a:r>
        </a:p>
      </dsp:txBody>
      <dsp:txXfrm>
        <a:off x="4397216" y="765323"/>
        <a:ext cx="3130897" cy="1943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9728B-B95E-4CC1-8AD7-BFAF812CFC99}">
      <dsp:nvSpPr>
        <dsp:cNvPr id="0" name=""/>
        <dsp:cNvSpPr/>
      </dsp:nvSpPr>
      <dsp:spPr>
        <a:xfrm>
          <a:off x="730349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176D7-2B56-443A-B0F2-5B6D0E85D472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C18A6-0D2E-4817-8A1E-A910B1A883AC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 err="1">
              <a:latin typeface="+mn-lt"/>
            </a:rPr>
            <a:t>Chẩn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đOÁN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xác</a:t>
          </a:r>
          <a:r>
            <a:rPr lang="en-US" sz="2800" kern="1200" dirty="0">
              <a:latin typeface="+mn-lt"/>
            </a:rPr>
            <a:t> ĐỊNH? </a:t>
          </a:r>
        </a:p>
      </dsp:txBody>
      <dsp:txXfrm>
        <a:off x="28349" y="3255669"/>
        <a:ext cx="3600000" cy="720000"/>
      </dsp:txXfrm>
    </dsp:sp>
    <dsp:sp modelId="{FA37414D-FEA1-4DB0-8753-68ADB54747E3}">
      <dsp:nvSpPr>
        <dsp:cNvPr id="0" name=""/>
        <dsp:cNvSpPr/>
      </dsp:nvSpPr>
      <dsp:spPr>
        <a:xfrm>
          <a:off x="4960350" y="380716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B7EEA-AB71-4EE9-AF7C-6BDA49300F20}">
      <dsp:nvSpPr>
        <dsp:cNvPr id="0" name=""/>
        <dsp:cNvSpPr/>
      </dsp:nvSpPr>
      <dsp:spPr>
        <a:xfrm>
          <a:off x="5428350" y="848716"/>
          <a:ext cx="1260000" cy="12600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67BCF-4A9F-4156-932D-1E8C71C7E86A}">
      <dsp:nvSpPr>
        <dsp:cNvPr id="0" name=""/>
        <dsp:cNvSpPr/>
      </dsp:nvSpPr>
      <dsp:spPr>
        <a:xfrm>
          <a:off x="4439556" y="3270810"/>
          <a:ext cx="3237588" cy="699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vi-VN" sz="2400" kern="1200" dirty="0"/>
            <a:t>KẾ HOẠCH ĐIỀU TRỊ</a:t>
          </a:r>
          <a:endParaRPr lang="en-US" sz="2400" kern="1200" dirty="0"/>
        </a:p>
      </dsp:txBody>
      <dsp:txXfrm>
        <a:off x="4439556" y="3270810"/>
        <a:ext cx="3237588" cy="699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9T05:48:11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15BC97-B2B0-A149-93D2-9603297A70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6929D-0B39-BB47-B5C7-A92CC8E09F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2583A61-17FA-1F40-A44E-887389435864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6BC899D-5B2D-CB40-A3B7-D5EEE42049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033F86-7A4F-0F4C-81F6-35D4E5726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D07C-1FF2-3F46-A37D-B4EA16C98B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74936-7F34-CC4E-836A-9495A7F1D2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E4202E0-3C5D-3143-A7D7-E327F11B6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4202E0-3C5D-3143-A7D7-E327F11B6CB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55A26-0376-4B43-B645-288FAC2D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34DB6-9D1E-DB40-82B4-6CD81CA462B9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9C52-377B-AB43-A2C6-3D00DD49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F44E-BC02-C04B-B638-03A0F52D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F61F6-F226-7A45-B132-9210D59D7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8336-C665-9042-AC14-9BDA8EDB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3B031-35FC-4244-989D-8E1DADBF2B7E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7933-40B4-964C-9449-C0DACBA2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F3CE-F470-164D-B388-32BC5EB7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ACF3-1364-3A44-A92A-3CD1D0076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CBC5-FCD9-D84A-9853-8CD7C6DB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A0C34-C041-6A43-B505-F11A4F702EA8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D4DC-0EC2-6445-99A6-D9B0DA50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C4EE-C4B3-4945-8CC5-7B8DD79B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5B067-A6CF-E146-BA7C-980863C59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1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7352-B6C4-834F-B87A-1C53BED4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E5C89-4712-7148-B345-7C65C5D25BFB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201A-E8D9-E44E-9CE7-6A27211A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41B6-186D-8A4D-9049-F77C0518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826CF-F34C-4F43-A310-7B355E85B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1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9A08C-0954-0F48-AFC3-C908E76A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0260D-BBA0-8049-AD93-DCAA6F70CFF4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22EE8-7EE1-7B4B-903F-2DCEF78E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029E-3B66-5D41-B0EA-C169AD6C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DBD1E-40ED-F34F-A4D9-35123E4E1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3EB73B-E149-C84F-BB84-1C1C3604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BB0C4-1531-3949-9FE5-0EE40D6B9C69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60304B-C2A3-8248-8970-D412A972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120922-BDC4-E345-BBBB-FFA529CB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2A7FB-B0B0-6441-A8ED-CE20F2FA8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279F015-24A8-7A49-931A-172B8FE1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1D837-513D-5242-AE0D-B9278778710A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E09A38-1BBE-B84B-92F0-63E85008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8ED56ED-78A3-BE4D-8BB9-45045EBD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B8C4A-DD9C-F840-BBF2-C03A5496E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5041016-0CD0-E941-8387-29C94075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A264A-EC79-AA44-897E-EC103CECB88D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A15A4A-2EDC-1843-A28F-C4E409C0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924E7A-7EBB-4047-B0E3-4311F9FB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31294-0FE2-5245-AE24-5EC71402E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5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E2ECC9-B054-E945-B1CF-EE0FAF16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9FEC6-47AE-8247-97EC-A371D4633F22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8F80E0-B3E0-9846-9EE6-086D9E75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17F63D-7903-984F-846A-AD5E2116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7A12D-5D3D-6248-9E5E-9CEEA4254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ABE0E0-77BD-F445-8E21-911EC267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9295D-9768-5B45-9603-71524981B3F9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7B60B6-72FF-584E-9035-AA431EF0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A9945B5-524E-1047-8706-C638F944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3FA85-0FB7-2A4F-B006-56D4B04FE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487571-5E1E-5A43-AB18-8B74501A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F6B2E-19C1-BE4B-B16D-26632D2A3E4E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433CA9-E8DD-9042-B20A-20406E28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A0A4F7-A093-E044-8251-AA7D5C03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A5285-7AEF-EA41-9340-6165BCB73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6BD1C92-E958-404B-A7BF-13FBE9ACA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FBDDB33-3E27-FF44-9373-0E2FBD83C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761F0-A80A-8147-91BD-E1E48EAD1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678900-C319-1641-BD59-E81451DA042A}" type="datetimeFigureOut">
              <a:rPr lang="en-US"/>
              <a:pPr>
                <a:defRPr/>
              </a:pPr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1645-FC34-C346-8617-128E42607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2D804-5134-7349-A8C1-16F65823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B70FE1-F062-3049-A798-103E1D869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>
            <a:extLst>
              <a:ext uri="{FF2B5EF4-FFF2-40B4-BE49-F238E27FC236}">
                <a16:creationId xmlns:a16="http://schemas.microsoft.com/office/drawing/2014/main" id="{11095582-6247-5446-B8BD-7E3AA21AC4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41304" y="2362200"/>
            <a:ext cx="7696200" cy="1564716"/>
          </a:xfrm>
        </p:spPr>
        <p:txBody>
          <a:bodyPr>
            <a:normAutofit/>
          </a:bodyPr>
          <a:lstStyle/>
          <a:p>
            <a:pPr algn="l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ĐẠI C</a:t>
            </a:r>
            <a:r>
              <a:rPr lang="vi-V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NG GÃY X</a:t>
            </a:r>
            <a:r>
              <a:rPr lang="vi-V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D0751-69E2-8941-B5D5-4337BA720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464" y="5134615"/>
            <a:ext cx="6858000" cy="1271689"/>
          </a:xfrm>
        </p:spPr>
        <p:txBody>
          <a:bodyPr rtlCol="0">
            <a:normAutofit/>
          </a:bodyPr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TS.BS Lê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Ngọc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Quyên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Ths.BS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Lê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Hoàng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Trúc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Ph</a:t>
            </a:r>
            <a:r>
              <a:rPr lang="vi-VN" sz="2000" b="1" dirty="0">
                <a:solidFill>
                  <a:schemeClr val="bg2">
                    <a:lumMod val="25000"/>
                  </a:schemeClr>
                </a:solidFill>
              </a:rPr>
              <a:t>ươ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ng</a:t>
            </a:r>
          </a:p>
        </p:txBody>
      </p:sp>
      <p:sp>
        <p:nvSpPr>
          <p:cNvPr id="307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76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79" y="0"/>
            <a:ext cx="532062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7" name="Freeform: Shape 7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2290" y="4682920"/>
            <a:ext cx="3392097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7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2920"/>
            <a:ext cx="4443893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5335901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5">
            <a:extLst>
              <a:ext uri="{FF2B5EF4-FFF2-40B4-BE49-F238E27FC236}">
                <a16:creationId xmlns:a16="http://schemas.microsoft.com/office/drawing/2014/main" id="{B7D74D03-2134-FB4A-BA69-576BD755673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1512348" y="693566"/>
            <a:ext cx="6789881" cy="1258665"/>
          </a:xfrm>
        </p:spPr>
        <p:txBody>
          <a:bodyPr/>
          <a:lstStyle/>
          <a:p>
            <a:r>
              <a:rPr lang="en-US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loại </a:t>
            </a:r>
            <a:r>
              <a:rPr lang="en-US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gãy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vi-VN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AO?</a:t>
            </a:r>
          </a:p>
          <a:p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23554" name="Content Placeholder 2">
            <a:extLst>
              <a:ext uri="{FF2B5EF4-FFF2-40B4-BE49-F238E27FC236}">
                <a16:creationId xmlns:a16="http://schemas.microsoft.com/office/drawing/2014/main" id="{116E6827-1B76-564E-80C9-52B0AA648BE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2700" y="2366228"/>
            <a:ext cx="4038600" cy="34623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Content Placeholder 2">
            <a:extLst>
              <a:ext uri="{FF2B5EF4-FFF2-40B4-BE49-F238E27FC236}">
                <a16:creationId xmlns:a16="http://schemas.microsoft.com/office/drawing/2014/main" id="{D3EA1058-423A-4A91-B0AA-2118EF199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28963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Stethoscope">
            <a:extLst>
              <a:ext uri="{FF2B5EF4-FFF2-40B4-BE49-F238E27FC236}">
                <a16:creationId xmlns:a16="http://schemas.microsoft.com/office/drawing/2014/main" id="{4CF0757E-A609-EB46-A82F-533D9294D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981200" y="2819400"/>
            <a:ext cx="914400" cy="914400"/>
          </a:xfrm>
          <a:prstGeom prst="rect">
            <a:avLst/>
          </a:prstGeom>
        </p:spPr>
      </p:pic>
      <p:pic>
        <p:nvPicPr>
          <p:cNvPr id="17" name="Graphic 16" descr="Eye dropper">
            <a:extLst>
              <a:ext uri="{FF2B5EF4-FFF2-40B4-BE49-F238E27FC236}">
                <a16:creationId xmlns:a16="http://schemas.microsoft.com/office/drawing/2014/main" id="{F0E977BE-BA6C-FB48-A37E-45FFD88CAE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48402" y="28194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7188" y="0"/>
            <a:ext cx="8181975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148" name="Title 1">
            <a:extLst>
              <a:ext uri="{FF2B5EF4-FFF2-40B4-BE49-F238E27FC236}">
                <a16:creationId xmlns:a16="http://schemas.microsoft.com/office/drawing/2014/main" id="{36048F89-13B9-C847-9349-650E91C9B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4413" y="2043113"/>
            <a:ext cx="4578350" cy="2032000"/>
          </a:xfr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en-US" sz="6000">
                <a:solidFill>
                  <a:srgbClr val="FFFFFF"/>
                </a:solidFill>
              </a:rPr>
              <a:t>Case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31C94-B2E0-CD4D-A8F3-22D672DAA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62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 tai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ngón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ng,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57250" lvl="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80 l/p</a:t>
            </a:r>
          </a:p>
          <a:p>
            <a:pPr marL="857250" lvl="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Huyết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120/80 mmHg</a:t>
            </a:r>
          </a:p>
          <a:p>
            <a:pPr marL="857250" lvl="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Nhịp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20l/p</a:t>
            </a:r>
          </a:p>
          <a:p>
            <a:pPr marL="857250" lvl="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37 </a:t>
            </a:r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độ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A1901C-B429-4E94-8C61-5E540B60D5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14300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BCFB235A-A44F-0346-BF4A-2C66836CD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altLang="en-US" dirty="0" err="1">
                <a:latin typeface="+mn-lt"/>
              </a:rPr>
              <a:t>Mô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tả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các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dấu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hiệu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bất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thường</a:t>
            </a:r>
            <a:r>
              <a:rPr lang="en-US" altLang="en-US" dirty="0">
                <a:latin typeface="+mn-lt"/>
              </a:rPr>
              <a:t>?</a:t>
            </a:r>
            <a:br>
              <a:rPr lang="en-US" altLang="en-US" dirty="0">
                <a:latin typeface="+mn-lt"/>
              </a:rPr>
            </a:br>
            <a:endParaRPr lang="en-US" altLang="en-US" sz="2200" i="1" dirty="0">
              <a:latin typeface="+mn-lt"/>
            </a:endParaRPr>
          </a:p>
        </p:txBody>
      </p:sp>
      <p:pic>
        <p:nvPicPr>
          <p:cNvPr id="11266" name="Content Placeholder 4">
            <a:extLst>
              <a:ext uri="{FF2B5EF4-FFF2-40B4-BE49-F238E27FC236}">
                <a16:creationId xmlns:a16="http://schemas.microsoft.com/office/drawing/2014/main" id="{22E5AE0C-79E2-5C42-BCBD-586AB990F48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47913"/>
            <a:ext cx="4038600" cy="3028950"/>
          </a:xfrm>
        </p:spPr>
      </p:pic>
      <p:pic>
        <p:nvPicPr>
          <p:cNvPr id="11267" name="Content Placeholder 5">
            <a:extLst>
              <a:ext uri="{FF2B5EF4-FFF2-40B4-BE49-F238E27FC236}">
                <a16:creationId xmlns:a16="http://schemas.microsoft.com/office/drawing/2014/main" id="{9ECA243D-889D-7E45-A0B6-F9498BB1F8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347913"/>
            <a:ext cx="4038600" cy="30289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66700" y="0"/>
            <a:ext cx="8610600" cy="275431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D4A4A1-A281-0C47-A1C4-C45ECE8A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887413"/>
            <a:ext cx="7756525" cy="1325562"/>
          </a:xfrm>
        </p:spPr>
        <p:txBody>
          <a:bodyPr rtlCol="0">
            <a:normAutofit fontScale="9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b="1" dirty="0" err="1">
                <a:solidFill>
                  <a:srgbClr val="FFFFFF"/>
                </a:solidFill>
              </a:rPr>
              <a:t>Các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dấu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hiệu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mô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tả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trên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đủ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để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chẩn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đoán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chưa</a:t>
            </a:r>
            <a:r>
              <a:rPr lang="en-US" sz="3200" b="1" dirty="0">
                <a:solidFill>
                  <a:srgbClr val="FFFFFF"/>
                </a:solidFill>
              </a:rPr>
              <a:t>?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EBA8A2-1340-45B7-BB08-0BB349F0FE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607E-782D-6649-B3DB-7F93B1F8F3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6064" y="914400"/>
            <a:ext cx="3875088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 err="1"/>
              <a:t>Căn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cứ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nào</a:t>
            </a:r>
            <a:r>
              <a:rPr lang="en-US" altLang="en-US" sz="2800" dirty="0"/>
              <a:t> 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chẩn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đoán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chấn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năng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lượng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cao</a:t>
            </a:r>
            <a:r>
              <a:rPr lang="en-US" altLang="en-US" sz="2800" dirty="0"/>
              <a:t> hay </a:t>
            </a:r>
            <a:r>
              <a:rPr lang="en-US" altLang="en-US" sz="2800" dirty="0" err="1"/>
              <a:t>thấp</a:t>
            </a:r>
            <a:r>
              <a:rPr lang="en-US" altLang="en-US" sz="28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en-US" sz="2800" dirty="0" err="1"/>
              <a:t>Phân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loại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mềm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bệnh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?</a:t>
            </a:r>
          </a:p>
          <a:p>
            <a:endParaRPr lang="en-US" altLang="en-US" sz="1600" dirty="0"/>
          </a:p>
        </p:txBody>
      </p:sp>
      <p:pic>
        <p:nvPicPr>
          <p:cNvPr id="7" name="Picture 6" descr="A close up of a dry grass field&#10;&#10;Description automatically generated">
            <a:extLst>
              <a:ext uri="{FF2B5EF4-FFF2-40B4-BE49-F238E27FC236}">
                <a16:creationId xmlns:a16="http://schemas.microsoft.com/office/drawing/2014/main" id="{C4A5D760-F020-4D75-B8C1-FBA8930A2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8" r="26376" b="-2"/>
          <a:stretch/>
        </p:blipFill>
        <p:spPr>
          <a:xfrm>
            <a:off x="4291152" y="0"/>
            <a:ext cx="4852848" cy="6856412"/>
          </a:xfrm>
          <a:custGeom>
            <a:avLst/>
            <a:gdLst>
              <a:gd name="connsiteX0" fmla="*/ 0 w 6470464"/>
              <a:gd name="connsiteY0" fmla="*/ 0 h 6856412"/>
              <a:gd name="connsiteX1" fmla="*/ 6470464 w 6470464"/>
              <a:gd name="connsiteY1" fmla="*/ 0 h 6856412"/>
              <a:gd name="connsiteX2" fmla="*/ 6470464 w 6470464"/>
              <a:gd name="connsiteY2" fmla="*/ 6856412 h 6856412"/>
              <a:gd name="connsiteX3" fmla="*/ 753 w 6470464"/>
              <a:gd name="connsiteY3" fmla="*/ 6856412 h 6856412"/>
              <a:gd name="connsiteX4" fmla="*/ 83736 w 6470464"/>
              <a:gd name="connsiteY4" fmla="*/ 6682434 h 6856412"/>
              <a:gd name="connsiteX5" fmla="*/ 777103 w 6470464"/>
              <a:gd name="connsiteY5" fmla="*/ 3428997 h 6856412"/>
              <a:gd name="connsiteX6" fmla="*/ 83736 w 6470464"/>
              <a:gd name="connsiteY6" fmla="*/ 175558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0464" h="6856412">
                <a:moveTo>
                  <a:pt x="0" y="0"/>
                </a:moveTo>
                <a:lnTo>
                  <a:pt x="6470464" y="0"/>
                </a:lnTo>
                <a:lnTo>
                  <a:pt x="6470464" y="6856412"/>
                </a:lnTo>
                <a:lnTo>
                  <a:pt x="753" y="6856412"/>
                </a:lnTo>
                <a:lnTo>
                  <a:pt x="83736" y="6682434"/>
                </a:lnTo>
                <a:cubicBezTo>
                  <a:pt x="534353" y="5654674"/>
                  <a:pt x="777103" y="4561946"/>
                  <a:pt x="777103" y="3428997"/>
                </a:cubicBezTo>
                <a:cubicBezTo>
                  <a:pt x="777103" y="2296047"/>
                  <a:pt x="534353" y="1203318"/>
                  <a:pt x="83736" y="175558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2">
            <a:extLst>
              <a:ext uri="{FF2B5EF4-FFF2-40B4-BE49-F238E27FC236}">
                <a16:creationId xmlns:a16="http://schemas.microsoft.com/office/drawing/2014/main" id="{B19AE4D7-34FE-6D4C-8D7B-AEC2B48081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/>
              <a:t>Đề </a:t>
            </a:r>
            <a:r>
              <a:rPr lang="en-US" altLang="en-US" dirty="0" err="1"/>
              <a:t>nghị</a:t>
            </a:r>
            <a:r>
              <a:rPr lang="en-US" altLang="en-US" dirty="0"/>
              <a:t> cận </a:t>
            </a:r>
            <a:r>
              <a:rPr lang="en-US" altLang="en-US" dirty="0" err="1"/>
              <a:t>lâm</a:t>
            </a:r>
            <a:r>
              <a:rPr lang="en-US" altLang="en-US" dirty="0"/>
              <a:t> </a:t>
            </a:r>
            <a:r>
              <a:rPr lang="en-US" altLang="en-US" dirty="0" err="1"/>
              <a:t>sàng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 </a:t>
            </a:r>
            <a:r>
              <a:rPr lang="en-US" altLang="en-US" dirty="0" err="1"/>
              <a:t>giúp</a:t>
            </a:r>
            <a:r>
              <a:rPr lang="en-US" altLang="en-US" dirty="0"/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vi-VN" altLang="en-US" dirty="0"/>
              <a:t>đị</a:t>
            </a:r>
            <a:r>
              <a:rPr lang="en-US" altLang="en-US" dirty="0" err="1"/>
              <a:t>nh</a:t>
            </a:r>
            <a:r>
              <a:rPr lang="en-US" altLang="en-US" dirty="0"/>
              <a:t> chẩn </a:t>
            </a:r>
            <a:r>
              <a:rPr lang="vi-VN" altLang="en-US" dirty="0"/>
              <a:t>đ</a:t>
            </a:r>
            <a:r>
              <a:rPr lang="en-US" altLang="en-US" dirty="0" err="1"/>
              <a:t>oán</a:t>
            </a:r>
            <a:r>
              <a:rPr lang="en-US" altLang="en-US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21436-3018-674D-B3C4-FAABEAA3B790}"/>
                  </a:ext>
                </a:extLst>
              </p14:cNvPr>
              <p14:cNvContentPartPr/>
              <p14:nvPr/>
            </p14:nvContentPartPr>
            <p14:xfrm>
              <a:off x="-369270" y="4755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21436-3018-674D-B3C4-FAABEAA3B7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78270" y="4665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5" name="Title 1">
            <a:extLst>
              <a:ext uri="{FF2B5EF4-FFF2-40B4-BE49-F238E27FC236}">
                <a16:creationId xmlns:a16="http://schemas.microsoft.com/office/drawing/2014/main" id="{BCA2D006-FFD4-D64B-A7AB-E86CC7C79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1506" name="Content Placeholder 8">
            <a:extLst>
              <a:ext uri="{FF2B5EF4-FFF2-40B4-BE49-F238E27FC236}">
                <a16:creationId xmlns:a16="http://schemas.microsoft.com/office/drawing/2014/main" id="{5250EBF5-4415-8D44-89A8-F331F43166E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381000" y="2638044"/>
            <a:ext cx="2743199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>
              <a:lnSpc>
                <a:spcPct val="90000"/>
              </a:lnSpc>
            </a:pPr>
            <a:endParaRPr lang="en-US" altLang="en-US" sz="2600" dirty="0">
              <a:solidFill>
                <a:schemeClr val="bg1"/>
              </a:solidFill>
            </a:endParaRPr>
          </a:p>
          <a:p>
            <a:pPr marL="0" indent="-228600">
              <a:lnSpc>
                <a:spcPct val="90000"/>
              </a:lnSpc>
            </a:pPr>
            <a:r>
              <a:rPr lang="en-US" altLang="en-US" dirty="0" err="1">
                <a:solidFill>
                  <a:schemeClr val="bg1"/>
                </a:solidFill>
              </a:rPr>
              <a:t>Nêu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các</a:t>
            </a:r>
            <a:r>
              <a:rPr lang="en-US" altLang="en-US" dirty="0">
                <a:solidFill>
                  <a:schemeClr val="bg1"/>
                </a:solidFill>
              </a:rPr>
              <a:t> bước đọc phim XQ</a:t>
            </a:r>
            <a:endParaRPr lang="vi-VN" altLang="en-US" dirty="0">
              <a:solidFill>
                <a:schemeClr val="bg1"/>
              </a:solidFill>
            </a:endParaRPr>
          </a:p>
          <a:p>
            <a:pPr marL="0" indent="-228600">
              <a:lnSpc>
                <a:spcPct val="90000"/>
              </a:lnSpc>
            </a:pPr>
            <a:endParaRPr lang="en-US" altLang="en-US" dirty="0">
              <a:solidFill>
                <a:schemeClr val="bg1"/>
              </a:solidFill>
            </a:endParaRPr>
          </a:p>
          <a:p>
            <a:pPr marL="0" indent="-228600">
              <a:lnSpc>
                <a:spcPct val="90000"/>
              </a:lnSpc>
            </a:pPr>
            <a:r>
              <a:rPr lang="en-US" altLang="en-US" dirty="0" err="1">
                <a:solidFill>
                  <a:schemeClr val="bg1"/>
                </a:solidFill>
              </a:rPr>
              <a:t>Hãy</a:t>
            </a:r>
            <a:r>
              <a:rPr lang="en-US" altLang="en-US" dirty="0">
                <a:solidFill>
                  <a:schemeClr val="bg1"/>
                </a:solidFill>
              </a:rPr>
              <a:t> đọc phim XQ</a:t>
            </a:r>
            <a:r>
              <a:rPr lang="vi-VN" altLang="en-US" dirty="0">
                <a:solidFill>
                  <a:schemeClr val="bg1"/>
                </a:solidFill>
              </a:rPr>
              <a:t> của BN này</a:t>
            </a:r>
            <a:r>
              <a:rPr lang="en-US" altLang="en-US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21507" name="Content Placeholder 5">
            <a:extLst>
              <a:ext uri="{FF2B5EF4-FFF2-40B4-BE49-F238E27FC236}">
                <a16:creationId xmlns:a16="http://schemas.microsoft.com/office/drawing/2014/main" id="{E31F9A55-F414-694F-9564-54363326C95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514"/>
          <a:stretch/>
        </p:blipFill>
        <p:spPr>
          <a:xfrm>
            <a:off x="3660280" y="1214497"/>
            <a:ext cx="5407520" cy="4195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C5933B-1BA6-7048-AEA8-87FE8A5B5008}"/>
              </a:ext>
            </a:extLst>
          </p:cNvPr>
          <p:cNvSpPr txBox="1"/>
          <p:nvPr/>
        </p:nvSpPr>
        <p:spPr>
          <a:xfrm>
            <a:off x="829690" y="1149736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FFC000"/>
                </a:solidFill>
              </a:rPr>
              <a:t>X QUANG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243</Words>
  <Application>Microsoft Office PowerPoint</Application>
  <PresentationFormat>On-screen Show (4:3)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ĐẠI CƯƠNG GÃY XƯƠNG</vt:lpstr>
      <vt:lpstr>Case 1</vt:lpstr>
      <vt:lpstr>PowerPoint Presentation</vt:lpstr>
      <vt:lpstr>PowerPoint Presentation</vt:lpstr>
      <vt:lpstr>Mô tả các dấu hiệu bất thường? </vt:lpstr>
      <vt:lpstr>Các dấu hiệu mô tả trên đủ để chẩn đoán chưa? 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CƯƠNG GÃY XƯƠNG</dc:title>
  <dc:creator>Le Ngoc Quyen</dc:creator>
  <cp:lastModifiedBy>Huynh Minh Thanh</cp:lastModifiedBy>
  <cp:revision>7</cp:revision>
  <dcterms:created xsi:type="dcterms:W3CDTF">2019-08-27T10:24:40Z</dcterms:created>
  <dcterms:modified xsi:type="dcterms:W3CDTF">2020-05-31T16:25:40Z</dcterms:modified>
</cp:coreProperties>
</file>