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272" r:id="rId4"/>
    <p:sldId id="295" r:id="rId5"/>
    <p:sldId id="274" r:id="rId6"/>
    <p:sldId id="321" r:id="rId7"/>
    <p:sldId id="320" r:id="rId8"/>
    <p:sldId id="297" r:id="rId9"/>
    <p:sldId id="360" r:id="rId10"/>
    <p:sldId id="323" r:id="rId11"/>
    <p:sldId id="275" r:id="rId12"/>
    <p:sldId id="278" r:id="rId13"/>
    <p:sldId id="36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3333"/>
  </p:normalViewPr>
  <p:slideViewPr>
    <p:cSldViewPr>
      <p:cViewPr varScale="1">
        <p:scale>
          <a:sx n="67" d="100"/>
          <a:sy n="67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EE4A9-DB5D-439E-BFBB-8A764500DB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CB01C3-36F9-4827-AA59-C1CB3AD8A3B4}">
      <dgm:prSet/>
      <dgm:spPr/>
      <dgm:t>
        <a:bodyPr/>
        <a:lstStyle/>
        <a:p>
          <a:r>
            <a:rPr lang="en-US" dirty="0"/>
            <a:t>1/3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đùi</a:t>
          </a:r>
          <a:r>
            <a:rPr lang="en-US" dirty="0"/>
            <a:t> P: </a:t>
          </a:r>
          <a:r>
            <a:rPr lang="en-US" dirty="0" err="1"/>
            <a:t>sưng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gập</a:t>
          </a:r>
          <a:r>
            <a:rPr lang="en-US" dirty="0"/>
            <a:t> </a:t>
          </a:r>
          <a:r>
            <a:rPr lang="en-US" dirty="0" err="1"/>
            <a:t>góc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, </a:t>
          </a:r>
          <a:r>
            <a:rPr lang="en-US" dirty="0" err="1"/>
            <a:t>chân</a:t>
          </a:r>
          <a:r>
            <a:rPr lang="en-US" dirty="0"/>
            <a:t> </a:t>
          </a:r>
          <a:r>
            <a:rPr lang="en-US" dirty="0" err="1"/>
            <a:t>ngắn</a:t>
          </a:r>
          <a:r>
            <a:rPr lang="en-US" dirty="0"/>
            <a:t>, </a:t>
          </a:r>
          <a:r>
            <a:rPr lang="en-US" dirty="0" err="1"/>
            <a:t>bàn</a:t>
          </a:r>
          <a:r>
            <a:rPr lang="en-US" dirty="0"/>
            <a:t> </a:t>
          </a:r>
          <a:r>
            <a:rPr lang="en-US" dirty="0" err="1"/>
            <a:t>chân</a:t>
          </a:r>
          <a:r>
            <a:rPr lang="en-US" dirty="0"/>
            <a:t> </a:t>
          </a:r>
          <a:r>
            <a:rPr lang="en-US" dirty="0" err="1"/>
            <a:t>xoay</a:t>
          </a:r>
          <a:r>
            <a:rPr lang="en-US" dirty="0"/>
            <a:t> </a:t>
          </a:r>
          <a:r>
            <a:rPr lang="en-US" dirty="0" err="1"/>
            <a:t>ngoài</a:t>
          </a:r>
          <a:r>
            <a:rPr lang="en-US" dirty="0"/>
            <a:t>.</a:t>
          </a:r>
        </a:p>
      </dgm:t>
    </dgm:pt>
    <dgm:pt modelId="{6B5A68C3-33F8-4495-8B66-05FD2B8800E4}" type="parTrans" cxnId="{7C36BF44-D1AE-4991-BDE9-E303E9A5DC76}">
      <dgm:prSet/>
      <dgm:spPr/>
      <dgm:t>
        <a:bodyPr/>
        <a:lstStyle/>
        <a:p>
          <a:endParaRPr lang="en-US"/>
        </a:p>
      </dgm:t>
    </dgm:pt>
    <dgm:pt modelId="{AE7FF575-0E4D-4CE4-AD83-9F11E23AB37F}" type="sibTrans" cxnId="{7C36BF44-D1AE-4991-BDE9-E303E9A5DC76}">
      <dgm:prSet/>
      <dgm:spPr/>
      <dgm:t>
        <a:bodyPr/>
        <a:lstStyle/>
        <a:p>
          <a:endParaRPr lang="en-US"/>
        </a:p>
      </dgm:t>
    </dgm:pt>
    <dgm:pt modelId="{103ADF72-BE02-4AE8-983D-A68D8CEA497E}">
      <dgm:prSet/>
      <dgm:spPr/>
      <dgm:t>
        <a:bodyPr/>
        <a:lstStyle/>
        <a:p>
          <a:r>
            <a:rPr lang="en-US"/>
            <a:t>Không có dấu hiệu tổn thương mạch máu thần kinh.</a:t>
          </a:r>
        </a:p>
      </dgm:t>
    </dgm:pt>
    <dgm:pt modelId="{26A53E89-6AD1-4CB1-8EFF-0C9E6CA8681E}" type="parTrans" cxnId="{F01087F1-D06D-4C0A-A6D9-DAFEAAF90A24}">
      <dgm:prSet/>
      <dgm:spPr/>
      <dgm:t>
        <a:bodyPr/>
        <a:lstStyle/>
        <a:p>
          <a:endParaRPr lang="en-US"/>
        </a:p>
      </dgm:t>
    </dgm:pt>
    <dgm:pt modelId="{FC889C03-4E3D-470A-B82B-A3E78C615315}" type="sibTrans" cxnId="{F01087F1-D06D-4C0A-A6D9-DAFEAAF90A24}">
      <dgm:prSet/>
      <dgm:spPr/>
      <dgm:t>
        <a:bodyPr/>
        <a:lstStyle/>
        <a:p>
          <a:endParaRPr lang="en-US"/>
        </a:p>
      </dgm:t>
    </dgm:pt>
    <dgm:pt modelId="{73C8BF98-30F3-4737-A1AE-432497A512C0}">
      <dgm:prSet/>
      <dgm:spPr/>
      <dgm:t>
        <a:bodyPr/>
        <a:lstStyle/>
        <a:p>
          <a:r>
            <a:rPr lang="en-US" b="1" i="1" dirty="0" err="1"/>
            <a:t>Chẩn</a:t>
          </a:r>
          <a:r>
            <a:rPr lang="en-US" b="1" i="1" dirty="0"/>
            <a:t> </a:t>
          </a:r>
          <a:r>
            <a:rPr lang="en-US" b="1" i="1" dirty="0" err="1"/>
            <a:t>đoán</a:t>
          </a:r>
          <a:r>
            <a:rPr lang="en-US" b="1" i="1" dirty="0"/>
            <a:t> </a:t>
          </a:r>
          <a:r>
            <a:rPr lang="en-US" b="1" i="1" dirty="0" err="1"/>
            <a:t>là</a:t>
          </a:r>
          <a:r>
            <a:rPr lang="en-US" b="1" i="1" dirty="0"/>
            <a:t> </a:t>
          </a:r>
          <a:r>
            <a:rPr lang="en-US" b="1" i="1" dirty="0" err="1"/>
            <a:t>gì</a:t>
          </a:r>
          <a:r>
            <a:rPr lang="en-US" b="1" i="1" dirty="0"/>
            <a:t> ? </a:t>
          </a:r>
          <a:endParaRPr lang="en-US" dirty="0"/>
        </a:p>
      </dgm:t>
    </dgm:pt>
    <dgm:pt modelId="{FD2E4FAC-33F4-4287-9378-6E96BDB6DE0E}" type="parTrans" cxnId="{742F414D-7EA5-4E2C-A422-69C5EA1BF176}">
      <dgm:prSet/>
      <dgm:spPr/>
      <dgm:t>
        <a:bodyPr/>
        <a:lstStyle/>
        <a:p>
          <a:endParaRPr lang="en-US"/>
        </a:p>
      </dgm:t>
    </dgm:pt>
    <dgm:pt modelId="{C5DF2394-A399-4715-A11E-FE5ADF1626DF}" type="sibTrans" cxnId="{742F414D-7EA5-4E2C-A422-69C5EA1BF176}">
      <dgm:prSet/>
      <dgm:spPr/>
      <dgm:t>
        <a:bodyPr/>
        <a:lstStyle/>
        <a:p>
          <a:endParaRPr lang="en-US"/>
        </a:p>
      </dgm:t>
    </dgm:pt>
    <dgm:pt modelId="{F1C4E3E4-1F99-8D4D-BF4D-5A7F31A4DB99}" type="pres">
      <dgm:prSet presAssocID="{73FEE4A9-DB5D-439E-BFBB-8A764500DB7D}" presName="vert0" presStyleCnt="0">
        <dgm:presLayoutVars>
          <dgm:dir/>
          <dgm:animOne val="branch"/>
          <dgm:animLvl val="lvl"/>
        </dgm:presLayoutVars>
      </dgm:prSet>
      <dgm:spPr/>
    </dgm:pt>
    <dgm:pt modelId="{4836AD76-AE33-8140-A6F6-99571ED46B20}" type="pres">
      <dgm:prSet presAssocID="{06CB01C3-36F9-4827-AA59-C1CB3AD8A3B4}" presName="thickLine" presStyleLbl="alignNode1" presStyleIdx="0" presStyleCnt="3"/>
      <dgm:spPr/>
    </dgm:pt>
    <dgm:pt modelId="{DE7BA76A-0C34-C140-A163-7D823AA6FD86}" type="pres">
      <dgm:prSet presAssocID="{06CB01C3-36F9-4827-AA59-C1CB3AD8A3B4}" presName="horz1" presStyleCnt="0"/>
      <dgm:spPr/>
    </dgm:pt>
    <dgm:pt modelId="{183CD0AF-B498-4D4D-9C50-581FBB2BD13C}" type="pres">
      <dgm:prSet presAssocID="{06CB01C3-36F9-4827-AA59-C1CB3AD8A3B4}" presName="tx1" presStyleLbl="revTx" presStyleIdx="0" presStyleCnt="3"/>
      <dgm:spPr/>
    </dgm:pt>
    <dgm:pt modelId="{FF76D68F-4FA7-2941-BBC8-F12A6389D3D6}" type="pres">
      <dgm:prSet presAssocID="{06CB01C3-36F9-4827-AA59-C1CB3AD8A3B4}" presName="vert1" presStyleCnt="0"/>
      <dgm:spPr/>
    </dgm:pt>
    <dgm:pt modelId="{0F2F77C0-D33D-DE4E-A8ED-A539A3E77034}" type="pres">
      <dgm:prSet presAssocID="{103ADF72-BE02-4AE8-983D-A68D8CEA497E}" presName="thickLine" presStyleLbl="alignNode1" presStyleIdx="1" presStyleCnt="3"/>
      <dgm:spPr/>
    </dgm:pt>
    <dgm:pt modelId="{4F4B77F5-1125-9B40-9396-1BFD3DAF6C49}" type="pres">
      <dgm:prSet presAssocID="{103ADF72-BE02-4AE8-983D-A68D8CEA497E}" presName="horz1" presStyleCnt="0"/>
      <dgm:spPr/>
    </dgm:pt>
    <dgm:pt modelId="{5D10E4D1-FC34-0C45-8643-85B3F4AC582F}" type="pres">
      <dgm:prSet presAssocID="{103ADF72-BE02-4AE8-983D-A68D8CEA497E}" presName="tx1" presStyleLbl="revTx" presStyleIdx="1" presStyleCnt="3"/>
      <dgm:spPr/>
    </dgm:pt>
    <dgm:pt modelId="{89186376-5760-CB45-B219-80208F0990F2}" type="pres">
      <dgm:prSet presAssocID="{103ADF72-BE02-4AE8-983D-A68D8CEA497E}" presName="vert1" presStyleCnt="0"/>
      <dgm:spPr/>
    </dgm:pt>
    <dgm:pt modelId="{1D5324AC-AE57-B340-8DA2-1B69709CC790}" type="pres">
      <dgm:prSet presAssocID="{73C8BF98-30F3-4737-A1AE-432497A512C0}" presName="thickLine" presStyleLbl="alignNode1" presStyleIdx="2" presStyleCnt="3"/>
      <dgm:spPr/>
    </dgm:pt>
    <dgm:pt modelId="{A3005B6C-440A-B44C-8FD9-AB2B745E442D}" type="pres">
      <dgm:prSet presAssocID="{73C8BF98-30F3-4737-A1AE-432497A512C0}" presName="horz1" presStyleCnt="0"/>
      <dgm:spPr/>
    </dgm:pt>
    <dgm:pt modelId="{26461C47-48C1-0E43-892C-C8FA4682D2F5}" type="pres">
      <dgm:prSet presAssocID="{73C8BF98-30F3-4737-A1AE-432497A512C0}" presName="tx1" presStyleLbl="revTx" presStyleIdx="2" presStyleCnt="3"/>
      <dgm:spPr/>
    </dgm:pt>
    <dgm:pt modelId="{9F118233-EE8D-B243-AF78-C7208B8A0281}" type="pres">
      <dgm:prSet presAssocID="{73C8BF98-30F3-4737-A1AE-432497A512C0}" presName="vert1" presStyleCnt="0"/>
      <dgm:spPr/>
    </dgm:pt>
  </dgm:ptLst>
  <dgm:cxnLst>
    <dgm:cxn modelId="{F4B6CA17-7E70-5E4E-9619-184E0163587E}" type="presOf" srcId="{06CB01C3-36F9-4827-AA59-C1CB3AD8A3B4}" destId="{183CD0AF-B498-4D4D-9C50-581FBB2BD13C}" srcOrd="0" destOrd="0" presId="urn:microsoft.com/office/officeart/2008/layout/LinedList"/>
    <dgm:cxn modelId="{8BF58024-666F-7F48-B712-6E42B972CC29}" type="presOf" srcId="{103ADF72-BE02-4AE8-983D-A68D8CEA497E}" destId="{5D10E4D1-FC34-0C45-8643-85B3F4AC582F}" srcOrd="0" destOrd="0" presId="urn:microsoft.com/office/officeart/2008/layout/LinedList"/>
    <dgm:cxn modelId="{7C36BF44-D1AE-4991-BDE9-E303E9A5DC76}" srcId="{73FEE4A9-DB5D-439E-BFBB-8A764500DB7D}" destId="{06CB01C3-36F9-4827-AA59-C1CB3AD8A3B4}" srcOrd="0" destOrd="0" parTransId="{6B5A68C3-33F8-4495-8B66-05FD2B8800E4}" sibTransId="{AE7FF575-0E4D-4CE4-AD83-9F11E23AB37F}"/>
    <dgm:cxn modelId="{742F414D-7EA5-4E2C-A422-69C5EA1BF176}" srcId="{73FEE4A9-DB5D-439E-BFBB-8A764500DB7D}" destId="{73C8BF98-30F3-4737-A1AE-432497A512C0}" srcOrd="2" destOrd="0" parTransId="{FD2E4FAC-33F4-4287-9378-6E96BDB6DE0E}" sibTransId="{C5DF2394-A399-4715-A11E-FE5ADF1626DF}"/>
    <dgm:cxn modelId="{5B267D98-662C-BC44-8D82-24900E2B2767}" type="presOf" srcId="{73FEE4A9-DB5D-439E-BFBB-8A764500DB7D}" destId="{F1C4E3E4-1F99-8D4D-BF4D-5A7F31A4DB99}" srcOrd="0" destOrd="0" presId="urn:microsoft.com/office/officeart/2008/layout/LinedList"/>
    <dgm:cxn modelId="{5113BF9C-F46F-B441-9E50-6937469E797E}" type="presOf" srcId="{73C8BF98-30F3-4737-A1AE-432497A512C0}" destId="{26461C47-48C1-0E43-892C-C8FA4682D2F5}" srcOrd="0" destOrd="0" presId="urn:microsoft.com/office/officeart/2008/layout/LinedList"/>
    <dgm:cxn modelId="{F01087F1-D06D-4C0A-A6D9-DAFEAAF90A24}" srcId="{73FEE4A9-DB5D-439E-BFBB-8A764500DB7D}" destId="{103ADF72-BE02-4AE8-983D-A68D8CEA497E}" srcOrd="1" destOrd="0" parTransId="{26A53E89-6AD1-4CB1-8EFF-0C9E6CA8681E}" sibTransId="{FC889C03-4E3D-470A-B82B-A3E78C615315}"/>
    <dgm:cxn modelId="{E553803F-1F5F-AD4C-810D-180F08BBDA10}" type="presParOf" srcId="{F1C4E3E4-1F99-8D4D-BF4D-5A7F31A4DB99}" destId="{4836AD76-AE33-8140-A6F6-99571ED46B20}" srcOrd="0" destOrd="0" presId="urn:microsoft.com/office/officeart/2008/layout/LinedList"/>
    <dgm:cxn modelId="{4DB9A357-31A6-114F-9477-FA168E911C66}" type="presParOf" srcId="{F1C4E3E4-1F99-8D4D-BF4D-5A7F31A4DB99}" destId="{DE7BA76A-0C34-C140-A163-7D823AA6FD86}" srcOrd="1" destOrd="0" presId="urn:microsoft.com/office/officeart/2008/layout/LinedList"/>
    <dgm:cxn modelId="{BBDA31E4-8A24-F848-BC21-0B9616088A92}" type="presParOf" srcId="{DE7BA76A-0C34-C140-A163-7D823AA6FD86}" destId="{183CD0AF-B498-4D4D-9C50-581FBB2BD13C}" srcOrd="0" destOrd="0" presId="urn:microsoft.com/office/officeart/2008/layout/LinedList"/>
    <dgm:cxn modelId="{55DEF203-5388-EC46-93E2-B24AFE1305E6}" type="presParOf" srcId="{DE7BA76A-0C34-C140-A163-7D823AA6FD86}" destId="{FF76D68F-4FA7-2941-BBC8-F12A6389D3D6}" srcOrd="1" destOrd="0" presId="urn:microsoft.com/office/officeart/2008/layout/LinedList"/>
    <dgm:cxn modelId="{289E3FAC-AF37-264A-BF89-518354C0D410}" type="presParOf" srcId="{F1C4E3E4-1F99-8D4D-BF4D-5A7F31A4DB99}" destId="{0F2F77C0-D33D-DE4E-A8ED-A539A3E77034}" srcOrd="2" destOrd="0" presId="urn:microsoft.com/office/officeart/2008/layout/LinedList"/>
    <dgm:cxn modelId="{E10102FF-A9DA-0444-A3EC-F31363F1B925}" type="presParOf" srcId="{F1C4E3E4-1F99-8D4D-BF4D-5A7F31A4DB99}" destId="{4F4B77F5-1125-9B40-9396-1BFD3DAF6C49}" srcOrd="3" destOrd="0" presId="urn:microsoft.com/office/officeart/2008/layout/LinedList"/>
    <dgm:cxn modelId="{1CA92DB6-19C4-9643-B850-7DEFC42E55E2}" type="presParOf" srcId="{4F4B77F5-1125-9B40-9396-1BFD3DAF6C49}" destId="{5D10E4D1-FC34-0C45-8643-85B3F4AC582F}" srcOrd="0" destOrd="0" presId="urn:microsoft.com/office/officeart/2008/layout/LinedList"/>
    <dgm:cxn modelId="{58EACE8B-4F27-B148-808E-04C66996D6F2}" type="presParOf" srcId="{4F4B77F5-1125-9B40-9396-1BFD3DAF6C49}" destId="{89186376-5760-CB45-B219-80208F0990F2}" srcOrd="1" destOrd="0" presId="urn:microsoft.com/office/officeart/2008/layout/LinedList"/>
    <dgm:cxn modelId="{4D8808D7-BB9A-8742-B0CA-FB9CC72ABFC6}" type="presParOf" srcId="{F1C4E3E4-1F99-8D4D-BF4D-5A7F31A4DB99}" destId="{1D5324AC-AE57-B340-8DA2-1B69709CC790}" srcOrd="4" destOrd="0" presId="urn:microsoft.com/office/officeart/2008/layout/LinedList"/>
    <dgm:cxn modelId="{88A7F8E9-C20E-A24A-980B-37B93FC5444A}" type="presParOf" srcId="{F1C4E3E4-1F99-8D4D-BF4D-5A7F31A4DB99}" destId="{A3005B6C-440A-B44C-8FD9-AB2B745E442D}" srcOrd="5" destOrd="0" presId="urn:microsoft.com/office/officeart/2008/layout/LinedList"/>
    <dgm:cxn modelId="{EB5A7853-36FB-3348-94C5-D1C6E283BCF1}" type="presParOf" srcId="{A3005B6C-440A-B44C-8FD9-AB2B745E442D}" destId="{26461C47-48C1-0E43-892C-C8FA4682D2F5}" srcOrd="0" destOrd="0" presId="urn:microsoft.com/office/officeart/2008/layout/LinedList"/>
    <dgm:cxn modelId="{953B73ED-D6BC-804B-B13E-D3A4202A6AA8}" type="presParOf" srcId="{A3005B6C-440A-B44C-8FD9-AB2B745E442D}" destId="{9F118233-EE8D-B243-AF78-C7208B8A02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2548D-A00C-2948-97EB-26B5513E82D9}" type="doc">
      <dgm:prSet loTypeId="urn:microsoft.com/office/officeart/2005/8/layout/hProcess10" loCatId="icon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DF1A2-4568-B64E-9AD4-6D81928C200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3200" dirty="0" err="1"/>
            <a:t>Gãy</a:t>
          </a:r>
          <a:r>
            <a:rPr lang="en-US" sz="3200" dirty="0"/>
            <a:t> </a:t>
          </a:r>
          <a:r>
            <a:rPr lang="en-US" sz="3200" dirty="0" err="1"/>
            <a:t>xương</a:t>
          </a:r>
          <a:r>
            <a:rPr lang="en-US" sz="3200" dirty="0"/>
            <a:t> </a:t>
          </a:r>
          <a:r>
            <a:rPr lang="en-US" sz="3200" dirty="0" err="1"/>
            <a:t>này</a:t>
          </a:r>
          <a:r>
            <a:rPr lang="en-US" sz="3200" dirty="0"/>
            <a:t> </a:t>
          </a:r>
          <a:r>
            <a:rPr lang="en-US" sz="3200" dirty="0" err="1"/>
            <a:t>có</a:t>
          </a:r>
          <a:r>
            <a:rPr lang="en-US" sz="3200" dirty="0"/>
            <a:t> </a:t>
          </a:r>
          <a:r>
            <a:rPr lang="en-US" sz="3200" dirty="0" err="1"/>
            <a:t>gì</a:t>
          </a:r>
          <a:r>
            <a:rPr lang="en-US" sz="3200" dirty="0"/>
            <a:t> </a:t>
          </a:r>
          <a:r>
            <a:rPr lang="en-US" sz="3200" dirty="0" err="1"/>
            <a:t>đặc</a:t>
          </a:r>
          <a:r>
            <a:rPr lang="en-US" sz="3200" dirty="0"/>
            <a:t> </a:t>
          </a:r>
          <a:r>
            <a:rPr lang="en-US" sz="3200" dirty="0" err="1"/>
            <a:t>biệt</a:t>
          </a:r>
          <a:r>
            <a:rPr lang="en-US" sz="3200" dirty="0"/>
            <a:t>?</a:t>
          </a:r>
        </a:p>
      </dgm:t>
    </dgm:pt>
    <dgm:pt modelId="{FE63E416-4CA4-034E-8E07-6467D7DAC716}" type="parTrans" cxnId="{F4E6E6EC-0C59-8440-AA6D-16FC996D28C7}">
      <dgm:prSet/>
      <dgm:spPr/>
      <dgm:t>
        <a:bodyPr/>
        <a:lstStyle/>
        <a:p>
          <a:endParaRPr lang="en-US"/>
        </a:p>
      </dgm:t>
    </dgm:pt>
    <dgm:pt modelId="{D114571D-8A5B-2549-AB20-66CDAE6F8A29}" type="sibTrans" cxnId="{F4E6E6EC-0C59-8440-AA6D-16FC996D28C7}">
      <dgm:prSet/>
      <dgm:spPr/>
      <dgm:t>
        <a:bodyPr/>
        <a:lstStyle/>
        <a:p>
          <a:endParaRPr lang="en-US"/>
        </a:p>
      </dgm:t>
    </dgm:pt>
    <dgm:pt modelId="{63645B25-3E62-FB4C-B728-17453B68310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200" dirty="0" err="1"/>
            <a:t>Chẩn</a:t>
          </a:r>
          <a:r>
            <a:rPr lang="en-US" sz="3200" dirty="0"/>
            <a:t> </a:t>
          </a:r>
          <a:r>
            <a:rPr lang="en-US" sz="3200" dirty="0" err="1"/>
            <a:t>đoán</a:t>
          </a:r>
          <a:r>
            <a:rPr lang="en-US" sz="3200" dirty="0"/>
            <a:t> </a:t>
          </a:r>
          <a:r>
            <a:rPr lang="en-US" sz="3200" dirty="0" err="1"/>
            <a:t>xác</a:t>
          </a:r>
          <a:r>
            <a:rPr lang="en-US" sz="3200" dirty="0"/>
            <a:t> </a:t>
          </a:r>
          <a:r>
            <a:rPr lang="en-US" sz="3200" dirty="0" err="1"/>
            <a:t>định</a:t>
          </a:r>
          <a:r>
            <a:rPr lang="en-US" sz="3200" dirty="0"/>
            <a:t> </a:t>
          </a:r>
          <a:r>
            <a:rPr lang="en-US" sz="3200" dirty="0" err="1"/>
            <a:t>là</a:t>
          </a:r>
          <a:r>
            <a:rPr lang="en-US" sz="3200" dirty="0"/>
            <a:t> </a:t>
          </a:r>
          <a:r>
            <a:rPr lang="en-US" sz="3200" dirty="0" err="1"/>
            <a:t>gì</a:t>
          </a:r>
          <a:r>
            <a:rPr lang="en-US" sz="3200" dirty="0"/>
            <a:t>?</a:t>
          </a:r>
        </a:p>
      </dgm:t>
    </dgm:pt>
    <dgm:pt modelId="{A9721CAC-A061-654F-BE79-8DE7409FEC24}" type="parTrans" cxnId="{36B33A10-54E9-3540-AE50-10AB65857B2E}">
      <dgm:prSet/>
      <dgm:spPr/>
      <dgm:t>
        <a:bodyPr/>
        <a:lstStyle/>
        <a:p>
          <a:endParaRPr lang="en-US"/>
        </a:p>
      </dgm:t>
    </dgm:pt>
    <dgm:pt modelId="{6D48EC0B-728C-E747-9B51-D6737446BED5}" type="sibTrans" cxnId="{36B33A10-54E9-3540-AE50-10AB65857B2E}">
      <dgm:prSet/>
      <dgm:spPr/>
      <dgm:t>
        <a:bodyPr/>
        <a:lstStyle/>
        <a:p>
          <a:endParaRPr lang="en-US"/>
        </a:p>
      </dgm:t>
    </dgm:pt>
    <dgm:pt modelId="{5C98AF8E-3351-0848-9BE3-7E294FFAFE9B}" type="pres">
      <dgm:prSet presAssocID="{5682548D-A00C-2948-97EB-26B5513E82D9}" presName="Name0" presStyleCnt="0">
        <dgm:presLayoutVars>
          <dgm:dir/>
          <dgm:resizeHandles val="exact"/>
        </dgm:presLayoutVars>
      </dgm:prSet>
      <dgm:spPr/>
    </dgm:pt>
    <dgm:pt modelId="{CF4FCEFE-A011-9542-9DAA-9E89D8453CB7}" type="pres">
      <dgm:prSet presAssocID="{3F4DF1A2-4568-B64E-9AD4-6D81928C200E}" presName="composite" presStyleCnt="0"/>
      <dgm:spPr/>
    </dgm:pt>
    <dgm:pt modelId="{8177B4AE-F35D-FC4C-83B5-07C9F1B52724}" type="pres">
      <dgm:prSet presAssocID="{3F4DF1A2-4568-B64E-9AD4-6D81928C200E}" presName="imagSh" presStyleLbl="bgImgPlace1" presStyleIdx="0" presStyleCnt="2"/>
      <dgm:spPr/>
    </dgm:pt>
    <dgm:pt modelId="{8655A1F7-D63E-044B-A77E-ED1FE7A45547}" type="pres">
      <dgm:prSet presAssocID="{3F4DF1A2-4568-B64E-9AD4-6D81928C200E}" presName="txNode" presStyleLbl="node1" presStyleIdx="0" presStyleCnt="2" custLinFactNeighborX="-11363" custLinFactNeighborY="-57306">
        <dgm:presLayoutVars>
          <dgm:bulletEnabled val="1"/>
        </dgm:presLayoutVars>
      </dgm:prSet>
      <dgm:spPr/>
    </dgm:pt>
    <dgm:pt modelId="{F3FC9BEB-785F-E44B-86C1-7BC41A9396B0}" type="pres">
      <dgm:prSet presAssocID="{D114571D-8A5B-2549-AB20-66CDAE6F8A29}" presName="sibTrans" presStyleLbl="sibTrans2D1" presStyleIdx="0" presStyleCnt="1"/>
      <dgm:spPr/>
    </dgm:pt>
    <dgm:pt modelId="{8E847B0E-68DC-5844-A065-EA3BF42BFDA9}" type="pres">
      <dgm:prSet presAssocID="{D114571D-8A5B-2549-AB20-66CDAE6F8A29}" presName="connTx" presStyleLbl="sibTrans2D1" presStyleIdx="0" presStyleCnt="1"/>
      <dgm:spPr/>
    </dgm:pt>
    <dgm:pt modelId="{0FAA5347-A11D-A044-8197-940888C94ECF}" type="pres">
      <dgm:prSet presAssocID="{63645B25-3E62-FB4C-B728-17453B683109}" presName="composite" presStyleCnt="0"/>
      <dgm:spPr/>
    </dgm:pt>
    <dgm:pt modelId="{0EE8FBD5-0ABE-7643-93D7-884E8F9C7BA0}" type="pres">
      <dgm:prSet presAssocID="{63645B25-3E62-FB4C-B728-17453B683109}" presName="imagSh" presStyleLbl="bgImgPlace1" presStyleIdx="1" presStyleCnt="2"/>
      <dgm:spPr/>
    </dgm:pt>
    <dgm:pt modelId="{949724A6-895B-944F-B5D9-E93A93739980}" type="pres">
      <dgm:prSet presAssocID="{63645B25-3E62-FB4C-B728-17453B683109}" presName="txNode" presStyleLbl="node1" presStyleIdx="1" presStyleCnt="2" custLinFactNeighborX="-13029" custLinFactNeighborY="-57306">
        <dgm:presLayoutVars>
          <dgm:bulletEnabled val="1"/>
        </dgm:presLayoutVars>
      </dgm:prSet>
      <dgm:spPr/>
    </dgm:pt>
  </dgm:ptLst>
  <dgm:cxnLst>
    <dgm:cxn modelId="{36B33A10-54E9-3540-AE50-10AB65857B2E}" srcId="{5682548D-A00C-2948-97EB-26B5513E82D9}" destId="{63645B25-3E62-FB4C-B728-17453B683109}" srcOrd="1" destOrd="0" parTransId="{A9721CAC-A061-654F-BE79-8DE7409FEC24}" sibTransId="{6D48EC0B-728C-E747-9B51-D6737446BED5}"/>
    <dgm:cxn modelId="{9450CB1D-A907-9741-8CAF-33071D712979}" type="presOf" srcId="{5682548D-A00C-2948-97EB-26B5513E82D9}" destId="{5C98AF8E-3351-0848-9BE3-7E294FFAFE9B}" srcOrd="0" destOrd="0" presId="urn:microsoft.com/office/officeart/2005/8/layout/hProcess10"/>
    <dgm:cxn modelId="{CD1AC95B-A835-D145-A2AD-22FE0F0769A7}" type="presOf" srcId="{3F4DF1A2-4568-B64E-9AD4-6D81928C200E}" destId="{8655A1F7-D63E-044B-A77E-ED1FE7A45547}" srcOrd="0" destOrd="0" presId="urn:microsoft.com/office/officeart/2005/8/layout/hProcess10"/>
    <dgm:cxn modelId="{6671A043-1609-5E4C-B228-D64D003DFBE6}" type="presOf" srcId="{D114571D-8A5B-2549-AB20-66CDAE6F8A29}" destId="{8E847B0E-68DC-5844-A065-EA3BF42BFDA9}" srcOrd="1" destOrd="0" presId="urn:microsoft.com/office/officeart/2005/8/layout/hProcess10"/>
    <dgm:cxn modelId="{E5A5F981-0955-3842-97A9-0285BC5BD7FE}" type="presOf" srcId="{D114571D-8A5B-2549-AB20-66CDAE6F8A29}" destId="{F3FC9BEB-785F-E44B-86C1-7BC41A9396B0}" srcOrd="0" destOrd="0" presId="urn:microsoft.com/office/officeart/2005/8/layout/hProcess10"/>
    <dgm:cxn modelId="{7B5771B1-B475-8C42-8E4C-868060FD2280}" type="presOf" srcId="{63645B25-3E62-FB4C-B728-17453B683109}" destId="{949724A6-895B-944F-B5D9-E93A93739980}" srcOrd="0" destOrd="0" presId="urn:microsoft.com/office/officeart/2005/8/layout/hProcess10"/>
    <dgm:cxn modelId="{F4E6E6EC-0C59-8440-AA6D-16FC996D28C7}" srcId="{5682548D-A00C-2948-97EB-26B5513E82D9}" destId="{3F4DF1A2-4568-B64E-9AD4-6D81928C200E}" srcOrd="0" destOrd="0" parTransId="{FE63E416-4CA4-034E-8E07-6467D7DAC716}" sibTransId="{D114571D-8A5B-2549-AB20-66CDAE6F8A29}"/>
    <dgm:cxn modelId="{880FB941-CC74-C144-882B-3AA1B01648DD}" type="presParOf" srcId="{5C98AF8E-3351-0848-9BE3-7E294FFAFE9B}" destId="{CF4FCEFE-A011-9542-9DAA-9E89D8453CB7}" srcOrd="0" destOrd="0" presId="urn:microsoft.com/office/officeart/2005/8/layout/hProcess10"/>
    <dgm:cxn modelId="{30D5A764-72DD-D24B-912F-C074900E8321}" type="presParOf" srcId="{CF4FCEFE-A011-9542-9DAA-9E89D8453CB7}" destId="{8177B4AE-F35D-FC4C-83B5-07C9F1B52724}" srcOrd="0" destOrd="0" presId="urn:microsoft.com/office/officeart/2005/8/layout/hProcess10"/>
    <dgm:cxn modelId="{74BCA1DC-BF53-9541-A48C-F176B0BDBE26}" type="presParOf" srcId="{CF4FCEFE-A011-9542-9DAA-9E89D8453CB7}" destId="{8655A1F7-D63E-044B-A77E-ED1FE7A45547}" srcOrd="1" destOrd="0" presId="urn:microsoft.com/office/officeart/2005/8/layout/hProcess10"/>
    <dgm:cxn modelId="{ABAD2930-4BEF-FA4B-B919-23D5A37D3A8B}" type="presParOf" srcId="{5C98AF8E-3351-0848-9BE3-7E294FFAFE9B}" destId="{F3FC9BEB-785F-E44B-86C1-7BC41A9396B0}" srcOrd="1" destOrd="0" presId="urn:microsoft.com/office/officeart/2005/8/layout/hProcess10"/>
    <dgm:cxn modelId="{91AEE9B2-D1F1-6F44-AD09-1CF87644803F}" type="presParOf" srcId="{F3FC9BEB-785F-E44B-86C1-7BC41A9396B0}" destId="{8E847B0E-68DC-5844-A065-EA3BF42BFDA9}" srcOrd="0" destOrd="0" presId="urn:microsoft.com/office/officeart/2005/8/layout/hProcess10"/>
    <dgm:cxn modelId="{97DBFB4D-8901-9046-A35F-C01033C81AA8}" type="presParOf" srcId="{5C98AF8E-3351-0848-9BE3-7E294FFAFE9B}" destId="{0FAA5347-A11D-A044-8197-940888C94ECF}" srcOrd="2" destOrd="0" presId="urn:microsoft.com/office/officeart/2005/8/layout/hProcess10"/>
    <dgm:cxn modelId="{4E1943D6-D6D9-8A42-956B-DC1DB9AEB2BC}" type="presParOf" srcId="{0FAA5347-A11D-A044-8197-940888C94ECF}" destId="{0EE8FBD5-0ABE-7643-93D7-884E8F9C7BA0}" srcOrd="0" destOrd="0" presId="urn:microsoft.com/office/officeart/2005/8/layout/hProcess10"/>
    <dgm:cxn modelId="{E4036371-4A8E-9B42-8ACD-2AB7E94F6BF9}" type="presParOf" srcId="{0FAA5347-A11D-A044-8197-940888C94ECF}" destId="{949724A6-895B-944F-B5D9-E93A9373998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AD76-AE33-8140-A6F6-99571ED46B20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CD0AF-B498-4D4D-9C50-581FBB2BD13C}">
      <dsp:nvSpPr>
        <dsp:cNvPr id="0" name=""/>
        <dsp:cNvSpPr/>
      </dsp:nvSpPr>
      <dsp:spPr>
        <a:xfrm>
          <a:off x="0" y="2492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1/3 </a:t>
          </a:r>
          <a:r>
            <a:rPr lang="en-US" sz="3300" kern="1200" dirty="0" err="1"/>
            <a:t>giữa</a:t>
          </a:r>
          <a:r>
            <a:rPr lang="en-US" sz="3300" kern="1200" dirty="0"/>
            <a:t> </a:t>
          </a:r>
          <a:r>
            <a:rPr lang="en-US" sz="3300" kern="1200" dirty="0" err="1"/>
            <a:t>đùi</a:t>
          </a:r>
          <a:r>
            <a:rPr lang="en-US" sz="3300" kern="1200" dirty="0"/>
            <a:t> P: </a:t>
          </a:r>
          <a:r>
            <a:rPr lang="en-US" sz="3300" kern="1200" dirty="0" err="1"/>
            <a:t>sưng</a:t>
          </a:r>
          <a:r>
            <a:rPr lang="en-US" sz="3300" kern="1200" dirty="0"/>
            <a:t> </a:t>
          </a:r>
          <a:r>
            <a:rPr lang="en-US" sz="3300" kern="1200" dirty="0" err="1"/>
            <a:t>và</a:t>
          </a:r>
          <a:r>
            <a:rPr lang="en-US" sz="3300" kern="1200" dirty="0"/>
            <a:t> </a:t>
          </a:r>
          <a:r>
            <a:rPr lang="en-US" sz="3300" kern="1200" dirty="0" err="1"/>
            <a:t>gập</a:t>
          </a:r>
          <a:r>
            <a:rPr lang="en-US" sz="3300" kern="1200" dirty="0"/>
            <a:t> </a:t>
          </a:r>
          <a:r>
            <a:rPr lang="en-US" sz="3300" kern="1200" dirty="0" err="1"/>
            <a:t>góc</a:t>
          </a:r>
          <a:r>
            <a:rPr lang="en-US" sz="3300" kern="1200" dirty="0"/>
            <a:t> </a:t>
          </a:r>
          <a:r>
            <a:rPr lang="en-US" sz="3300" kern="1200" dirty="0" err="1"/>
            <a:t>mở</a:t>
          </a:r>
          <a:r>
            <a:rPr lang="en-US" sz="3300" kern="1200" dirty="0"/>
            <a:t> </a:t>
          </a:r>
          <a:r>
            <a:rPr lang="en-US" sz="3300" kern="1200" dirty="0" err="1"/>
            <a:t>vào</a:t>
          </a:r>
          <a:r>
            <a:rPr lang="en-US" sz="3300" kern="1200" dirty="0"/>
            <a:t> </a:t>
          </a:r>
          <a:r>
            <a:rPr lang="en-US" sz="3300" kern="1200" dirty="0" err="1"/>
            <a:t>trong</a:t>
          </a:r>
          <a:r>
            <a:rPr lang="en-US" sz="3300" kern="1200" dirty="0"/>
            <a:t>, </a:t>
          </a:r>
          <a:r>
            <a:rPr lang="en-US" sz="3300" kern="1200" dirty="0" err="1"/>
            <a:t>chân</a:t>
          </a:r>
          <a:r>
            <a:rPr lang="en-US" sz="3300" kern="1200" dirty="0"/>
            <a:t> </a:t>
          </a:r>
          <a:r>
            <a:rPr lang="en-US" sz="3300" kern="1200" dirty="0" err="1"/>
            <a:t>ngắn</a:t>
          </a:r>
          <a:r>
            <a:rPr lang="en-US" sz="3300" kern="1200" dirty="0"/>
            <a:t>, </a:t>
          </a:r>
          <a:r>
            <a:rPr lang="en-US" sz="3300" kern="1200" dirty="0" err="1"/>
            <a:t>bàn</a:t>
          </a:r>
          <a:r>
            <a:rPr lang="en-US" sz="3300" kern="1200" dirty="0"/>
            <a:t> </a:t>
          </a:r>
          <a:r>
            <a:rPr lang="en-US" sz="3300" kern="1200" dirty="0" err="1"/>
            <a:t>chân</a:t>
          </a:r>
          <a:r>
            <a:rPr lang="en-US" sz="3300" kern="1200" dirty="0"/>
            <a:t> </a:t>
          </a:r>
          <a:r>
            <a:rPr lang="en-US" sz="3300" kern="1200" dirty="0" err="1"/>
            <a:t>xoay</a:t>
          </a:r>
          <a:r>
            <a:rPr lang="en-US" sz="3300" kern="1200" dirty="0"/>
            <a:t> </a:t>
          </a:r>
          <a:r>
            <a:rPr lang="en-US" sz="3300" kern="1200" dirty="0" err="1"/>
            <a:t>ngoài</a:t>
          </a:r>
          <a:r>
            <a:rPr lang="en-US" sz="3300" kern="1200" dirty="0"/>
            <a:t>.</a:t>
          </a:r>
        </a:p>
      </dsp:txBody>
      <dsp:txXfrm>
        <a:off x="0" y="2492"/>
        <a:ext cx="4869656" cy="1700138"/>
      </dsp:txXfrm>
    </dsp:sp>
    <dsp:sp modelId="{0F2F77C0-D33D-DE4E-A8ED-A539A3E77034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0E4D1-FC34-0C45-8643-85B3F4AC582F}">
      <dsp:nvSpPr>
        <dsp:cNvPr id="0" name=""/>
        <dsp:cNvSpPr/>
      </dsp:nvSpPr>
      <dsp:spPr>
        <a:xfrm>
          <a:off x="0" y="1702630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Không có dấu hiệu tổn thương mạch máu thần kinh.</a:t>
          </a:r>
        </a:p>
      </dsp:txBody>
      <dsp:txXfrm>
        <a:off x="0" y="1702630"/>
        <a:ext cx="4869656" cy="1700138"/>
      </dsp:txXfrm>
    </dsp:sp>
    <dsp:sp modelId="{1D5324AC-AE57-B340-8DA2-1B69709CC790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61C47-48C1-0E43-892C-C8FA4682D2F5}">
      <dsp:nvSpPr>
        <dsp:cNvPr id="0" name=""/>
        <dsp:cNvSpPr/>
      </dsp:nvSpPr>
      <dsp:spPr>
        <a:xfrm>
          <a:off x="0" y="3402769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 err="1"/>
            <a:t>Chẩn</a:t>
          </a:r>
          <a:r>
            <a:rPr lang="en-US" sz="3300" b="1" i="1" kern="1200" dirty="0"/>
            <a:t> </a:t>
          </a:r>
          <a:r>
            <a:rPr lang="en-US" sz="3300" b="1" i="1" kern="1200" dirty="0" err="1"/>
            <a:t>đoán</a:t>
          </a:r>
          <a:r>
            <a:rPr lang="en-US" sz="3300" b="1" i="1" kern="1200" dirty="0"/>
            <a:t> </a:t>
          </a:r>
          <a:r>
            <a:rPr lang="en-US" sz="3300" b="1" i="1" kern="1200" dirty="0" err="1"/>
            <a:t>là</a:t>
          </a:r>
          <a:r>
            <a:rPr lang="en-US" sz="3300" b="1" i="1" kern="1200" dirty="0"/>
            <a:t> </a:t>
          </a:r>
          <a:r>
            <a:rPr lang="en-US" sz="3300" b="1" i="1" kern="1200" dirty="0" err="1"/>
            <a:t>gì</a:t>
          </a:r>
          <a:r>
            <a:rPr lang="en-US" sz="3300" b="1" i="1" kern="1200" dirty="0"/>
            <a:t> ? </a:t>
          </a:r>
          <a:endParaRPr lang="en-US" sz="3300" kern="1200" dirty="0"/>
        </a:p>
      </dsp:txBody>
      <dsp:txXfrm>
        <a:off x="0" y="3402769"/>
        <a:ext cx="4869656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7B4AE-F35D-FC4C-83B5-07C9F1B52724}">
      <dsp:nvSpPr>
        <dsp:cNvPr id="0" name=""/>
        <dsp:cNvSpPr/>
      </dsp:nvSpPr>
      <dsp:spPr>
        <a:xfrm>
          <a:off x="3407" y="0"/>
          <a:ext cx="3030727" cy="28287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55A1F7-D63E-044B-A77E-ED1FE7A45547}">
      <dsp:nvSpPr>
        <dsp:cNvPr id="0" name=""/>
        <dsp:cNvSpPr/>
      </dsp:nvSpPr>
      <dsp:spPr>
        <a:xfrm>
          <a:off x="152400" y="76205"/>
          <a:ext cx="3030727" cy="28287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Gãy</a:t>
          </a:r>
          <a:r>
            <a:rPr lang="en-US" sz="3200" kern="1200" dirty="0"/>
            <a:t> </a:t>
          </a:r>
          <a:r>
            <a:rPr lang="en-US" sz="3200" kern="1200" dirty="0" err="1"/>
            <a:t>xương</a:t>
          </a:r>
          <a:r>
            <a:rPr lang="en-US" sz="3200" kern="1200" dirty="0"/>
            <a:t> </a:t>
          </a:r>
          <a:r>
            <a:rPr lang="en-US" sz="3200" kern="1200" dirty="0" err="1"/>
            <a:t>này</a:t>
          </a:r>
          <a:r>
            <a:rPr lang="en-US" sz="3200" kern="1200" dirty="0"/>
            <a:t> </a:t>
          </a:r>
          <a:r>
            <a:rPr lang="en-US" sz="3200" kern="1200" dirty="0" err="1"/>
            <a:t>có</a:t>
          </a:r>
          <a:r>
            <a:rPr lang="en-US" sz="3200" kern="1200" dirty="0"/>
            <a:t> </a:t>
          </a:r>
          <a:r>
            <a:rPr lang="en-US" sz="3200" kern="1200" dirty="0" err="1"/>
            <a:t>gì</a:t>
          </a:r>
          <a:r>
            <a:rPr lang="en-US" sz="3200" kern="1200" dirty="0"/>
            <a:t> </a:t>
          </a:r>
          <a:r>
            <a:rPr lang="en-US" sz="3200" kern="1200" dirty="0" err="1"/>
            <a:t>đặc</a:t>
          </a:r>
          <a:r>
            <a:rPr lang="en-US" sz="3200" kern="1200" dirty="0"/>
            <a:t> </a:t>
          </a:r>
          <a:r>
            <a:rPr lang="en-US" sz="3200" kern="1200" dirty="0" err="1"/>
            <a:t>biệt</a:t>
          </a:r>
          <a:r>
            <a:rPr lang="en-US" sz="3200" kern="1200" dirty="0"/>
            <a:t>?</a:t>
          </a:r>
        </a:p>
      </dsp:txBody>
      <dsp:txXfrm>
        <a:off x="235251" y="159056"/>
        <a:ext cx="2865025" cy="2663024"/>
      </dsp:txXfrm>
    </dsp:sp>
    <dsp:sp modelId="{F3FC9BEB-785F-E44B-86C1-7BC41A9396B0}">
      <dsp:nvSpPr>
        <dsp:cNvPr id="0" name=""/>
        <dsp:cNvSpPr/>
      </dsp:nvSpPr>
      <dsp:spPr>
        <a:xfrm>
          <a:off x="3617919" y="1050242"/>
          <a:ext cx="583784" cy="728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17919" y="1195890"/>
        <a:ext cx="408649" cy="436945"/>
      </dsp:txXfrm>
    </dsp:sp>
    <dsp:sp modelId="{0EE8FBD5-0ABE-7643-93D7-884E8F9C7BA0}">
      <dsp:nvSpPr>
        <dsp:cNvPr id="0" name=""/>
        <dsp:cNvSpPr/>
      </dsp:nvSpPr>
      <dsp:spPr>
        <a:xfrm>
          <a:off x="4702091" y="0"/>
          <a:ext cx="3030727" cy="28287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9724A6-895B-944F-B5D9-E93A93739980}">
      <dsp:nvSpPr>
        <dsp:cNvPr id="0" name=""/>
        <dsp:cNvSpPr/>
      </dsp:nvSpPr>
      <dsp:spPr>
        <a:xfrm>
          <a:off x="4800592" y="76205"/>
          <a:ext cx="3030727" cy="282872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Chẩn</a:t>
          </a:r>
          <a:r>
            <a:rPr lang="en-US" sz="3200" kern="1200" dirty="0"/>
            <a:t> </a:t>
          </a:r>
          <a:r>
            <a:rPr lang="en-US" sz="3200" kern="1200" dirty="0" err="1"/>
            <a:t>đoán</a:t>
          </a:r>
          <a:r>
            <a:rPr lang="en-US" sz="3200" kern="1200" dirty="0"/>
            <a:t> </a:t>
          </a:r>
          <a:r>
            <a:rPr lang="en-US" sz="3200" kern="1200" dirty="0" err="1"/>
            <a:t>xác</a:t>
          </a:r>
          <a:r>
            <a:rPr lang="en-US" sz="3200" kern="1200" dirty="0"/>
            <a:t> </a:t>
          </a:r>
          <a:r>
            <a:rPr lang="en-US" sz="3200" kern="1200" dirty="0" err="1"/>
            <a:t>định</a:t>
          </a:r>
          <a:r>
            <a:rPr lang="en-US" sz="3200" kern="1200" dirty="0"/>
            <a:t> </a:t>
          </a:r>
          <a:r>
            <a:rPr lang="en-US" sz="3200" kern="1200" dirty="0" err="1"/>
            <a:t>là</a:t>
          </a:r>
          <a:r>
            <a:rPr lang="en-US" sz="3200" kern="1200" dirty="0"/>
            <a:t> </a:t>
          </a:r>
          <a:r>
            <a:rPr lang="en-US" sz="3200" kern="1200" dirty="0" err="1"/>
            <a:t>gì</a:t>
          </a:r>
          <a:r>
            <a:rPr lang="en-US" sz="3200" kern="1200" dirty="0"/>
            <a:t>?</a:t>
          </a:r>
        </a:p>
      </dsp:txBody>
      <dsp:txXfrm>
        <a:off x="4883443" y="159056"/>
        <a:ext cx="2865025" cy="2663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05:48:1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15BC97-B2B0-A149-93D2-9603297A7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929D-0B39-BB47-B5C7-A92CC8E09F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2583A61-17FA-1F40-A44E-88738943586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BC899D-5B2D-CB40-A3B7-D5EEE4204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033F86-7A4F-0F4C-81F6-35D4E57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D07C-1FF2-3F46-A37D-B4EA16C98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4936-7F34-CC4E-836A-9495A7F1D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4202E0-3C5D-3143-A7D7-E327F11B6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5A26-0376-4B43-B645-288FAC2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4DB6-9D1E-DB40-82B4-6CD81CA462B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9C52-377B-AB43-A2C6-3D00DD49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F44E-BC02-C04B-B638-03A0F52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F61F6-F226-7A45-B132-9210D59D7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8336-C665-9042-AC14-9BDA8ED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B031-35FC-4244-989D-8E1DADBF2B7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7933-40B4-964C-9449-C0DACBA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F3CE-F470-164D-B388-32BC5EB7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ACF3-1364-3A44-A92A-3CD1D0076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CBC5-FCD9-D84A-9853-8CD7C6D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0C34-C041-6A43-B505-F11A4F702EA8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4DC-0EC2-6445-99A6-D9B0DA5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C4EE-C4B3-4945-8CC5-7B8DD79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B067-A6CF-E146-BA7C-980863C59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7352-B6C4-834F-B87A-1C53BED4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E5C89-4712-7148-B345-7C65C5D25BFB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201A-E8D9-E44E-9CE7-6A27211A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41B6-186D-8A4D-9049-F77C0518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26CF-F34C-4F43-A310-7B355E85B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A08C-0954-0F48-AFC3-C908E76A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0260D-BBA0-8049-AD93-DCAA6F70CFF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2EE8-7EE1-7B4B-903F-2DCEF78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029E-3B66-5D41-B0EA-C169AD6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DBD1E-40ED-F34F-A4D9-35123E4E1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3EB73B-E149-C84F-BB84-1C1C3604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BB0C4-1531-3949-9FE5-0EE40D6B9C6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60304B-C2A3-8248-8970-D412A972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120922-BDC4-E345-BBBB-FFA529C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2A7FB-B0B0-6441-A8ED-CE20F2FA8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79F015-24A8-7A49-931A-172B8FE1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D837-513D-5242-AE0D-B9278778710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E09A38-1BBE-B84B-92F0-63E8500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ED56ED-78A3-BE4D-8BB9-45045EB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8C4A-DD9C-F840-BBF2-C03A5496E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041016-0CD0-E941-8387-29C9407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264A-EC79-AA44-897E-EC103CECB88D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A15A4A-2EDC-1843-A28F-C4E409C0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24E7A-7EBB-4047-B0E3-4311F9FB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1294-0FE2-5245-AE24-5EC71402E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2ECC9-B054-E945-B1CF-EE0FAF1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FEC6-47AE-8247-97EC-A371D4633F2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8F80E0-B3E0-9846-9EE6-086D9E75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17F63D-7903-984F-846A-AD5E211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A12D-5D3D-6248-9E5E-9CEEA4254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ABE0E0-77BD-F445-8E21-911EC267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295D-9768-5B45-9603-71524981B3F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B60B6-72FF-584E-9035-AA431EF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945B5-524E-1047-8706-C638F944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3FA85-0FB7-2A4F-B006-56D4B04F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487571-5E1E-5A43-AB18-8B74501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6B2E-19C1-BE4B-B16D-26632D2A3E4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433CA9-E8DD-9042-B20A-20406E2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A0A4F7-A093-E044-8251-AA7D5C03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5285-7AEF-EA41-9340-6165BCB73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BD1C92-E958-404B-A7BF-13FBE9AC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FBDDB33-3E27-FF44-9373-0E2FBD83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61F0-A80A-8147-91BD-E1E48EAD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678900-C319-1641-BD59-E81451DA042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1645-FC34-C346-8617-128E4260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D804-5134-7349-A8C1-16F65823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B70FE1-F062-3049-A798-103E1D869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11095582-6247-5446-B8BD-7E3AA21AC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41304" y="2362200"/>
            <a:ext cx="7696200" cy="1564716"/>
          </a:xfrm>
        </p:spPr>
        <p:txBody>
          <a:bodyPr>
            <a:normAutofit/>
          </a:bodyPr>
          <a:lstStyle/>
          <a:p>
            <a:pPr algn="l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ĐẠI C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 GÃY X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0751-69E2-8941-B5D5-4337BA72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5134615"/>
            <a:ext cx="6858000" cy="127168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TS.BS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Ngọc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Quyên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Ths.BS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Hoàng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Trúc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Ph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</a:rPr>
              <a:t>ươ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ng</a:t>
            </a:r>
          </a:p>
        </p:txBody>
      </p:sp>
      <p:sp>
        <p:nvSpPr>
          <p:cNvPr id="307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Freeform: Shape 7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CE64BCB-7223-1A40-8CB5-30343966D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phim</a:t>
            </a:r>
            <a:r>
              <a:rPr lang="en-US" altLang="en-US" dirty="0"/>
              <a:t> X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BN </a:t>
            </a:r>
            <a:r>
              <a:rPr lang="en-US" altLang="en-US" dirty="0" err="1"/>
              <a:t>này</a:t>
            </a:r>
            <a:r>
              <a:rPr lang="en-US" altLang="en-US" dirty="0"/>
              <a:t>,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xương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?</a:t>
            </a:r>
          </a:p>
          <a:p>
            <a:pPr marL="0" indent="0">
              <a:buNone/>
            </a:pPr>
            <a:endParaRPr lang="en-US" altLang="en-US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n-US" altLang="en-US" dirty="0" err="1"/>
              <a:t>Vỏ</a:t>
            </a:r>
            <a:r>
              <a:rPr lang="en-US" altLang="en-US" dirty="0"/>
              <a:t> </a:t>
            </a:r>
            <a:r>
              <a:rPr lang="en-US" altLang="en-US" dirty="0" err="1"/>
              <a:t>xương</a:t>
            </a:r>
            <a:r>
              <a:rPr lang="en-US" altLang="en-US" dirty="0"/>
              <a:t> </a:t>
            </a:r>
            <a:r>
              <a:rPr lang="en-US" altLang="en-US" dirty="0" err="1"/>
              <a:t>thấu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endParaRPr lang="en-US" altLang="en-US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n-US" altLang="en-US" dirty="0" err="1"/>
              <a:t>Vỏ</a:t>
            </a:r>
            <a:r>
              <a:rPr lang="en-US" altLang="en-US" dirty="0"/>
              <a:t> </a:t>
            </a:r>
            <a:r>
              <a:rPr lang="en-US" altLang="en-US" dirty="0" err="1"/>
              <a:t>xương</a:t>
            </a:r>
            <a:r>
              <a:rPr lang="en-US" altLang="en-US" dirty="0"/>
              <a:t> </a:t>
            </a:r>
            <a:r>
              <a:rPr lang="en-US" altLang="en-US" dirty="0" err="1"/>
              <a:t>nham</a:t>
            </a:r>
            <a:r>
              <a:rPr lang="en-US" altLang="en-US" dirty="0"/>
              <a:t> </a:t>
            </a:r>
            <a:r>
              <a:rPr lang="en-US" altLang="en-US" dirty="0" err="1"/>
              <a:t>nhở</a:t>
            </a:r>
            <a:endParaRPr lang="en-US" altLang="en-US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n-US" altLang="en-US" dirty="0" err="1"/>
              <a:t>Vỏ</a:t>
            </a:r>
            <a:r>
              <a:rPr lang="en-US" altLang="en-US" dirty="0"/>
              <a:t> </a:t>
            </a:r>
            <a:r>
              <a:rPr lang="en-US" altLang="en-US" dirty="0" err="1"/>
              <a:t>xương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dày</a:t>
            </a:r>
            <a:endParaRPr lang="en-US" altLang="en-US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màng</a:t>
            </a:r>
            <a:r>
              <a:rPr lang="en-US" altLang="en-US" dirty="0"/>
              <a:t> </a:t>
            </a:r>
            <a:r>
              <a:rPr lang="en-US" altLang="en-US" dirty="0" err="1"/>
              <a:t>xương</a:t>
            </a:r>
            <a:endParaRPr lang="en-US" alt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CF6BBC1-9581-5246-9C6A-7F661B7DD44C}"/>
              </a:ext>
            </a:extLst>
          </p:cNvPr>
          <p:cNvSpPr/>
          <p:nvPr/>
        </p:nvSpPr>
        <p:spPr>
          <a:xfrm>
            <a:off x="1066800" y="3505200"/>
            <a:ext cx="3811044" cy="533400"/>
          </a:xfrm>
          <a:prstGeom prst="frame">
            <a:avLst>
              <a:gd name="adj1" fmla="val 54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53B27EB-F52F-6444-8A3F-734FABE0FCE3}"/>
              </a:ext>
            </a:extLst>
          </p:cNvPr>
          <p:cNvSpPr/>
          <p:nvPr/>
        </p:nvSpPr>
        <p:spPr>
          <a:xfrm>
            <a:off x="1066800" y="4038600"/>
            <a:ext cx="4572000" cy="533400"/>
          </a:xfrm>
          <a:prstGeom prst="frame">
            <a:avLst>
              <a:gd name="adj1" fmla="val 54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413" y="320675"/>
            <a:ext cx="3249612" cy="6180138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035" name="Title 4">
            <a:extLst>
              <a:ext uri="{FF2B5EF4-FFF2-40B4-BE49-F238E27FC236}">
                <a16:creationId xmlns:a16="http://schemas.microsoft.com/office/drawing/2014/main" id="{E03977D1-3ABF-A24E-B56B-F63ECA4BE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-641350"/>
            <a:ext cx="2743200" cy="2887663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en-US" sz="4200">
                <a:solidFill>
                  <a:srgbClr val="FFFFFF"/>
                </a:solidFill>
              </a:rPr>
              <a:t>X Quang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4F56-F099-804A-A72C-DDDF89A4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413" y="4170363"/>
            <a:ext cx="2743200" cy="2154237"/>
          </a:xfrm>
        </p:spPr>
        <p:txBody>
          <a:bodyPr rtlCol="0">
            <a:normAutofit fontScale="77500" lnSpcReduction="20000"/>
          </a:bodyPr>
          <a:lstStyle/>
          <a:p>
            <a:pPr marL="0" indent="0" algn="ctr" fontAlgn="auto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err="1">
                <a:solidFill>
                  <a:srgbClr val="FFFFFF"/>
                </a:solidFill>
              </a:rPr>
              <a:t>Hãy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đọc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phim</a:t>
            </a:r>
            <a:r>
              <a:rPr lang="en-US" sz="4000" dirty="0">
                <a:solidFill>
                  <a:srgbClr val="FFFFFF"/>
                </a:solidFill>
              </a:rPr>
              <a:t> XQ </a:t>
            </a:r>
            <a:r>
              <a:rPr lang="en-US" sz="4000" dirty="0" err="1">
                <a:solidFill>
                  <a:srgbClr val="FFFFFF"/>
                </a:solidFill>
              </a:rPr>
              <a:t>và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nhận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xét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3763" y="3910013"/>
            <a:ext cx="19399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8" name="Picture 11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8D48FEB1-86C8-EB49-ABDD-8E900BCB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46075"/>
            <a:ext cx="3733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2B2A323-DAD7-5E4F-B4D1-7735974A4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471223"/>
              </p:ext>
            </p:extLst>
          </p:nvPr>
        </p:nvGraphicFramePr>
        <p:xfrm>
          <a:off x="457200" y="2133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8EF7AF3-957A-5D4B-B575-C4292BBD0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altLang="en-US" sz="3600"/>
              <a:t>Ngoài Biphosphonate các thuốc nào có thể làm suy yếu sức mạnh xương ?</a:t>
            </a:r>
          </a:p>
        </p:txBody>
      </p:sp>
    </p:spTree>
    <p:extLst>
      <p:ext uri="{BB962C8B-B14F-4D97-AF65-F5344CB8AC3E}">
        <p14:creationId xmlns:p14="http://schemas.microsoft.com/office/powerpoint/2010/main" val="40368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188" y="0"/>
            <a:ext cx="81819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24" name="Title 1">
            <a:extLst>
              <a:ext uri="{FF2B5EF4-FFF2-40B4-BE49-F238E27FC236}">
                <a16:creationId xmlns:a16="http://schemas.microsoft.com/office/drawing/2014/main" id="{F9BA8951-6117-F545-B21C-747BFCCB4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4413" y="2043113"/>
            <a:ext cx="4578350" cy="2032000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en-US" sz="6000">
                <a:solidFill>
                  <a:srgbClr val="FFFFFF"/>
                </a:solidFill>
              </a:rPr>
              <a:t>Case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907B9A14-CA44-4B45-A1E5-90AE11104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cs typeface="Times New Roman" panose="02020603050405020304" pitchFamily="18" charset="0"/>
              </a:rPr>
              <a:t>Bệnh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nữ</a:t>
            </a:r>
            <a:r>
              <a:rPr lang="en-US" altLang="en-US" dirty="0">
                <a:cs typeface="Times New Roman" panose="02020603050405020304" pitchFamily="18" charset="0"/>
              </a:rPr>
              <a:t> 65 </a:t>
            </a:r>
            <a:r>
              <a:rPr lang="en-US" altLang="en-US" dirty="0" err="1">
                <a:cs typeface="Times New Roman" panose="02020603050405020304" pitchFamily="18" charset="0"/>
              </a:rPr>
              <a:t>tuổi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vi-VN" altLang="en-US" dirty="0"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mãn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kinh</a:t>
            </a:r>
            <a:r>
              <a:rPr lang="en-US" altLang="en-US" dirty="0">
                <a:cs typeface="Times New Roman" panose="02020603050405020304" pitchFamily="18" charset="0"/>
              </a:rPr>
              <a:t> 10 </a:t>
            </a:r>
            <a:r>
              <a:rPr lang="en-US" altLang="en-US" dirty="0" err="1">
                <a:cs typeface="Times New Roman" panose="02020603050405020304" pitchFamily="18" charset="0"/>
              </a:rPr>
              <a:t>năm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cs typeface="Times New Roman" panose="02020603050405020304" pitchFamily="18" charset="0"/>
              </a:rPr>
              <a:t>Sáng</a:t>
            </a:r>
            <a:r>
              <a:rPr lang="en-US" altLang="en-US" dirty="0">
                <a:cs typeface="Times New Roman" panose="02020603050405020304" pitchFamily="18" charset="0"/>
              </a:rPr>
              <a:t> nay </a:t>
            </a:r>
            <a:r>
              <a:rPr lang="en-US" altLang="en-US" dirty="0" err="1"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đang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ngồi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giường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đứng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lên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trượt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chân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té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ngồi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lại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giường</a:t>
            </a:r>
            <a:r>
              <a:rPr lang="en-US" altLang="en-US" dirty="0">
                <a:cs typeface="Times New Roman" panose="02020603050405020304" pitchFamily="18" charset="0"/>
              </a:rPr>
              <a:t>. Sau </a:t>
            </a:r>
            <a:r>
              <a:rPr lang="en-US" altLang="en-US" dirty="0" err="1">
                <a:cs typeface="Times New Roman" panose="02020603050405020304" pitchFamily="18" charset="0"/>
              </a:rPr>
              <a:t>té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đùi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phải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đứng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cs typeface="Times New Roman" panose="02020603050405020304" pitchFamily="18" charset="0"/>
              </a:rPr>
              <a:t>Bà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đưa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cấp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cứu</a:t>
            </a:r>
            <a:r>
              <a:rPr lang="en-US" altLang="en-US" dirty="0">
                <a:cs typeface="Times New Roman" panose="02020603050405020304" pitchFamily="18" charset="0"/>
              </a:rPr>
              <a:t> 4 </a:t>
            </a:r>
            <a:r>
              <a:rPr lang="en-US" altLang="en-US" dirty="0" err="1">
                <a:cs typeface="Times New Roman" panose="02020603050405020304" pitchFamily="18" charset="0"/>
              </a:rPr>
              <a:t>giờ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chấn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thương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69" name="Content Placeholder 2">
            <a:extLst>
              <a:ext uri="{FF2B5EF4-FFF2-40B4-BE49-F238E27FC236}">
                <a16:creationId xmlns:a16="http://schemas.microsoft.com/office/drawing/2014/main" id="{A8397B6B-43B5-734C-B1AC-76C469F7E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863102"/>
            <a:ext cx="7375161" cy="2945574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7" name="Title 1">
            <a:extLst>
              <a:ext uri="{FF2B5EF4-FFF2-40B4-BE49-F238E27FC236}">
                <a16:creationId xmlns:a16="http://schemas.microsoft.com/office/drawing/2014/main" id="{06616109-BFC1-0540-96A1-36AC89A0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 ảnh lâm sàng</a:t>
            </a:r>
          </a:p>
        </p:txBody>
      </p:sp>
      <p:pic>
        <p:nvPicPr>
          <p:cNvPr id="34818" name="Content Placeholder 3">
            <a:extLst>
              <a:ext uri="{FF2B5EF4-FFF2-40B4-BE49-F238E27FC236}">
                <a16:creationId xmlns:a16="http://schemas.microsoft.com/office/drawing/2014/main" id="{C3F01211-8CE2-9A42-824C-51E91162E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7" y="1675227"/>
            <a:ext cx="6509924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5841" name="Title 1">
            <a:extLst>
              <a:ext uri="{FF2B5EF4-FFF2-40B4-BE49-F238E27FC236}">
                <a16:creationId xmlns:a16="http://schemas.microsoft.com/office/drawing/2014/main" id="{E48E9542-CD71-B54F-A1E5-97C733002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en-US" sz="3600" b="1" dirty="0" err="1">
                <a:solidFill>
                  <a:srgbClr val="FFFFFF"/>
                </a:solidFill>
              </a:rPr>
              <a:t>Khám</a:t>
            </a:r>
            <a:r>
              <a:rPr lang="en-US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en-US" sz="3600" b="1" dirty="0" err="1">
                <a:solidFill>
                  <a:srgbClr val="FFFFFF"/>
                </a:solidFill>
              </a:rPr>
              <a:t>lâm</a:t>
            </a:r>
            <a:r>
              <a:rPr lang="en-US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en-US" sz="3600" b="1" dirty="0" err="1">
                <a:solidFill>
                  <a:srgbClr val="FFFFFF"/>
                </a:solidFill>
              </a:rPr>
              <a:t>sàng</a:t>
            </a:r>
            <a:endParaRPr lang="en-US" alt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5843" name="Content Placeholder 2">
            <a:extLst>
              <a:ext uri="{FF2B5EF4-FFF2-40B4-BE49-F238E27FC236}">
                <a16:creationId xmlns:a16="http://schemas.microsoft.com/office/drawing/2014/main" id="{AC846997-67E4-49E9-AB18-CF4A1EBF9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24743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BBF08ABF-EC4C-9B4E-9F19-F5A4DEDBA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647" y="1676400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600" dirty="0" err="1"/>
              <a:t>Ở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bệnh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này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bạn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cần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chú</a:t>
            </a:r>
            <a:r>
              <a:rPr lang="en-US" altLang="en-US" sz="3600" dirty="0"/>
              <a:t> </a:t>
            </a:r>
            <a:r>
              <a:rPr lang="en-US" altLang="en-US" sz="3600" dirty="0" err="1"/>
              <a:t>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yếu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tố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nào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trong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tiền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sử</a:t>
            </a:r>
            <a:r>
              <a:rPr lang="en-US" altLang="en-US" sz="36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0" name="Graphic 69" descr="Line Arrow: Straight">
            <a:extLst>
              <a:ext uri="{FF2B5EF4-FFF2-40B4-BE49-F238E27FC236}">
                <a16:creationId xmlns:a16="http://schemas.microsoft.com/office/drawing/2014/main" id="{93769C03-6123-4487-8534-7813F199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6B9E4788-20A5-ED4D-8E9A-D83337D0C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nhập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viện</a:t>
            </a:r>
            <a:r>
              <a:rPr lang="en-US" altLang="en-US" dirty="0">
                <a:cs typeface="Times New Roman" panose="02020603050405020304" pitchFamily="18" charset="0"/>
              </a:rPr>
              <a:t> 6 n</a:t>
            </a:r>
            <a:r>
              <a:rPr lang="vi-VN" altLang="en-US" dirty="0">
                <a:cs typeface="Times New Roman" panose="02020603050405020304" pitchFamily="18" charset="0"/>
              </a:rPr>
              <a:t>ă</a:t>
            </a:r>
            <a:r>
              <a:rPr lang="en-US" altLang="en-US" dirty="0">
                <a:cs typeface="Times New Roman" panose="02020603050405020304" pitchFamily="18" charset="0"/>
              </a:rPr>
              <a:t>m, </a:t>
            </a:r>
            <a:r>
              <a:rPr lang="en-US" altLang="en-US" dirty="0" err="1">
                <a:cs typeface="Times New Roman" panose="02020603050405020304" pitchFamily="18" charset="0"/>
              </a:rPr>
              <a:t>bệnh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vi-VN" altLang="en-US" dirty="0">
                <a:cs typeface="Times New Roman" panose="02020603050405020304" pitchFamily="18" charset="0"/>
              </a:rPr>
              <a:t>đ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khám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bệnh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chẩn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đoán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bị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cs typeface="Times New Roman" panose="02020603050405020304" pitchFamily="18" charset="0"/>
              </a:rPr>
              <a:t>loãng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xương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cs typeface="Times New Roman" panose="02020603050405020304" pitchFamily="18" charset="0"/>
              </a:rPr>
              <a:t>Bác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sĩ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thuốc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biphosphonate</a:t>
            </a:r>
            <a:r>
              <a:rPr lang="en-US" altLang="en-US" dirty="0">
                <a:cs typeface="Times New Roman" panose="02020603050405020304" pitchFamily="18" charset="0"/>
              </a:rPr>
              <a:t> 70mg/1 </a:t>
            </a:r>
            <a:r>
              <a:rPr lang="en-US" altLang="en-US" dirty="0" err="1"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cs typeface="Times New Roman" panose="02020603050405020304" pitchFamily="18" charset="0"/>
              </a:rPr>
              <a:t>/ 1tuần (</a:t>
            </a:r>
            <a:r>
              <a:rPr lang="en-US" altLang="en-US" dirty="0" err="1">
                <a:cs typeface="Times New Roman" panose="02020603050405020304" pitchFamily="18" charset="0"/>
              </a:rPr>
              <a:t>thuốc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điều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loãng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xương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uống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tục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đến</a:t>
            </a:r>
            <a:r>
              <a:rPr lang="en-US" altLang="en-US" dirty="0">
                <a:cs typeface="Times New Roman" panose="02020603050405020304" pitchFamily="18" charset="0"/>
              </a:rPr>
              <a:t> nay.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3DD3F-DB98-1841-8819-4A786D2C3692}"/>
              </a:ext>
            </a:extLst>
          </p:cNvPr>
          <p:cNvSpPr/>
          <p:nvPr/>
        </p:nvSpPr>
        <p:spPr>
          <a:xfrm>
            <a:off x="1162050" y="4876800"/>
            <a:ext cx="6819900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Biphosphonate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động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lên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xương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thế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nào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khi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lâu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dài</a:t>
            </a:r>
            <a:r>
              <a:rPr lang="en-US" altLang="en-US" sz="36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B19AE4D7-34FE-6D4C-8D7B-AEC2B4808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/>
              <a:t>Đề </a:t>
            </a:r>
            <a:r>
              <a:rPr lang="en-US" altLang="en-US" dirty="0" err="1"/>
              <a:t>nghị</a:t>
            </a:r>
            <a:r>
              <a:rPr lang="en-US" altLang="en-US" dirty="0"/>
              <a:t> cận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sàng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vi-VN" altLang="en-US" dirty="0"/>
              <a:t>đị</a:t>
            </a:r>
            <a:r>
              <a:rPr lang="en-US" altLang="en-US" dirty="0" err="1"/>
              <a:t>nh</a:t>
            </a:r>
            <a:r>
              <a:rPr lang="en-US" altLang="en-US" dirty="0"/>
              <a:t> chẩn </a:t>
            </a:r>
            <a:r>
              <a:rPr lang="vi-VN" altLang="en-US" dirty="0"/>
              <a:t>đ</a:t>
            </a:r>
            <a:r>
              <a:rPr lang="en-US" altLang="en-US" dirty="0" err="1"/>
              <a:t>oán</a:t>
            </a:r>
            <a:r>
              <a:rPr lang="en-US" alt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21436-3018-674D-B3C4-FAABEAA3B790}"/>
                  </a:ext>
                </a:extLst>
              </p14:cNvPr>
              <p14:cNvContentPartPr/>
              <p14:nvPr/>
            </p14:nvContentPartPr>
            <p14:xfrm>
              <a:off x="-369270" y="475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21436-3018-674D-B3C4-FAABEAA3B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8270" y="466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87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315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ĐẠI CƯƠNG GÃY XƯƠNG</vt:lpstr>
      <vt:lpstr>Case 2</vt:lpstr>
      <vt:lpstr>PowerPoint Presentation</vt:lpstr>
      <vt:lpstr>PowerPoint Presentation</vt:lpstr>
      <vt:lpstr>Hình ảnh lâm sàng</vt:lpstr>
      <vt:lpstr>Khám lâm sàng</vt:lpstr>
      <vt:lpstr>PowerPoint Presentation</vt:lpstr>
      <vt:lpstr>PowerPoint Presentation</vt:lpstr>
      <vt:lpstr>PowerPoint Presentation</vt:lpstr>
      <vt:lpstr>PowerPoint Presentation</vt:lpstr>
      <vt:lpstr>X Quang</vt:lpstr>
      <vt:lpstr>PowerPoint Presentation</vt:lpstr>
      <vt:lpstr>Ngoài Biphosphonate các thuốc nào có thể làm suy yếu sức mạnh xương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CƯƠNG GÃY XƯƠNG</dc:title>
  <dc:creator>Le Ngoc Quyen</dc:creator>
  <cp:lastModifiedBy>Huynh Minh Thanh</cp:lastModifiedBy>
  <cp:revision>6</cp:revision>
  <dcterms:created xsi:type="dcterms:W3CDTF">2019-08-27T10:24:40Z</dcterms:created>
  <dcterms:modified xsi:type="dcterms:W3CDTF">2020-05-31T16:27:12Z</dcterms:modified>
</cp:coreProperties>
</file>