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9" r:id="rId3"/>
    <p:sldId id="287" r:id="rId4"/>
    <p:sldId id="338" r:id="rId5"/>
    <p:sldId id="340" r:id="rId6"/>
    <p:sldId id="364" r:id="rId7"/>
    <p:sldId id="285" r:id="rId8"/>
    <p:sldId id="366" r:id="rId9"/>
    <p:sldId id="367" r:id="rId10"/>
    <p:sldId id="372" r:id="rId11"/>
    <p:sldId id="368" r:id="rId12"/>
    <p:sldId id="373" r:id="rId13"/>
    <p:sldId id="288" r:id="rId14"/>
    <p:sldId id="290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93333"/>
  </p:normalViewPr>
  <p:slideViewPr>
    <p:cSldViewPr>
      <p:cViewPr varScale="1">
        <p:scale>
          <a:sx n="67" d="100"/>
          <a:sy n="67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15BC97-B2B0-A149-93D2-9603297A7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929D-0B39-BB47-B5C7-A92CC8E09F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2583A61-17FA-1F40-A44E-887389435864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BC899D-5B2D-CB40-A3B7-D5EEE4204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033F86-7A4F-0F4C-81F6-35D4E572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D07C-1FF2-3F46-A37D-B4EA16C98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4936-7F34-CC4E-836A-9495A7F1D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4202E0-3C5D-3143-A7D7-E327F11B6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5A26-0376-4B43-B645-288FAC2D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4DB6-9D1E-DB40-82B4-6CD81CA462B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9C52-377B-AB43-A2C6-3D00DD49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F44E-BC02-C04B-B638-03A0F52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F61F6-F226-7A45-B132-9210D59D7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8336-C665-9042-AC14-9BDA8EDB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3B031-35FC-4244-989D-8E1DADBF2B7E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7933-40B4-964C-9449-C0DACBA2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F3CE-F470-164D-B388-32BC5EB7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ACF3-1364-3A44-A92A-3CD1D0076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CBC5-FCD9-D84A-9853-8CD7C6DB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0C34-C041-6A43-B505-F11A4F702EA8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4DC-0EC2-6445-99A6-D9B0DA5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C4EE-C4B3-4945-8CC5-7B8DD79B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B067-A6CF-E146-BA7C-980863C59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7352-B6C4-834F-B87A-1C53BED4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E5C89-4712-7148-B345-7C65C5D25BFB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201A-E8D9-E44E-9CE7-6A27211A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41B6-186D-8A4D-9049-F77C0518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26CF-F34C-4F43-A310-7B355E85B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A08C-0954-0F48-AFC3-C908E76A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0260D-BBA0-8049-AD93-DCAA6F70CFF4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2EE8-7EE1-7B4B-903F-2DCEF78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029E-3B66-5D41-B0EA-C169AD6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DBD1E-40ED-F34F-A4D9-35123E4E1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3EB73B-E149-C84F-BB84-1C1C3604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BB0C4-1531-3949-9FE5-0EE40D6B9C6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60304B-C2A3-8248-8970-D412A972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120922-BDC4-E345-BBBB-FFA529C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2A7FB-B0B0-6441-A8ED-CE20F2FA8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79F015-24A8-7A49-931A-172B8FE1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D837-513D-5242-AE0D-B9278778710A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E09A38-1BBE-B84B-92F0-63E8500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ED56ED-78A3-BE4D-8BB9-45045EB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8C4A-DD9C-F840-BBF2-C03A5496E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041016-0CD0-E941-8387-29C9407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264A-EC79-AA44-897E-EC103CECB88D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A15A4A-2EDC-1843-A28F-C4E409C0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924E7A-7EBB-4047-B0E3-4311F9FB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1294-0FE2-5245-AE24-5EC71402E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2ECC9-B054-E945-B1CF-EE0FAF16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9FEC6-47AE-8247-97EC-A371D4633F2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8F80E0-B3E0-9846-9EE6-086D9E75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17F63D-7903-984F-846A-AD5E211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A12D-5D3D-6248-9E5E-9CEEA4254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ABE0E0-77BD-F445-8E21-911EC267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295D-9768-5B45-9603-71524981B3F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B60B6-72FF-584E-9035-AA431EF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9945B5-524E-1047-8706-C638F944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3FA85-0FB7-2A4F-B006-56D4B04F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487571-5E1E-5A43-AB18-8B74501A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6B2E-19C1-BE4B-B16D-26632D2A3E4E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433CA9-E8DD-9042-B20A-20406E28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A0A4F7-A093-E044-8251-AA7D5C03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5285-7AEF-EA41-9340-6165BCB73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BD1C92-E958-404B-A7BF-13FBE9AC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FBDDB33-3E27-FF44-9373-0E2FBD83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61F0-A80A-8147-91BD-E1E48EAD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678900-C319-1641-BD59-E81451DA042A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1645-FC34-C346-8617-128E4260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D804-5134-7349-A8C1-16F65823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B70FE1-F062-3049-A798-103E1D869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>
            <a:extLst>
              <a:ext uri="{FF2B5EF4-FFF2-40B4-BE49-F238E27FC236}">
                <a16:creationId xmlns:a16="http://schemas.microsoft.com/office/drawing/2014/main" id="{11095582-6247-5446-B8BD-7E3AA21AC4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41304" y="2362200"/>
            <a:ext cx="7696200" cy="1564716"/>
          </a:xfrm>
        </p:spPr>
        <p:txBody>
          <a:bodyPr>
            <a:normAutofit/>
          </a:bodyPr>
          <a:lstStyle/>
          <a:p>
            <a:pPr algn="l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ĐẠI C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NG GÃY X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0751-69E2-8941-B5D5-4337BA72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5134615"/>
            <a:ext cx="6858000" cy="127168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TS.BS Lê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Ngọc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Quyên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Ths.BS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Lê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Hoàng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Trúc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Ph</a:t>
            </a:r>
            <a:r>
              <a:rPr lang="vi-VN" sz="2000" b="1" dirty="0">
                <a:solidFill>
                  <a:schemeClr val="bg2">
                    <a:lumMod val="25000"/>
                  </a:schemeClr>
                </a:solidFill>
              </a:rPr>
              <a:t>ươ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ng</a:t>
            </a:r>
          </a:p>
        </p:txBody>
      </p:sp>
      <p:sp>
        <p:nvSpPr>
          <p:cNvPr id="307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Freeform: Shape 7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photo&#10;&#10;Description automatically generated">
            <a:extLst>
              <a:ext uri="{FF2B5EF4-FFF2-40B4-BE49-F238E27FC236}">
                <a16:creationId xmlns:a16="http://schemas.microsoft.com/office/drawing/2014/main" id="{4FBB923B-9DCD-BE46-A01D-4CF11E6F9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216"/>
            <a:ext cx="7015574" cy="4762784"/>
          </a:xfr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499DEFC3-CE81-B549-BA3E-C29A5359A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8" t="4266" r="39624" b="46678"/>
          <a:stretch/>
        </p:blipFill>
        <p:spPr bwMode="auto">
          <a:xfrm>
            <a:off x="6477001" y="-1"/>
            <a:ext cx="2520462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2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84A1F-2E6B-4E45-B55D-7E11790389DC}"/>
              </a:ext>
            </a:extLst>
          </p:cNvPr>
          <p:cNvSpPr/>
          <p:nvPr/>
        </p:nvSpPr>
        <p:spPr>
          <a:xfrm>
            <a:off x="685800" y="762000"/>
            <a:ext cx="4721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màng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xương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: ? </a:t>
            </a:r>
            <a:endParaRPr lang="en-US" sz="32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D9F32-1C25-2246-BDDE-46EAE9A9C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5" y="2688709"/>
            <a:ext cx="8637815" cy="4169291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0E42925-C66B-C54A-AE96-060A57DFC1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1" t="7615" r="49157" b="58332"/>
          <a:stretch/>
        </p:blipFill>
        <p:spPr>
          <a:xfrm>
            <a:off x="6912009" y="-21771"/>
            <a:ext cx="2204777" cy="4648201"/>
          </a:xfrm>
        </p:spPr>
      </p:pic>
    </p:spTree>
    <p:extLst>
      <p:ext uri="{BB962C8B-B14F-4D97-AF65-F5344CB8AC3E}">
        <p14:creationId xmlns:p14="http://schemas.microsoft.com/office/powerpoint/2010/main" val="33850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photo&#10;&#10;Description automatically generated">
            <a:extLst>
              <a:ext uri="{FF2B5EF4-FFF2-40B4-BE49-F238E27FC236}">
                <a16:creationId xmlns:a16="http://schemas.microsoft.com/office/drawing/2014/main" id="{080F379D-1E03-434D-9668-46ADA1BBE9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975"/>
            <a:ext cx="6825425" cy="4809025"/>
          </a:xfr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4CDAF5A1-432C-AE43-84D9-DCBC3B75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9" t="18318" r="50742" b="53578"/>
          <a:stretch/>
        </p:blipFill>
        <p:spPr bwMode="auto">
          <a:xfrm>
            <a:off x="6825425" y="0"/>
            <a:ext cx="2318575" cy="405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60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5">
            <a:extLst>
              <a:ext uri="{FF2B5EF4-FFF2-40B4-BE49-F238E27FC236}">
                <a16:creationId xmlns:a16="http://schemas.microsoft.com/office/drawing/2014/main" id="{8B4281AA-A882-8244-8E0A-E786CA028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2688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 err="1">
                <a:cs typeface="Times New Roman" panose="02020603050405020304" pitchFamily="18" charset="0"/>
              </a:rPr>
              <a:t>Chẩn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đoán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xác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định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của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bạn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là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gì</a:t>
            </a:r>
            <a:r>
              <a:rPr lang="en-US" altLang="en-US" sz="3600" dirty="0"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5">
            <a:extLst>
              <a:ext uri="{FF2B5EF4-FFF2-40B4-BE49-F238E27FC236}">
                <a16:creationId xmlns:a16="http://schemas.microsoft.com/office/drawing/2014/main" id="{34C0BF89-1EFB-0749-AF25-7DEE7370C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2875B4F-B78C-7147-934A-E434F3152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>
                <a:latin typeface="+mn-lt"/>
              </a:rPr>
              <a:t>Hình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ảnh</a:t>
            </a:r>
            <a:r>
              <a:rPr lang="en-US" altLang="en-US" sz="3600" dirty="0">
                <a:latin typeface="+mn-lt"/>
              </a:rPr>
              <a:t> XQ </a:t>
            </a:r>
            <a:r>
              <a:rPr lang="en-US" altLang="en-US" sz="3600" dirty="0" err="1">
                <a:latin typeface="+mn-lt"/>
              </a:rPr>
              <a:t>phổi</a:t>
            </a:r>
            <a:r>
              <a:rPr lang="en-US" altLang="en-US" sz="3600" dirty="0">
                <a:latin typeface="+mn-lt"/>
              </a:rPr>
              <a:t>. </a:t>
            </a:r>
            <a:r>
              <a:rPr lang="en-US" altLang="en-US" sz="3600" dirty="0" err="1">
                <a:latin typeface="+mn-lt"/>
              </a:rPr>
              <a:t>Bạn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thấy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gì</a:t>
            </a:r>
            <a:r>
              <a:rPr lang="en-US" altLang="en-US" sz="3600" dirty="0">
                <a:latin typeface="+mn-lt"/>
              </a:rPr>
              <a:t>?</a:t>
            </a:r>
          </a:p>
        </p:txBody>
      </p:sp>
      <p:pic>
        <p:nvPicPr>
          <p:cNvPr id="71682" name="Content Placeholder 5">
            <a:extLst>
              <a:ext uri="{FF2B5EF4-FFF2-40B4-BE49-F238E27FC236}">
                <a16:creationId xmlns:a16="http://schemas.microsoft.com/office/drawing/2014/main" id="{E9D1DEA3-D333-CC45-A416-8595E7D97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925" y="1699418"/>
            <a:ext cx="5518150" cy="4525963"/>
          </a:xfrm>
        </p:spPr>
      </p:pic>
      <p:sp>
        <p:nvSpPr>
          <p:cNvPr id="2" name="Left Arrow 1">
            <a:extLst>
              <a:ext uri="{FF2B5EF4-FFF2-40B4-BE49-F238E27FC236}">
                <a16:creationId xmlns:a16="http://schemas.microsoft.com/office/drawing/2014/main" id="{3EB5926F-6507-414B-A882-B74C822D5088}"/>
              </a:ext>
            </a:extLst>
          </p:cNvPr>
          <p:cNvSpPr/>
          <p:nvPr/>
        </p:nvSpPr>
        <p:spPr>
          <a:xfrm>
            <a:off x="6477000" y="3657600"/>
            <a:ext cx="625475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5">
            <a:extLst>
              <a:ext uri="{FF2B5EF4-FFF2-40B4-BE49-F238E27FC236}">
                <a16:creationId xmlns:a16="http://schemas.microsoft.com/office/drawing/2014/main" id="{FBCA9FA4-3069-B442-91C0-9440E9815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BN </a:t>
            </a:r>
            <a:r>
              <a:rPr lang="en-US" altLang="en-US" dirty="0" err="1"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mổ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sinh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sinh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thiết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thấy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cs typeface="Times New Roman" panose="02020603050405020304" pitchFamily="18" charset="0"/>
              </a:rPr>
              <a:t> non-small cell lung carcinoma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232407-5C6A-984E-8A0A-2F0A4754F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điều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cs typeface="Times New Roman" panose="02020603050405020304" pitchFamily="18" charset="0"/>
              </a:rPr>
              <a:t>này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188" y="0"/>
            <a:ext cx="81819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48" name="Title 1">
            <a:extLst>
              <a:ext uri="{FF2B5EF4-FFF2-40B4-BE49-F238E27FC236}">
                <a16:creationId xmlns:a16="http://schemas.microsoft.com/office/drawing/2014/main" id="{46EC285F-3CCB-C248-A9D3-F04B4B532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4413" y="2043113"/>
            <a:ext cx="4578350" cy="2032000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en-US" sz="6000">
                <a:solidFill>
                  <a:srgbClr val="FFFFFF"/>
                </a:solidFill>
              </a:rPr>
              <a:t>Case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81B50EE7-F8FC-BA4B-9E7D-BF88494A1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>
                <a:cs typeface="Times New Roman" panose="02020603050405020304" pitchFamily="18" charset="0"/>
              </a:rPr>
              <a:t>Bệnh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nam</a:t>
            </a:r>
            <a:r>
              <a:rPr lang="en-US" altLang="en-US" dirty="0">
                <a:cs typeface="Times New Roman" panose="02020603050405020304" pitchFamily="18" charset="0"/>
              </a:rPr>
              <a:t> 60 </a:t>
            </a:r>
            <a:r>
              <a:rPr lang="en-US" altLang="en-US" dirty="0" err="1">
                <a:cs typeface="Times New Roman" panose="02020603050405020304" pitchFamily="18" charset="0"/>
              </a:rPr>
              <a:t>tuổi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nhập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viện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vì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đau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vai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phải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sau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té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chống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tay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nhà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cs typeface="Times New Roman" panose="02020603050405020304" pitchFamily="18" charset="0"/>
              </a:rPr>
              <a:t> 5 </a:t>
            </a:r>
            <a:r>
              <a:rPr lang="en-US" altLang="en-US" dirty="0" err="1">
                <a:cs typeface="Times New Roman" panose="02020603050405020304" pitchFamily="18" charset="0"/>
              </a:rPr>
              <a:t>giờ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1007A-22A2-F143-8466-3937141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399"/>
            <a:ext cx="3352800" cy="2116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2">
            <a:extLst>
              <a:ext uri="{FF2B5EF4-FFF2-40B4-BE49-F238E27FC236}">
                <a16:creationId xmlns:a16="http://schemas.microsoft.com/office/drawing/2014/main" id="{09122C74-0AC5-124B-9F85-10D9B409C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Liệt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kê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nguyên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giải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thích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tình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trạng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bệnh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AE1BD034-5CCD-1142-8CF9-DE7C9B7A5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Khám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sàng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B8D-8E36-0C4D-8183-302AC19C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5867400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i="1" dirty="0" err="1">
                <a:solidFill>
                  <a:schemeClr val="tx2"/>
                </a:solidFill>
              </a:rPr>
              <a:t>Chẩn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đoán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lâm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sàng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là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gì</a:t>
            </a:r>
            <a:r>
              <a:rPr lang="en-US" b="1" i="1" dirty="0">
                <a:solidFill>
                  <a:schemeClr val="tx2"/>
                </a:solidFill>
              </a:rPr>
              <a:t> ? 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5350C9-31B0-CF4D-99CE-1BE7C7F24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3400" y="1463677"/>
            <a:ext cx="9448800" cy="34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1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>
                <a:cs typeface="Times New Roman" panose="02020603050405020304" pitchFamily="18" charset="0"/>
              </a:rPr>
              <a:t>sưng</a:t>
            </a:r>
            <a:r>
              <a:rPr lang="en-US" altLang="en-US" sz="3200" dirty="0">
                <a:cs typeface="Times New Roman" panose="02020603050405020304" pitchFamily="18" charset="0"/>
              </a:rPr>
              <a:t>,  </a:t>
            </a:r>
            <a:r>
              <a:rPr lang="en-US" altLang="en-US" sz="3200" dirty="0" err="1">
                <a:cs typeface="Times New Roman" panose="02020603050405020304" pitchFamily="18" charset="0"/>
              </a:rPr>
              <a:t>đau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cs typeface="Times New Roman" panose="02020603050405020304" pitchFamily="18" charset="0"/>
              </a:rPr>
              <a:t>không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cử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động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được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vai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phải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>
                <a:cs typeface="Times New Roman" panose="02020603050405020304" pitchFamily="18" charset="0"/>
              </a:rPr>
              <a:t>ấn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đau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chói</a:t>
            </a:r>
            <a:r>
              <a:rPr lang="en-US" altLang="en-US" sz="3200" dirty="0">
                <a:cs typeface="Times New Roman" panose="02020603050405020304" pitchFamily="18" charset="0"/>
              </a:rPr>
              <a:t> 1/3 </a:t>
            </a:r>
            <a:r>
              <a:rPr lang="en-US" altLang="en-US" sz="3200" dirty="0" err="1">
                <a:cs typeface="Times New Roman" panose="02020603050405020304" pitchFamily="18" charset="0"/>
              </a:rPr>
              <a:t>trên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xương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cánh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tay</a:t>
            </a:r>
            <a:r>
              <a:rPr lang="en-US" altLang="en-US" sz="3200" dirty="0">
                <a:cs typeface="Times New Roman" panose="02020603050405020304" pitchFamily="18" charset="0"/>
              </a:rPr>
              <a:t> P</a:t>
            </a:r>
          </a:p>
          <a:p>
            <a:pPr marL="1200150" lvl="1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>
                <a:cs typeface="Times New Roman" panose="02020603050405020304" pitchFamily="18" charset="0"/>
              </a:rPr>
              <a:t>cử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động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bất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thường</a:t>
            </a:r>
            <a:r>
              <a:rPr lang="en-US" altLang="en-US" sz="3200" dirty="0">
                <a:cs typeface="Times New Roman" panose="02020603050405020304" pitchFamily="18" charset="0"/>
              </a:rPr>
              <a:t> 1/3 </a:t>
            </a:r>
            <a:r>
              <a:rPr lang="en-US" altLang="en-US" sz="3200" dirty="0" err="1">
                <a:cs typeface="Times New Roman" panose="02020603050405020304" pitchFamily="18" charset="0"/>
              </a:rPr>
              <a:t>trên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cánh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tay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>
                <a:cs typeface="Times New Roman" panose="02020603050405020304" pitchFamily="18" charset="0"/>
              </a:rPr>
              <a:t>mạch</a:t>
            </a:r>
            <a:r>
              <a:rPr lang="en-US" altLang="en-US" sz="3200" dirty="0">
                <a:cs typeface="Times New Roman" panose="02020603050405020304" pitchFamily="18" charset="0"/>
              </a:rPr>
              <a:t> quay </a:t>
            </a:r>
            <a:r>
              <a:rPr lang="en-US" altLang="en-US" sz="3200" dirty="0" err="1">
                <a:cs typeface="Times New Roman" panose="02020603050405020304" pitchFamily="18" charset="0"/>
              </a:rPr>
              <a:t>và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trụ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rõ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1200150" lvl="1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>
                <a:cs typeface="Times New Roman" panose="02020603050405020304" pitchFamily="18" charset="0"/>
              </a:rPr>
              <a:t>cảm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giác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và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vận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động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các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ngón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tay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bình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cs typeface="Times New Roman" panose="02020603050405020304" pitchFamily="18" charset="0"/>
              </a:rPr>
              <a:t>thường</a:t>
            </a:r>
            <a:endParaRPr lang="en-US" altLang="en-US" sz="3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BBF08ABF-EC4C-9B4E-9F19-F5A4DEDBA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647" y="1542754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600" dirty="0" err="1"/>
              <a:t>Ở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bệnh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này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bạn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cần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chú</a:t>
            </a:r>
            <a:r>
              <a:rPr lang="en-US" altLang="en-US" sz="3600" dirty="0"/>
              <a:t> </a:t>
            </a:r>
            <a:r>
              <a:rPr lang="en-US" altLang="en-US" sz="3600" dirty="0" err="1"/>
              <a:t>ý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yếu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tố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nào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trong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tiền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sử</a:t>
            </a:r>
            <a:r>
              <a:rPr lang="en-US" altLang="en-US" sz="3600" dirty="0"/>
              <a:t>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0" name="Graphic 69" descr="Line Arrow: Straight">
            <a:extLst>
              <a:ext uri="{FF2B5EF4-FFF2-40B4-BE49-F238E27FC236}">
                <a16:creationId xmlns:a16="http://schemas.microsoft.com/office/drawing/2014/main" id="{93769C03-6123-4487-8534-7813F199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5">
            <a:extLst>
              <a:ext uri="{FF2B5EF4-FFF2-40B4-BE49-F238E27FC236}">
                <a16:creationId xmlns:a16="http://schemas.microsoft.com/office/drawing/2014/main" id="{8424D0DC-98E4-3649-BFB7-ADCF9281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585"/>
            <a:ext cx="8229600" cy="1143000"/>
          </a:xfrm>
        </p:spPr>
        <p:txBody>
          <a:bodyPr/>
          <a:lstStyle/>
          <a:p>
            <a:r>
              <a:rPr lang="en-US" altLang="en-US" sz="4000" dirty="0" err="1">
                <a:latin typeface="+mn-lt"/>
              </a:rPr>
              <a:t>Hãy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đọc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phim</a:t>
            </a:r>
            <a:r>
              <a:rPr lang="en-US" altLang="en-US" sz="4000" dirty="0">
                <a:latin typeface="+mn-lt"/>
              </a:rPr>
              <a:t>!</a:t>
            </a:r>
          </a:p>
        </p:txBody>
      </p:sp>
      <p:pic>
        <p:nvPicPr>
          <p:cNvPr id="65538" name="Content Placeholder 8">
            <a:extLst>
              <a:ext uri="{FF2B5EF4-FFF2-40B4-BE49-F238E27FC236}">
                <a16:creationId xmlns:a16="http://schemas.microsoft.com/office/drawing/2014/main" id="{26647956-F09A-7548-8398-5254BFFCBB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t="3419" r="22641"/>
          <a:stretch/>
        </p:blipFill>
        <p:spPr>
          <a:xfrm>
            <a:off x="1066800" y="1110391"/>
            <a:ext cx="3657600" cy="5506571"/>
          </a:xfrm>
        </p:spPr>
      </p:pic>
      <p:pic>
        <p:nvPicPr>
          <p:cNvPr id="65539" name="Content Placeholder 9">
            <a:extLst>
              <a:ext uri="{FF2B5EF4-FFF2-40B4-BE49-F238E27FC236}">
                <a16:creationId xmlns:a16="http://schemas.microsoft.com/office/drawing/2014/main" id="{A7A0ACE8-51CC-F447-BA54-3BACD25B16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 r="28302" b="3054"/>
          <a:stretch/>
        </p:blipFill>
        <p:spPr>
          <a:xfrm>
            <a:off x="5029200" y="1066800"/>
            <a:ext cx="2590798" cy="554661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X-ray film&#10;&#10;Description automatically generated">
            <a:extLst>
              <a:ext uri="{FF2B5EF4-FFF2-40B4-BE49-F238E27FC236}">
                <a16:creationId xmlns:a16="http://schemas.microsoft.com/office/drawing/2014/main" id="{B85660F7-0191-3042-8588-C2F543FA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3429000"/>
            <a:ext cx="6847114" cy="2981961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0E42925-C66B-C54A-AE96-060A57DFC1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8" t="4266" r="39624" b="46678"/>
          <a:stretch/>
        </p:blipFill>
        <p:spPr>
          <a:xfrm>
            <a:off x="6879771" y="-1"/>
            <a:ext cx="2117691" cy="344124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284A1F-2E6B-4E45-B55D-7E11790389DC}"/>
              </a:ext>
            </a:extLst>
          </p:cNvPr>
          <p:cNvSpPr/>
          <p:nvPr/>
        </p:nvSpPr>
        <p:spPr>
          <a:xfrm>
            <a:off x="685800" y="762000"/>
            <a:ext cx="3211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xương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: ? 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88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x&#10;&#10;Description automatically generated">
            <a:extLst>
              <a:ext uri="{FF2B5EF4-FFF2-40B4-BE49-F238E27FC236}">
                <a16:creationId xmlns:a16="http://schemas.microsoft.com/office/drawing/2014/main" id="{0E17C27D-B27E-C840-B359-B0073FDE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2286000"/>
            <a:ext cx="9004300" cy="4432300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0E42925-C66B-C54A-AE96-060A57DFC1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8" t="4266" r="39624" b="46678"/>
          <a:stretch/>
        </p:blipFill>
        <p:spPr>
          <a:xfrm>
            <a:off x="6879771" y="-1"/>
            <a:ext cx="2117691" cy="344124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284A1F-2E6B-4E45-B55D-7E11790389DC}"/>
              </a:ext>
            </a:extLst>
          </p:cNvPr>
          <p:cNvSpPr/>
          <p:nvPr/>
        </p:nvSpPr>
        <p:spPr>
          <a:xfrm>
            <a:off x="685800" y="762000"/>
            <a:ext cx="5455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Kiểu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huỷ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bờ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viền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xương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: ? 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109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212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ĐẠI CƯƠNG GÃY XƯƠNG</vt:lpstr>
      <vt:lpstr>Case 3</vt:lpstr>
      <vt:lpstr>PowerPoint Presentation</vt:lpstr>
      <vt:lpstr>PowerPoint Presentation</vt:lpstr>
      <vt:lpstr>Khám lâm sàng</vt:lpstr>
      <vt:lpstr>PowerPoint Presentation</vt:lpstr>
      <vt:lpstr>Hãy đọc phim!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Hình ảnh XQ phổi. Bạn thấy gì?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CƯƠNG GÃY XƯƠNG</dc:title>
  <dc:creator>Le Ngoc Quyen</dc:creator>
  <cp:lastModifiedBy>Huynh Minh Thanh</cp:lastModifiedBy>
  <cp:revision>6</cp:revision>
  <dcterms:created xsi:type="dcterms:W3CDTF">2019-08-27T10:24:40Z</dcterms:created>
  <dcterms:modified xsi:type="dcterms:W3CDTF">2020-05-31T16:28:41Z</dcterms:modified>
</cp:coreProperties>
</file>