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20" r:id="rId2"/>
    <p:sldId id="449" r:id="rId3"/>
    <p:sldId id="355" r:id="rId4"/>
    <p:sldId id="257" r:id="rId5"/>
    <p:sldId id="312" r:id="rId6"/>
    <p:sldId id="258" r:id="rId7"/>
    <p:sldId id="315" r:id="rId8"/>
    <p:sldId id="317" r:id="rId9"/>
    <p:sldId id="329" r:id="rId10"/>
    <p:sldId id="326" r:id="rId11"/>
    <p:sldId id="333" r:id="rId12"/>
    <p:sldId id="358" r:id="rId13"/>
    <p:sldId id="31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Ph?m ?�nh Ng�n" initials="TP?N" lastIdx="1" clrIdx="0">
    <p:extLst>
      <p:ext uri="{19B8F6BF-5375-455C-9EA6-DF929625EA0E}">
        <p15:presenceInfo xmlns:p15="http://schemas.microsoft.com/office/powerpoint/2012/main" userId="Thanh Ph?m ?�nh Ng�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 varScale="1">
        <p:scale>
          <a:sx n="65" d="100"/>
          <a:sy n="65" d="100"/>
        </p:scale>
        <p:origin x="12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0162-604B-4618-8B14-DDEDBD8161A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F9EBB-ED06-41AD-A9D0-F1155F26E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36D74-9926-451D-A4A5-38AD19842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2175"/>
            <a:ext cx="7772400" cy="21558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ĐẠI C</a:t>
            </a:r>
            <a:r>
              <a:rPr lang="vi-VN" sz="4800" dirty="0">
                <a:solidFill>
                  <a:srgbClr val="FF0000"/>
                </a:solidFill>
              </a:rPr>
              <a:t>Ư</a:t>
            </a:r>
            <a:r>
              <a:rPr lang="en-US" sz="4800" dirty="0">
                <a:solidFill>
                  <a:srgbClr val="FF0000"/>
                </a:solidFill>
              </a:rPr>
              <a:t>ƠNG VỀ 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PHỤC HỒI CHỨC NĂNG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(PHCN)</a:t>
            </a:r>
            <a:br>
              <a:rPr lang="en-US" sz="4800" dirty="0">
                <a:solidFill>
                  <a:srgbClr val="FF0000"/>
                </a:solidFill>
              </a:rPr>
            </a:b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21F980-0371-4069-BAB8-2EB8E666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BSCKI. </a:t>
            </a:r>
            <a:r>
              <a:rPr lang="en-US" dirty="0"/>
              <a:t>Lê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Tuyết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BM. CTCH &amp; PHCN – ĐHYD TP.HCM</a:t>
            </a:r>
          </a:p>
        </p:txBody>
      </p:sp>
    </p:spTree>
    <p:extLst>
      <p:ext uri="{BB962C8B-B14F-4D97-AF65-F5344CB8AC3E}">
        <p14:creationId xmlns:p14="http://schemas.microsoft.com/office/powerpoint/2010/main" val="301007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nuốt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nói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can </a:t>
            </a:r>
            <a:r>
              <a:rPr lang="en-US" dirty="0" err="1">
                <a:solidFill>
                  <a:srgbClr val="FF0000"/>
                </a:solidFill>
              </a:rPr>
              <a:t>thiệp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(</a:t>
            </a:r>
            <a:r>
              <a:rPr lang="en-US" dirty="0" err="1"/>
              <a:t>ly</a:t>
            </a:r>
            <a:r>
              <a:rPr lang="en-US" dirty="0"/>
              <a:t>, </a:t>
            </a:r>
            <a:r>
              <a:rPr lang="en-US" dirty="0" err="1"/>
              <a:t>muỗng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,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…).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Theo </a:t>
            </a:r>
            <a:r>
              <a:rPr lang="en-US" dirty="0" err="1">
                <a:solidFill>
                  <a:srgbClr val="FF0000"/>
                </a:solidFill>
              </a:rPr>
              <a:t>bạn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những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PHCN?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sz="4400" dirty="0" err="1">
                <a:solidFill>
                  <a:srgbClr val="FF0000"/>
                </a:solidFill>
              </a:rPr>
              <a:t>Khi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liệt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không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hồi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phục</a:t>
            </a:r>
            <a:r>
              <a:rPr lang="en-US" sz="4400" dirty="0">
                <a:solidFill>
                  <a:srgbClr val="FF0000"/>
                </a:solidFill>
              </a:rPr>
              <a:t>, </a:t>
            </a:r>
            <a:r>
              <a:rPr lang="en-US" sz="4400" dirty="0" err="1">
                <a:solidFill>
                  <a:srgbClr val="FF0000"/>
                </a:solidFill>
              </a:rPr>
              <a:t>điều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trị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như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thế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nào</a:t>
            </a:r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069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Theo </a:t>
            </a:r>
            <a:r>
              <a:rPr lang="en-US" dirty="0" err="1">
                <a:solidFill>
                  <a:srgbClr val="FF0000"/>
                </a:solidFill>
              </a:rPr>
              <a:t>bạn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vấn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ngừa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 err="1">
                <a:solidFill>
                  <a:srgbClr val="FF0000"/>
                </a:solidFill>
              </a:rPr>
              <a:t>Phòng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ngừa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001000" cy="2000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 LÂM SÀNG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PHCN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Quỵ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99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exercise_brai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124200"/>
            <a:ext cx="23622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007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PHCN.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PHCN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tật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553200"/>
          </a:xfrm>
        </p:spPr>
        <p:txBody>
          <a:bodyPr>
            <a:normAutofit/>
          </a:bodyPr>
          <a:lstStyle/>
          <a:p>
            <a:pPr indent="-46038">
              <a:lnSpc>
                <a:spcPct val="150000"/>
              </a:lnSpc>
              <a:buNone/>
            </a:pPr>
            <a:r>
              <a:rPr lang="en-US" dirty="0"/>
              <a:t>		</a:t>
            </a:r>
          </a:p>
          <a:p>
            <a:pPr indent="-46038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 50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nhồi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1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86800" cy="6553200"/>
          </a:xfrm>
        </p:spPr>
        <p:txBody>
          <a:bodyPr>
            <a:normAutofit/>
          </a:bodyPr>
          <a:lstStyle/>
          <a:p>
            <a:pPr indent="-46038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BN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,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nuốt</a:t>
            </a:r>
            <a:r>
              <a:rPr lang="en-US" dirty="0"/>
              <a:t> </a:t>
            </a:r>
            <a:r>
              <a:rPr lang="en-US" dirty="0" err="1"/>
              <a:t>sặc</a:t>
            </a:r>
            <a:r>
              <a:rPr lang="en-US" dirty="0"/>
              <a:t>.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. BN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,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dậy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khuynh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. </a:t>
            </a:r>
          </a:p>
          <a:p>
            <a:pPr indent="-46038">
              <a:lnSpc>
                <a:spcPct val="150000"/>
              </a:lnSpc>
              <a:buNone/>
            </a:pPr>
            <a:r>
              <a:rPr lang="en-US" dirty="0"/>
              <a:t>		BN </a:t>
            </a:r>
            <a:r>
              <a:rPr lang="en-US" dirty="0" err="1"/>
              <a:t>chỉ</a:t>
            </a:r>
            <a:r>
              <a:rPr lang="en-US" dirty="0"/>
              <a:t> ở </a:t>
            </a:r>
            <a:r>
              <a:rPr lang="en-US" dirty="0" err="1"/>
              <a:t>nhà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sz="4000" dirty="0">
                <a:solidFill>
                  <a:srgbClr val="FF0000"/>
                </a:solidFill>
              </a:rPr>
              <a:t>Theo </a:t>
            </a:r>
            <a:r>
              <a:rPr lang="en-US" sz="4000" dirty="0" err="1">
                <a:solidFill>
                  <a:srgbClr val="FF0000"/>
                </a:solidFill>
              </a:rPr>
              <a:t>bạn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hiện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tại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bệnh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nhân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có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những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vấn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đề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nào</a:t>
            </a:r>
            <a:r>
              <a:rPr lang="en-US" sz="4000" dirty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>
              <a:buNone/>
            </a:pPr>
            <a:r>
              <a:rPr lang="en-US" dirty="0"/>
              <a:t>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phục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hồi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sức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bạn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lựa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? </a:t>
            </a:r>
          </a:p>
          <a:p>
            <a:pPr marL="742950" indent="171450">
              <a:buFont typeface="+mj-lt"/>
              <a:buAutoNum type="alphaLcPeriod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Hồng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ngoại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742950" indent="57150">
              <a:buFont typeface="+mj-lt"/>
              <a:buAutoNum type="alphaLcPeriod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Siêu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liệu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742950" indent="11113">
              <a:buFont typeface="+mj-lt"/>
              <a:buAutoNum type="alphaLcPeriod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liệu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742950" indent="11113">
              <a:buFont typeface="+mj-lt"/>
              <a:buAutoNum type="alphaLcPeriod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Vận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liệu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163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ĐẠI CƯƠNG VỀ  PHỤC HỒI CHỨC NĂNG (PHCN) </vt:lpstr>
      <vt:lpstr>CA LÂM SÀNG  PHCN sau Đột Quỵ </vt:lpstr>
      <vt:lpstr>Bài học này giúp 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 PHỤC HỒI CHỨC NĂNG  TAI BIẾN MẠCH MÁU NÃO</dc:title>
  <dc:creator>HOANG ITQB</dc:creator>
  <cp:lastModifiedBy>dell</cp:lastModifiedBy>
  <cp:revision>142</cp:revision>
  <dcterms:created xsi:type="dcterms:W3CDTF">2019-04-04T06:50:57Z</dcterms:created>
  <dcterms:modified xsi:type="dcterms:W3CDTF">2020-06-02T13:15:39Z</dcterms:modified>
</cp:coreProperties>
</file>