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92" r:id="rId2"/>
    <p:sldId id="287" r:id="rId3"/>
    <p:sldId id="257" r:id="rId4"/>
    <p:sldId id="288" r:id="rId5"/>
    <p:sldId id="258" r:id="rId6"/>
    <p:sldId id="293" r:id="rId7"/>
    <p:sldId id="267" r:id="rId8"/>
    <p:sldId id="265" r:id="rId9"/>
    <p:sldId id="296" r:id="rId10"/>
    <p:sldId id="264" r:id="rId11"/>
    <p:sldId id="298" r:id="rId12"/>
    <p:sldId id="299" r:id="rId13"/>
    <p:sldId id="300" r:id="rId14"/>
    <p:sldId id="270" r:id="rId15"/>
    <p:sldId id="290" r:id="rId16"/>
    <p:sldId id="301" r:id="rId17"/>
    <p:sldId id="283" r:id="rId18"/>
    <p:sldId id="304" r:id="rId19"/>
    <p:sldId id="302" r:id="rId20"/>
    <p:sldId id="303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1720" autoAdjust="0"/>
  </p:normalViewPr>
  <p:slideViewPr>
    <p:cSldViewPr snapToGrid="0">
      <p:cViewPr varScale="1">
        <p:scale>
          <a:sx n="65" d="100"/>
          <a:sy n="65" d="100"/>
        </p:scale>
        <p:origin x="7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D618-9E23-4B3A-BF05-F5D418AA0F5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E383-2435-4773-BC26-5B552018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6E383-2435-4773-BC26-5B5520181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6E383-2435-4773-BC26-5B55201812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6E383-2435-4773-BC26-5B55201812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56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5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50817" y="1445530"/>
            <a:ext cx="10742464" cy="27161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>
            <a:normAutofit/>
          </a:bodyPr>
          <a:lstStyle/>
          <a:p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Viêm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xương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tuỷ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xương</a:t>
            </a:r>
            <a:endParaRPr lang="en-US" sz="54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7729" y="2456335"/>
            <a:ext cx="7178386" cy="15909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TS </a:t>
            </a:r>
            <a:r>
              <a:rPr lang="en-US" sz="2200" dirty="0" err="1">
                <a:solidFill>
                  <a:schemeClr val="bg1"/>
                </a:solidFill>
              </a:rPr>
              <a:t>Phạm</a:t>
            </a:r>
            <a:r>
              <a:rPr lang="en-US" sz="2200" dirty="0">
                <a:solidFill>
                  <a:schemeClr val="bg1"/>
                </a:solidFill>
              </a:rPr>
              <a:t> Quang Vinh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ThS</a:t>
            </a:r>
            <a:r>
              <a:rPr lang="en-US" sz="2200" dirty="0">
                <a:solidFill>
                  <a:schemeClr val="bg1"/>
                </a:solidFill>
              </a:rPr>
              <a:t> Nguyễn Anh Khoa</a:t>
            </a:r>
          </a:p>
        </p:txBody>
      </p:sp>
    </p:spTree>
    <p:extLst>
      <p:ext uri="{BB962C8B-B14F-4D97-AF65-F5344CB8AC3E}">
        <p14:creationId xmlns:p14="http://schemas.microsoft.com/office/powerpoint/2010/main" val="244709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 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D. 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 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0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440F33-2059-4130-B339-24241DEF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59" y="1457325"/>
            <a:ext cx="7048498" cy="528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08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xương</a:t>
            </a:r>
            <a:r>
              <a:rPr lang="en-US" dirty="0"/>
              <a:t>,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?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BA60C067-AE1A-4B44-A4E8-98E5E148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559422" y="631920"/>
            <a:ext cx="11460594" cy="1462088"/>
          </a:xfrm>
        </p:spPr>
        <p:txBody>
          <a:bodyPr/>
          <a:lstStyle/>
          <a:p>
            <a:pPr eaLnBrk="1" hangingPunct="1"/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7D9C4B-32B6-4D99-B560-88469406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?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56A2AE8-DF7A-425A-9525-FB2BAC69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-GPB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6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hay </a:t>
            </a:r>
            <a:r>
              <a:rPr lang="en-US" dirty="0" err="1"/>
              <a:t>khó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gãy</a:t>
            </a:r>
            <a:r>
              <a:rPr lang="en-US" dirty="0"/>
              <a:t> </a:t>
            </a:r>
            <a:r>
              <a:rPr lang="en-US" dirty="0" err="1"/>
              <a:t>hở</a:t>
            </a:r>
            <a:r>
              <a:rPr lang="en-US" dirty="0"/>
              <a:t>.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13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CLS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chí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09171" cy="43110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/>
              <a:t>Ông</a:t>
            </a:r>
            <a:r>
              <a:rPr lang="en-US" sz="2600" dirty="0"/>
              <a:t> A, 35 </a:t>
            </a:r>
            <a:r>
              <a:rPr lang="en-US" sz="2600" dirty="0" err="1"/>
              <a:t>tuổi</a:t>
            </a:r>
            <a:r>
              <a:rPr lang="en-US" sz="2600" dirty="0"/>
              <a:t>,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nghề</a:t>
            </a:r>
            <a:r>
              <a:rPr lang="en-US" sz="2600" dirty="0"/>
              <a:t> </a:t>
            </a:r>
            <a:r>
              <a:rPr lang="en-US" sz="2600" dirty="0" err="1"/>
              <a:t>buôn</a:t>
            </a:r>
            <a:r>
              <a:rPr lang="en-US" sz="2600" dirty="0"/>
              <a:t> </a:t>
            </a:r>
            <a:r>
              <a:rPr lang="en-US" sz="2600" dirty="0" err="1"/>
              <a:t>bán</a:t>
            </a:r>
            <a:r>
              <a:rPr lang="en-US" sz="2600" dirty="0"/>
              <a:t>.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tháng</a:t>
            </a:r>
            <a:r>
              <a:rPr lang="en-US" sz="2600" dirty="0"/>
              <a:t> </a:t>
            </a:r>
            <a:r>
              <a:rPr lang="en-US" sz="2600" dirty="0" err="1"/>
              <a:t>trước</a:t>
            </a:r>
            <a:r>
              <a:rPr lang="en-US" sz="2600" dirty="0"/>
              <a:t> </a:t>
            </a:r>
            <a:r>
              <a:rPr lang="en-US" sz="2600" dirty="0" err="1"/>
              <a:t>đây</a:t>
            </a:r>
            <a:r>
              <a:rPr lang="en-US" sz="2600" dirty="0"/>
              <a:t> </a:t>
            </a: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chấn</a:t>
            </a:r>
            <a:r>
              <a:rPr lang="en-US" sz="2600" dirty="0"/>
              <a:t> </a:t>
            </a:r>
            <a:r>
              <a:rPr lang="en-US" sz="2600" dirty="0" err="1"/>
              <a:t>thương</a:t>
            </a:r>
            <a:r>
              <a:rPr lang="en-US" sz="2600" dirty="0"/>
              <a:t> </a:t>
            </a:r>
            <a:r>
              <a:rPr lang="en-US" sz="2600" dirty="0" err="1"/>
              <a:t>chân</a:t>
            </a:r>
            <a:r>
              <a:rPr lang="en-US" sz="2600" dirty="0"/>
              <a:t> </a:t>
            </a:r>
            <a:r>
              <a:rPr lang="en-US" sz="2600" dirty="0" err="1"/>
              <a:t>trái</a:t>
            </a:r>
            <a:r>
              <a:rPr lang="en-US" sz="2600" dirty="0"/>
              <a:t> do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chạm</a:t>
            </a:r>
            <a:r>
              <a:rPr lang="en-US" sz="2600" dirty="0"/>
              <a:t> </a:t>
            </a:r>
            <a:r>
              <a:rPr lang="en-US" sz="2600" dirty="0" err="1"/>
              <a:t>giữa</a:t>
            </a:r>
            <a:r>
              <a:rPr lang="en-US" sz="2600" dirty="0"/>
              <a:t> 2 </a:t>
            </a:r>
            <a:r>
              <a:rPr lang="en-US" sz="2600" dirty="0" err="1"/>
              <a:t>xe</a:t>
            </a:r>
            <a:r>
              <a:rPr lang="en-US" sz="2600" dirty="0"/>
              <a:t> </a:t>
            </a:r>
            <a:r>
              <a:rPr lang="en-US" sz="2600" dirty="0" err="1"/>
              <a:t>gắn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. </a:t>
            </a: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bệnh</a:t>
            </a:r>
            <a:r>
              <a:rPr lang="en-US" sz="2600" dirty="0"/>
              <a:t> </a:t>
            </a:r>
            <a:r>
              <a:rPr lang="en-US" sz="2600" dirty="0" err="1"/>
              <a:t>viện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cứu</a:t>
            </a:r>
            <a:r>
              <a:rPr lang="en-US" sz="2600" dirty="0"/>
              <a:t> 2 </a:t>
            </a:r>
            <a:r>
              <a:rPr lang="en-US" sz="2600" dirty="0" err="1"/>
              <a:t>giờ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. </a:t>
            </a:r>
            <a:r>
              <a:rPr lang="en-US" sz="2600" dirty="0" err="1"/>
              <a:t>Tại</a:t>
            </a:r>
            <a:r>
              <a:rPr lang="en-US" sz="2600" dirty="0"/>
              <a:t> </a:t>
            </a:r>
            <a:r>
              <a:rPr lang="en-US" sz="2600" dirty="0" err="1"/>
              <a:t>đây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bác</a:t>
            </a:r>
            <a:r>
              <a:rPr lang="en-US" sz="2600" dirty="0"/>
              <a:t> </a:t>
            </a:r>
            <a:r>
              <a:rPr lang="en-US" sz="2600" dirty="0" err="1"/>
              <a:t>sĩ</a:t>
            </a:r>
            <a:r>
              <a:rPr lang="en-US" sz="2600" dirty="0"/>
              <a:t> </a:t>
            </a:r>
            <a:r>
              <a:rPr lang="en-US" sz="2600" dirty="0" err="1"/>
              <a:t>chẩn</a:t>
            </a:r>
            <a:r>
              <a:rPr lang="en-US" sz="2600" dirty="0"/>
              <a:t> </a:t>
            </a:r>
            <a:r>
              <a:rPr lang="en-US" sz="2600" dirty="0" err="1"/>
              <a:t>đoán</a:t>
            </a:r>
            <a:r>
              <a:rPr lang="en-US" sz="2600" dirty="0"/>
              <a:t> </a:t>
            </a: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gãy</a:t>
            </a:r>
            <a:r>
              <a:rPr lang="en-US" sz="2600" dirty="0"/>
              <a:t> </a:t>
            </a:r>
            <a:r>
              <a:rPr lang="en-US" sz="2600" dirty="0" err="1"/>
              <a:t>hở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IIIA 1/3 </a:t>
            </a:r>
            <a:r>
              <a:rPr lang="en-US" sz="2600" dirty="0" err="1"/>
              <a:t>giữa</a:t>
            </a:r>
            <a:r>
              <a:rPr lang="en-US" sz="2600" dirty="0"/>
              <a:t> 2 </a:t>
            </a:r>
            <a:r>
              <a:rPr lang="en-US" sz="2600" dirty="0" err="1"/>
              <a:t>xương</a:t>
            </a:r>
            <a:r>
              <a:rPr lang="en-US" sz="2600" dirty="0"/>
              <a:t> </a:t>
            </a:r>
            <a:r>
              <a:rPr lang="en-US" sz="2600" dirty="0" err="1"/>
              <a:t>cẳng</a:t>
            </a:r>
            <a:r>
              <a:rPr lang="en-US" sz="2600" dirty="0"/>
              <a:t> </a:t>
            </a:r>
            <a:r>
              <a:rPr lang="en-US" sz="2600" dirty="0" err="1"/>
              <a:t>chân</a:t>
            </a:r>
            <a:r>
              <a:rPr lang="en-US" sz="2600" dirty="0"/>
              <a:t>. </a:t>
            </a:r>
          </a:p>
          <a:p>
            <a:pPr marL="0" indent="0">
              <a:buNone/>
            </a:pP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mổ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cứu</a:t>
            </a:r>
            <a:r>
              <a:rPr lang="en-US" sz="2600" dirty="0"/>
              <a:t> 1 </a:t>
            </a:r>
            <a:r>
              <a:rPr lang="en-US" sz="2600" dirty="0" err="1"/>
              <a:t>giờ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.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bác</a:t>
            </a:r>
            <a:r>
              <a:rPr lang="en-US" sz="2600" dirty="0"/>
              <a:t> </a:t>
            </a:r>
            <a:r>
              <a:rPr lang="en-US" sz="2600" dirty="0" err="1"/>
              <a:t>sĩ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cắt</a:t>
            </a:r>
            <a:r>
              <a:rPr lang="en-US" sz="2600" dirty="0"/>
              <a:t> </a:t>
            </a:r>
            <a:r>
              <a:rPr lang="en-US" sz="2600" dirty="0" err="1"/>
              <a:t>lọc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sạch</a:t>
            </a:r>
            <a:r>
              <a:rPr lang="en-US" sz="2600" dirty="0"/>
              <a:t> </a:t>
            </a:r>
            <a:r>
              <a:rPr lang="en-US" sz="2600" dirty="0" err="1"/>
              <a:t>vết</a:t>
            </a:r>
            <a:r>
              <a:rPr lang="en-US" sz="2600" dirty="0"/>
              <a:t> </a:t>
            </a:r>
            <a:r>
              <a:rPr lang="en-US" sz="2600" dirty="0" err="1"/>
              <a:t>thương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 </a:t>
            </a:r>
            <a:r>
              <a:rPr lang="en-US" sz="2600" dirty="0" err="1"/>
              <a:t>xương</a:t>
            </a:r>
            <a:r>
              <a:rPr lang="en-US" sz="2600" dirty="0"/>
              <a:t> </a:t>
            </a:r>
            <a:r>
              <a:rPr lang="en-US" sz="2600" dirty="0" err="1"/>
              <a:t>gãy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đinh</a:t>
            </a:r>
            <a:r>
              <a:rPr lang="en-US" sz="2600" dirty="0"/>
              <a:t> </a:t>
            </a:r>
            <a:r>
              <a:rPr lang="en-US" sz="2600" dirty="0" err="1"/>
              <a:t>nội</a:t>
            </a:r>
            <a:r>
              <a:rPr lang="en-US" sz="2600" dirty="0"/>
              <a:t> </a:t>
            </a:r>
            <a:r>
              <a:rPr lang="en-US" sz="2600" dirty="0" err="1"/>
              <a:t>tuỷ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chốt</a:t>
            </a:r>
            <a:r>
              <a:rPr lang="en-US" sz="2600" dirty="0"/>
              <a:t>. </a:t>
            </a: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kháng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tục</a:t>
            </a:r>
            <a:r>
              <a:rPr lang="en-US" sz="2600" dirty="0"/>
              <a:t> 5 </a:t>
            </a: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mổ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 cefazoline 3 g/</a:t>
            </a: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gentamycine</a:t>
            </a:r>
            <a:r>
              <a:rPr lang="en-US" sz="2600" dirty="0"/>
              <a:t> 160mg/ </a:t>
            </a: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viện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vết</a:t>
            </a:r>
            <a:r>
              <a:rPr lang="en-US" sz="2600" dirty="0"/>
              <a:t> </a:t>
            </a:r>
            <a:r>
              <a:rPr lang="en-US" sz="2600" dirty="0" err="1"/>
              <a:t>thương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đóng</a:t>
            </a:r>
            <a:r>
              <a:rPr lang="en-US" sz="2600" dirty="0"/>
              <a:t> </a:t>
            </a:r>
            <a:r>
              <a:rPr lang="en-US" sz="2600" dirty="0" err="1"/>
              <a:t>kín</a:t>
            </a:r>
            <a:r>
              <a:rPr lang="en-US" sz="2600" dirty="0"/>
              <a:t>. </a:t>
            </a:r>
          </a:p>
          <a:p>
            <a:pPr marL="0" indent="0">
              <a:buNone/>
            </a:pPr>
            <a:r>
              <a:rPr lang="en-US" sz="2600" dirty="0" err="1"/>
              <a:t>Thuốc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viện</a:t>
            </a:r>
            <a:r>
              <a:rPr lang="en-US" sz="2600" dirty="0"/>
              <a:t> bao </a:t>
            </a:r>
            <a:r>
              <a:rPr lang="en-US" sz="2600" dirty="0" err="1"/>
              <a:t>gồm</a:t>
            </a:r>
            <a:r>
              <a:rPr lang="en-US" sz="2600" dirty="0"/>
              <a:t> : </a:t>
            </a:r>
            <a:r>
              <a:rPr lang="en-US" sz="2600" dirty="0" err="1"/>
              <a:t>cefuroxim</a:t>
            </a:r>
            <a:r>
              <a:rPr lang="en-US" sz="2600" dirty="0"/>
              <a:t> </a:t>
            </a:r>
            <a:r>
              <a:rPr lang="en-US" sz="2600" dirty="0" err="1"/>
              <a:t>uống</a:t>
            </a:r>
            <a:r>
              <a:rPr lang="en-US" sz="2600" dirty="0"/>
              <a:t> 1g/</a:t>
            </a:r>
            <a:r>
              <a:rPr lang="en-US" sz="2600" dirty="0" err="1"/>
              <a:t>ngày</a:t>
            </a:r>
            <a:r>
              <a:rPr lang="en-US" sz="2600" dirty="0"/>
              <a:t>/ 5 </a:t>
            </a:r>
            <a:r>
              <a:rPr lang="en-US" sz="2600" dirty="0" err="1"/>
              <a:t>ngày</a:t>
            </a:r>
            <a:r>
              <a:rPr lang="en-US" sz="2600" dirty="0"/>
              <a:t>  </a:t>
            </a:r>
            <a:r>
              <a:rPr lang="en-US" sz="2600" dirty="0" err="1"/>
              <a:t>và</a:t>
            </a:r>
            <a:r>
              <a:rPr lang="en-US" sz="2600" dirty="0"/>
              <a:t> calcium </a:t>
            </a:r>
            <a:r>
              <a:rPr lang="mr-IN" sz="2600" dirty="0"/>
              <a:t>–</a:t>
            </a:r>
            <a:r>
              <a:rPr lang="en-US" sz="2600" dirty="0"/>
              <a:t>D 1g/</a:t>
            </a:r>
            <a:r>
              <a:rPr lang="en-US" sz="2600" dirty="0" err="1"/>
              <a:t>ngày</a:t>
            </a:r>
            <a:r>
              <a:rPr lang="en-US" sz="2600" dirty="0"/>
              <a:t>/ 15 </a:t>
            </a:r>
            <a:r>
              <a:rPr lang="en-US" sz="2600" dirty="0" err="1"/>
              <a:t>ngày</a:t>
            </a:r>
            <a:r>
              <a:rPr lang="en-US" sz="2600" dirty="0"/>
              <a:t>. </a:t>
            </a:r>
            <a:r>
              <a:rPr lang="en-US" sz="2600" dirty="0" err="1"/>
              <a:t>Dặn</a:t>
            </a:r>
            <a:r>
              <a:rPr lang="en-US" sz="2600" dirty="0"/>
              <a:t> </a:t>
            </a:r>
            <a:r>
              <a:rPr lang="en-US" sz="2600" dirty="0" err="1"/>
              <a:t>dò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viện</a:t>
            </a:r>
            <a:r>
              <a:rPr lang="en-US" sz="2600" dirty="0"/>
              <a:t>: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băng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ngày</a:t>
            </a:r>
            <a:r>
              <a:rPr lang="en-US" sz="2600" dirty="0"/>
              <a:t>, </a:t>
            </a:r>
            <a:r>
              <a:rPr lang="en-US" sz="2600" dirty="0" err="1"/>
              <a:t>cắt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10 </a:t>
            </a:r>
            <a:r>
              <a:rPr lang="en-US" sz="2600" dirty="0" err="1"/>
              <a:t>ngày</a:t>
            </a:r>
            <a:r>
              <a:rPr lang="en-US" sz="2600" dirty="0"/>
              <a:t>, </a:t>
            </a:r>
            <a:r>
              <a:rPr lang="en-US" sz="2600" dirty="0" err="1"/>
              <a:t>tái</a:t>
            </a:r>
            <a:r>
              <a:rPr lang="en-US" sz="2600" dirty="0"/>
              <a:t> </a:t>
            </a:r>
            <a:r>
              <a:rPr lang="en-US" sz="2600" dirty="0" err="1"/>
              <a:t>khám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2 </a:t>
            </a:r>
            <a:r>
              <a:rPr lang="en-US" sz="2600" dirty="0" err="1"/>
              <a:t>tuần</a:t>
            </a:r>
            <a:r>
              <a:rPr lang="mr-IN" sz="2600" dirty="0"/>
              <a:t>…</a:t>
            </a:r>
            <a:endParaRPr lang="en-US" sz="2600" dirty="0"/>
          </a:p>
          <a:p>
            <a:pPr marL="0" indent="0" algn="r">
              <a:buNone/>
            </a:pPr>
            <a:r>
              <a:rPr lang="en-US" sz="2600" dirty="0"/>
              <a:t>	</a:t>
            </a:r>
            <a:r>
              <a:rPr lang="en-US" sz="3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Hãy</a:t>
            </a: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nhận</a:t>
            </a: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xét</a:t>
            </a: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về</a:t>
            </a: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điều</a:t>
            </a:r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trị</a:t>
            </a:r>
            <a:endParaRPr lang="en-US" sz="3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Đồ họa 4" descr="Mặt bối rối không được tô màu">
            <a:extLst>
              <a:ext uri="{FF2B5EF4-FFF2-40B4-BE49-F238E27FC236}">
                <a16:creationId xmlns:a16="http://schemas.microsoft.com/office/drawing/2014/main" id="{69E94723-1724-47F9-B6BF-E9B3A64B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103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6420"/>
            <a:ext cx="11974657" cy="555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nhà</a:t>
            </a:r>
            <a:r>
              <a:rPr lang="en-US" sz="2600" dirty="0"/>
              <a:t> </a:t>
            </a:r>
            <a:r>
              <a:rPr lang="en-US" sz="2600" dirty="0" err="1"/>
              <a:t>dù</a:t>
            </a:r>
            <a:r>
              <a:rPr lang="en-US" sz="2600" dirty="0"/>
              <a:t> </a:t>
            </a:r>
            <a:r>
              <a:rPr lang="en-US" sz="2600" dirty="0" err="1"/>
              <a:t>đau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giảm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cảm</a:t>
            </a:r>
            <a:r>
              <a:rPr lang="en-US" sz="2600" dirty="0"/>
              <a:t> </a:t>
            </a:r>
            <a:r>
              <a:rPr lang="en-US" sz="2600" dirty="0" err="1"/>
              <a:t>giác</a:t>
            </a:r>
            <a:r>
              <a:rPr lang="en-US" sz="2600" dirty="0"/>
              <a:t> </a:t>
            </a:r>
            <a:r>
              <a:rPr lang="en-US" sz="2600" dirty="0" err="1"/>
              <a:t>hơi</a:t>
            </a:r>
            <a:r>
              <a:rPr lang="en-US" sz="2600" dirty="0"/>
              <a:t> </a:t>
            </a:r>
            <a:r>
              <a:rPr lang="en-US" sz="2600" dirty="0" err="1"/>
              <a:t>ớn</a:t>
            </a:r>
            <a:r>
              <a:rPr lang="en-US" sz="2600" dirty="0"/>
              <a:t> </a:t>
            </a:r>
            <a:r>
              <a:rPr lang="en-US" sz="2600" dirty="0" err="1"/>
              <a:t>lạnh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chiều</a:t>
            </a:r>
            <a:r>
              <a:rPr lang="en-US" sz="2600" dirty="0"/>
              <a:t>. Da </a:t>
            </a:r>
            <a:r>
              <a:rPr lang="en-US" sz="2600" dirty="0" err="1"/>
              <a:t>quanh</a:t>
            </a:r>
            <a:r>
              <a:rPr lang="en-US" sz="2600" dirty="0"/>
              <a:t> </a:t>
            </a:r>
            <a:r>
              <a:rPr lang="en-US" sz="2600" dirty="0" err="1"/>
              <a:t>vết</a:t>
            </a:r>
            <a:r>
              <a:rPr lang="en-US" sz="2600" dirty="0"/>
              <a:t> </a:t>
            </a:r>
            <a:r>
              <a:rPr lang="en-US" sz="2600" dirty="0" err="1"/>
              <a:t>mổ</a:t>
            </a:r>
            <a:r>
              <a:rPr lang="en-US" sz="2600" dirty="0"/>
              <a:t> </a:t>
            </a:r>
            <a:r>
              <a:rPr lang="en-US" sz="2600" dirty="0" err="1"/>
              <a:t>đỏ</a:t>
            </a:r>
            <a:r>
              <a:rPr lang="en-US" sz="2600" dirty="0"/>
              <a:t> </a:t>
            </a:r>
            <a:r>
              <a:rPr lang="en-US" sz="2600" dirty="0" err="1"/>
              <a:t>nhẹ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phù</a:t>
            </a:r>
            <a:r>
              <a:rPr lang="en-US" sz="2600" dirty="0"/>
              <a:t> </a:t>
            </a:r>
            <a:r>
              <a:rPr lang="en-US" sz="2600" dirty="0" err="1"/>
              <a:t>nề</a:t>
            </a:r>
            <a:r>
              <a:rPr lang="en-US" sz="2600" dirty="0"/>
              <a:t>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nghĩ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chấn</a:t>
            </a:r>
            <a:r>
              <a:rPr lang="en-US" sz="2600" dirty="0"/>
              <a:t> </a:t>
            </a:r>
            <a:r>
              <a:rPr lang="en-US" sz="2600" dirty="0" err="1"/>
              <a:t>thương</a:t>
            </a:r>
            <a:r>
              <a:rPr lang="en-US" sz="2600" dirty="0"/>
              <a:t> </a:t>
            </a:r>
            <a:r>
              <a:rPr lang="en-US" sz="2600" dirty="0" err="1"/>
              <a:t>nặng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chuyện</a:t>
            </a:r>
            <a:r>
              <a:rPr lang="en-US" sz="2600" dirty="0"/>
              <a:t> </a:t>
            </a:r>
            <a:r>
              <a:rPr lang="en-US" sz="2600" dirty="0" err="1"/>
              <a:t>bình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. </a:t>
            </a:r>
          </a:p>
          <a:p>
            <a:pPr marL="0" indent="0">
              <a:buNone/>
            </a:pPr>
            <a:r>
              <a:rPr lang="en-US" sz="2600" dirty="0" err="1"/>
              <a:t>Tuy</a:t>
            </a:r>
            <a:r>
              <a:rPr lang="en-US" sz="2600" dirty="0"/>
              <a:t> </a:t>
            </a:r>
            <a:r>
              <a:rPr lang="en-US" sz="2600" dirty="0" err="1"/>
              <a:t>nhiên</a:t>
            </a:r>
            <a:r>
              <a:rPr lang="en-US" sz="2600" dirty="0"/>
              <a:t> </a:t>
            </a:r>
            <a:r>
              <a:rPr lang="en-US" sz="2600" dirty="0" err="1"/>
              <a:t>vài</a:t>
            </a:r>
            <a:r>
              <a:rPr lang="en-US" sz="2600" dirty="0"/>
              <a:t> </a:t>
            </a: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dấu</a:t>
            </a:r>
            <a:r>
              <a:rPr lang="en-US" sz="2600" dirty="0"/>
              <a:t> </a:t>
            </a:r>
            <a:r>
              <a:rPr lang="en-US" sz="2600" dirty="0" err="1"/>
              <a:t>chứng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/>
              <a:t>hướng</a:t>
            </a:r>
            <a:r>
              <a:rPr lang="en-US" sz="2600" dirty="0"/>
              <a:t> </a:t>
            </a:r>
            <a:r>
              <a:rPr lang="en-US" sz="2600" dirty="0" err="1"/>
              <a:t>tăng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.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ông</a:t>
            </a:r>
            <a:r>
              <a:rPr lang="en-US" sz="2600" dirty="0"/>
              <a:t> </a:t>
            </a:r>
            <a:r>
              <a:rPr lang="en-US" sz="2600" dirty="0" err="1"/>
              <a:t>cảm</a:t>
            </a:r>
            <a:r>
              <a:rPr lang="en-US" sz="2600" dirty="0"/>
              <a:t> </a:t>
            </a:r>
            <a:r>
              <a:rPr lang="en-US" sz="2600" dirty="0" err="1"/>
              <a:t>giác</a:t>
            </a:r>
            <a:r>
              <a:rPr lang="en-US" sz="2600" dirty="0"/>
              <a:t> </a:t>
            </a:r>
            <a:r>
              <a:rPr lang="en-US" sz="2600" dirty="0" err="1"/>
              <a:t>sốt</a:t>
            </a:r>
            <a:r>
              <a:rPr lang="en-US" sz="2600" dirty="0"/>
              <a:t> </a:t>
            </a:r>
            <a:r>
              <a:rPr lang="en-US" sz="2600" dirty="0" err="1"/>
              <a:t>nhẹ</a:t>
            </a:r>
            <a:r>
              <a:rPr lang="en-US" sz="2600" dirty="0"/>
              <a:t>, </a:t>
            </a:r>
            <a:r>
              <a:rPr lang="en-US" sz="2600" dirty="0" err="1"/>
              <a:t>mỏi</a:t>
            </a:r>
            <a:r>
              <a:rPr lang="en-US" sz="2600" dirty="0"/>
              <a:t> </a:t>
            </a:r>
            <a:r>
              <a:rPr lang="en-US" sz="2600" dirty="0" err="1"/>
              <a:t>mệt</a:t>
            </a:r>
            <a:r>
              <a:rPr lang="en-US" sz="2600" dirty="0"/>
              <a:t>, </a:t>
            </a:r>
            <a:r>
              <a:rPr lang="en-US" sz="2600" dirty="0" err="1"/>
              <a:t>ăn</a:t>
            </a:r>
            <a:r>
              <a:rPr lang="en-US" sz="2600" dirty="0"/>
              <a:t> </a:t>
            </a:r>
            <a:r>
              <a:rPr lang="en-US" sz="2600" dirty="0" err="1"/>
              <a:t>kém</a:t>
            </a:r>
            <a:r>
              <a:rPr lang="en-US" sz="2600" dirty="0"/>
              <a:t> </a:t>
            </a:r>
            <a:r>
              <a:rPr lang="en-US" sz="2600" dirty="0" err="1"/>
              <a:t>ngon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khó</a:t>
            </a:r>
            <a:r>
              <a:rPr lang="en-US" sz="2600" dirty="0"/>
              <a:t> </a:t>
            </a:r>
            <a:r>
              <a:rPr lang="en-US" sz="2600" dirty="0" err="1"/>
              <a:t>ngủ</a:t>
            </a:r>
            <a:r>
              <a:rPr lang="en-US" sz="2600" dirty="0"/>
              <a:t>. </a:t>
            </a:r>
            <a:r>
              <a:rPr lang="en-US" sz="2600" dirty="0" err="1"/>
              <a:t>Vết</a:t>
            </a:r>
            <a:r>
              <a:rPr lang="en-US" sz="2600" dirty="0"/>
              <a:t> </a:t>
            </a:r>
            <a:r>
              <a:rPr lang="en-US" sz="2600" dirty="0" err="1"/>
              <a:t>mổ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cắt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đúng</a:t>
            </a:r>
            <a:r>
              <a:rPr lang="en-US" sz="2600" dirty="0"/>
              <a:t> </a:t>
            </a:r>
            <a:r>
              <a:rPr lang="en-US" sz="2600" dirty="0" err="1"/>
              <a:t>lời</a:t>
            </a:r>
            <a:r>
              <a:rPr lang="en-US" sz="2600" dirty="0"/>
              <a:t> </a:t>
            </a:r>
            <a:r>
              <a:rPr lang="en-US" sz="2600" dirty="0" err="1"/>
              <a:t>dặn</a:t>
            </a:r>
            <a:r>
              <a:rPr lang="en-US" sz="2600" dirty="0"/>
              <a:t> </a:t>
            </a:r>
            <a:r>
              <a:rPr lang="en-US" sz="2600" dirty="0" err="1"/>
              <a:t>dò</a:t>
            </a:r>
            <a:r>
              <a:rPr lang="en-US" sz="2600" dirty="0"/>
              <a:t>,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tiết</a:t>
            </a:r>
            <a:r>
              <a:rPr lang="en-US" sz="2600" dirty="0"/>
              <a:t> </a:t>
            </a:r>
            <a:r>
              <a:rPr lang="en-US" sz="2600" dirty="0" err="1"/>
              <a:t>dịch</a:t>
            </a:r>
            <a:r>
              <a:rPr lang="en-US" sz="2600" dirty="0"/>
              <a:t> </a:t>
            </a:r>
            <a:r>
              <a:rPr lang="en-US" sz="2600" dirty="0" err="1"/>
              <a:t>nhưng</a:t>
            </a:r>
            <a:r>
              <a:rPr lang="en-US" sz="2600" dirty="0"/>
              <a:t> da </a:t>
            </a:r>
            <a:r>
              <a:rPr lang="en-US" sz="2600" dirty="0" err="1"/>
              <a:t>xung</a:t>
            </a:r>
            <a:r>
              <a:rPr lang="en-US" sz="2600" dirty="0"/>
              <a:t> </a:t>
            </a:r>
            <a:r>
              <a:rPr lang="en-US" sz="2600" dirty="0" err="1"/>
              <a:t>quanh</a:t>
            </a:r>
            <a:r>
              <a:rPr lang="en-US" sz="2600" dirty="0"/>
              <a:t> </a:t>
            </a:r>
            <a:r>
              <a:rPr lang="en-US" sz="2600" dirty="0" err="1"/>
              <a:t>vẫn</a:t>
            </a:r>
            <a:r>
              <a:rPr lang="en-US" sz="2600" dirty="0"/>
              <a:t> </a:t>
            </a:r>
            <a:r>
              <a:rPr lang="en-US" sz="2600" dirty="0" err="1"/>
              <a:t>căng</a:t>
            </a:r>
            <a:r>
              <a:rPr lang="en-US" sz="2600" dirty="0"/>
              <a:t>, </a:t>
            </a:r>
            <a:r>
              <a:rPr lang="en-US" sz="2600" dirty="0" err="1"/>
              <a:t>phù</a:t>
            </a:r>
            <a:r>
              <a:rPr lang="en-US" sz="2600" dirty="0"/>
              <a:t> </a:t>
            </a:r>
            <a:r>
              <a:rPr lang="en-US" sz="2600" dirty="0" err="1"/>
              <a:t>nề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tấy</a:t>
            </a:r>
            <a:r>
              <a:rPr lang="en-US" sz="2600" dirty="0"/>
              <a:t> </a:t>
            </a:r>
            <a:r>
              <a:rPr lang="en-US" sz="2600" dirty="0" err="1"/>
              <a:t>đỏ</a:t>
            </a:r>
            <a:r>
              <a:rPr lang="en-US" sz="2600" dirty="0"/>
              <a:t> </a:t>
            </a:r>
            <a:r>
              <a:rPr lang="en-US" sz="2600" dirty="0" err="1"/>
              <a:t>dù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lan</a:t>
            </a:r>
            <a:r>
              <a:rPr lang="en-US" sz="2600" dirty="0"/>
              <a:t> </a:t>
            </a:r>
            <a:r>
              <a:rPr lang="en-US" sz="2600" dirty="0" err="1"/>
              <a:t>rộng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 so </a:t>
            </a:r>
            <a:r>
              <a:rPr lang="en-US" sz="2600" dirty="0" err="1"/>
              <a:t>với</a:t>
            </a:r>
            <a:r>
              <a:rPr lang="en-US" sz="2600" dirty="0"/>
              <a:t> ban </a:t>
            </a:r>
            <a:r>
              <a:rPr lang="en-US" sz="2600" dirty="0" err="1"/>
              <a:t>đầu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331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RBC: 3.0 </a:t>
            </a:r>
            <a:r>
              <a:rPr lang="en-US" dirty="0" err="1"/>
              <a:t>Hct</a:t>
            </a:r>
            <a:r>
              <a:rPr lang="en-US" dirty="0"/>
              <a:t>: 29% WBC: 15.461 </a:t>
            </a:r>
            <a:r>
              <a:rPr lang="en-US" dirty="0" err="1"/>
              <a:t>Neu</a:t>
            </a:r>
            <a:r>
              <a:rPr lang="en-US" dirty="0"/>
              <a:t>: 65% PLT: 319.000</a:t>
            </a:r>
          </a:p>
          <a:p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: 1h 50	2h 98 CRP: 35</a:t>
            </a:r>
          </a:p>
          <a:p>
            <a:r>
              <a:rPr lang="en-US" dirty="0"/>
              <a:t>AST: 56, ALT: 39BUN: 31Creatinin: 1.9</a:t>
            </a:r>
          </a:p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Na 151, K 4.4, </a:t>
            </a:r>
            <a:r>
              <a:rPr lang="en-US" dirty="0" err="1"/>
              <a:t>Cl</a:t>
            </a:r>
            <a:r>
              <a:rPr lang="en-US" dirty="0"/>
              <a:t> 132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131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32" y="365125"/>
            <a:ext cx="11096768" cy="1325563"/>
          </a:xfrm>
        </p:spPr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mổ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2300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</TotalTime>
  <Words>701</Words>
  <Application>Microsoft Office PowerPoint</Application>
  <PresentationFormat>Màn hình rộng</PresentationFormat>
  <Paragraphs>58</Paragraphs>
  <Slides>21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Berlin</vt:lpstr>
      <vt:lpstr>Viêm xương tuỷ xương</vt:lpstr>
      <vt:lpstr>Tại sao sinh viên phải học bài này</vt:lpstr>
      <vt:lpstr>Mục tiêu học tập</vt:lpstr>
      <vt:lpstr>Ca lâm sàng 1</vt:lpstr>
      <vt:lpstr>Phước bất trùng lai, họa vô đơn chí </vt:lpstr>
      <vt:lpstr>Thế nhưng..</vt:lpstr>
      <vt:lpstr>Cận lâm sàng ?</vt:lpstr>
      <vt:lpstr>Xét nghiệm sinh hoá </vt:lpstr>
      <vt:lpstr>Hãy tóm tắt các vấn đề chính của bệnh nhân?</vt:lpstr>
      <vt:lpstr>Chẩn đoán xác định?</vt:lpstr>
      <vt:lpstr>Giải phẫu bệnh giai đoạn cấp</vt:lpstr>
      <vt:lpstr>Nếu tiếp tục không điều trị tổn thương mô mềm, xương, tuỷ xương như thế nào?</vt:lpstr>
      <vt:lpstr>Làm thế nào để xác định tác nhân gây bệnh?</vt:lpstr>
      <vt:lpstr>Hãy dự đoán tác nhân gây bệnh </vt:lpstr>
      <vt:lpstr>Vì sao bệnh nhân bị nhiễm trùng?</vt:lpstr>
      <vt:lpstr>Dụng cụ kết xương có vai trò gì trong nhiễm trùng?</vt:lpstr>
      <vt:lpstr>Trên những hiểu biết về bệnh học-GPB hãy xây dựng kế hoạch điều trị?</vt:lpstr>
      <vt:lpstr>Điều trị dễ hay khó?</vt:lpstr>
      <vt:lpstr>Dự hậu có khác không giữa viêm xương tuỷ xương  cấp và mạn?</vt:lpstr>
      <vt:lpstr>Làm sao ngăn ngừa bệnh chuyển sang mạn tính?</vt:lpstr>
      <vt:lpstr>Thông điệp mang về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Viêm xương tuỷ xương</dc:title>
  <dc:creator>Nguyen Anh Khoa</dc:creator>
  <cp:lastModifiedBy>Nguyen Anh Khoa</cp:lastModifiedBy>
  <cp:revision>15</cp:revision>
  <dcterms:created xsi:type="dcterms:W3CDTF">2019-09-04T03:36:25Z</dcterms:created>
  <dcterms:modified xsi:type="dcterms:W3CDTF">2020-05-31T10:35:02Z</dcterms:modified>
</cp:coreProperties>
</file>