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9" r:id="rId2"/>
    <p:sldId id="396" r:id="rId3"/>
    <p:sldId id="392" r:id="rId4"/>
    <p:sldId id="393" r:id="rId5"/>
    <p:sldId id="394" r:id="rId6"/>
    <p:sldId id="400" r:id="rId7"/>
    <p:sldId id="389" r:id="rId8"/>
    <p:sldId id="391" r:id="rId9"/>
    <p:sldId id="38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5D0D-3D43-4615-8C71-168AF80AE3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E1E34-2437-42E4-A2CA-D30FE41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43200" y="4197350"/>
            <a:ext cx="4575175" cy="265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19875" y="4240212"/>
            <a:ext cx="1998662" cy="1287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62457" y="3540127"/>
            <a:ext cx="4773612" cy="3309937"/>
          </a:xfrm>
          <a:custGeom>
            <a:avLst/>
            <a:gdLst/>
            <a:ahLst/>
            <a:cxnLst/>
            <a:rect l="l" t="t" r="r" b="b"/>
            <a:pathLst>
              <a:path w="4773612" h="3309937">
                <a:moveTo>
                  <a:pt x="4773612" y="0"/>
                </a:moveTo>
                <a:lnTo>
                  <a:pt x="4618024" y="34925"/>
                </a:lnTo>
                <a:lnTo>
                  <a:pt x="4248137" y="104775"/>
                </a:lnTo>
                <a:lnTo>
                  <a:pt x="4049699" y="130175"/>
                </a:lnTo>
                <a:lnTo>
                  <a:pt x="3627437" y="190500"/>
                </a:lnTo>
                <a:lnTo>
                  <a:pt x="3421049" y="215900"/>
                </a:lnTo>
                <a:lnTo>
                  <a:pt x="3222612" y="250825"/>
                </a:lnTo>
                <a:lnTo>
                  <a:pt x="3024174" y="276225"/>
                </a:lnTo>
                <a:lnTo>
                  <a:pt x="2843212" y="320675"/>
                </a:lnTo>
                <a:lnTo>
                  <a:pt x="2679687" y="363537"/>
                </a:lnTo>
                <a:lnTo>
                  <a:pt x="2541587" y="414337"/>
                </a:lnTo>
                <a:lnTo>
                  <a:pt x="2420924" y="476250"/>
                </a:lnTo>
                <a:lnTo>
                  <a:pt x="2335199" y="536575"/>
                </a:lnTo>
                <a:lnTo>
                  <a:pt x="2309799" y="569899"/>
                </a:lnTo>
                <a:lnTo>
                  <a:pt x="2282812" y="614362"/>
                </a:lnTo>
                <a:lnTo>
                  <a:pt x="2265349" y="657225"/>
                </a:lnTo>
                <a:lnTo>
                  <a:pt x="2265349" y="700087"/>
                </a:lnTo>
                <a:lnTo>
                  <a:pt x="2274874" y="752475"/>
                </a:lnTo>
                <a:lnTo>
                  <a:pt x="2292337" y="795337"/>
                </a:lnTo>
                <a:lnTo>
                  <a:pt x="2317737" y="838200"/>
                </a:lnTo>
                <a:lnTo>
                  <a:pt x="2352662" y="873125"/>
                </a:lnTo>
                <a:lnTo>
                  <a:pt x="2446324" y="941374"/>
                </a:lnTo>
                <a:lnTo>
                  <a:pt x="2576499" y="1011224"/>
                </a:lnTo>
                <a:lnTo>
                  <a:pt x="2722549" y="1063625"/>
                </a:lnTo>
                <a:lnTo>
                  <a:pt x="3059112" y="1166812"/>
                </a:lnTo>
                <a:lnTo>
                  <a:pt x="3421049" y="1252537"/>
                </a:lnTo>
                <a:lnTo>
                  <a:pt x="3602037" y="1304925"/>
                </a:lnTo>
                <a:lnTo>
                  <a:pt x="3765537" y="1347787"/>
                </a:lnTo>
                <a:lnTo>
                  <a:pt x="3911587" y="1400175"/>
                </a:lnTo>
                <a:lnTo>
                  <a:pt x="4049699" y="1460500"/>
                </a:lnTo>
                <a:lnTo>
                  <a:pt x="4152887" y="1520825"/>
                </a:lnTo>
                <a:lnTo>
                  <a:pt x="4187825" y="1555737"/>
                </a:lnTo>
                <a:lnTo>
                  <a:pt x="4248137" y="1633537"/>
                </a:lnTo>
                <a:lnTo>
                  <a:pt x="4256087" y="1676400"/>
                </a:lnTo>
                <a:lnTo>
                  <a:pt x="4256087" y="1719262"/>
                </a:lnTo>
                <a:lnTo>
                  <a:pt x="4230687" y="1789112"/>
                </a:lnTo>
                <a:lnTo>
                  <a:pt x="4195749" y="1824037"/>
                </a:lnTo>
                <a:lnTo>
                  <a:pt x="4152887" y="1857375"/>
                </a:lnTo>
                <a:lnTo>
                  <a:pt x="4100512" y="1884349"/>
                </a:lnTo>
                <a:lnTo>
                  <a:pt x="4040174" y="1917700"/>
                </a:lnTo>
                <a:lnTo>
                  <a:pt x="3971925" y="1944687"/>
                </a:lnTo>
                <a:lnTo>
                  <a:pt x="3886200" y="1970074"/>
                </a:lnTo>
                <a:lnTo>
                  <a:pt x="3790937" y="1995487"/>
                </a:lnTo>
                <a:lnTo>
                  <a:pt x="3695687" y="2022475"/>
                </a:lnTo>
                <a:lnTo>
                  <a:pt x="3584575" y="2047875"/>
                </a:lnTo>
                <a:lnTo>
                  <a:pt x="2430462" y="2341549"/>
                </a:lnTo>
                <a:lnTo>
                  <a:pt x="2076437" y="2444750"/>
                </a:lnTo>
                <a:lnTo>
                  <a:pt x="1697037" y="2566987"/>
                </a:lnTo>
                <a:lnTo>
                  <a:pt x="1301750" y="2713024"/>
                </a:lnTo>
                <a:lnTo>
                  <a:pt x="879462" y="2886075"/>
                </a:lnTo>
                <a:lnTo>
                  <a:pt x="447662" y="3084499"/>
                </a:lnTo>
                <a:lnTo>
                  <a:pt x="0" y="3309937"/>
                </a:lnTo>
                <a:lnTo>
                  <a:pt x="241300" y="3309937"/>
                </a:lnTo>
                <a:lnTo>
                  <a:pt x="387350" y="3292475"/>
                </a:lnTo>
                <a:lnTo>
                  <a:pt x="612775" y="3162300"/>
                </a:lnTo>
                <a:lnTo>
                  <a:pt x="852474" y="3032125"/>
                </a:lnTo>
                <a:lnTo>
                  <a:pt x="1111250" y="2911462"/>
                </a:lnTo>
                <a:lnTo>
                  <a:pt x="1395399" y="2798749"/>
                </a:lnTo>
                <a:lnTo>
                  <a:pt x="1689087" y="2687637"/>
                </a:lnTo>
                <a:lnTo>
                  <a:pt x="1998662" y="2574925"/>
                </a:lnTo>
                <a:lnTo>
                  <a:pt x="2774937" y="2333625"/>
                </a:lnTo>
                <a:lnTo>
                  <a:pt x="2928937" y="2289175"/>
                </a:lnTo>
                <a:lnTo>
                  <a:pt x="3248012" y="2211374"/>
                </a:lnTo>
                <a:lnTo>
                  <a:pt x="3902075" y="2039924"/>
                </a:lnTo>
                <a:lnTo>
                  <a:pt x="4049699" y="2005012"/>
                </a:lnTo>
                <a:lnTo>
                  <a:pt x="4195749" y="1962150"/>
                </a:lnTo>
                <a:lnTo>
                  <a:pt x="4333862" y="1927212"/>
                </a:lnTo>
                <a:lnTo>
                  <a:pt x="4454512" y="1892300"/>
                </a:lnTo>
                <a:lnTo>
                  <a:pt x="4565637" y="1857375"/>
                </a:lnTo>
                <a:lnTo>
                  <a:pt x="4652949" y="1824037"/>
                </a:lnTo>
                <a:lnTo>
                  <a:pt x="4721212" y="1797037"/>
                </a:lnTo>
                <a:lnTo>
                  <a:pt x="4773612" y="1771650"/>
                </a:lnTo>
                <a:lnTo>
                  <a:pt x="4773612" y="1382699"/>
                </a:lnTo>
                <a:lnTo>
                  <a:pt x="4668824" y="1365250"/>
                </a:lnTo>
                <a:lnTo>
                  <a:pt x="4238612" y="1279525"/>
                </a:lnTo>
                <a:lnTo>
                  <a:pt x="4075099" y="1244600"/>
                </a:lnTo>
                <a:lnTo>
                  <a:pt x="3557587" y="1114425"/>
                </a:lnTo>
                <a:lnTo>
                  <a:pt x="3394062" y="1063625"/>
                </a:lnTo>
                <a:lnTo>
                  <a:pt x="3248012" y="1011224"/>
                </a:lnTo>
                <a:lnTo>
                  <a:pt x="3109899" y="958850"/>
                </a:lnTo>
                <a:lnTo>
                  <a:pt x="2989249" y="898512"/>
                </a:lnTo>
                <a:lnTo>
                  <a:pt x="2895587" y="847725"/>
                </a:lnTo>
                <a:lnTo>
                  <a:pt x="2825737" y="785812"/>
                </a:lnTo>
                <a:lnTo>
                  <a:pt x="2808274" y="752475"/>
                </a:lnTo>
                <a:lnTo>
                  <a:pt x="2790812" y="725474"/>
                </a:lnTo>
                <a:lnTo>
                  <a:pt x="2782874" y="692150"/>
                </a:lnTo>
                <a:lnTo>
                  <a:pt x="2790812" y="665162"/>
                </a:lnTo>
                <a:lnTo>
                  <a:pt x="2825737" y="604837"/>
                </a:lnTo>
                <a:lnTo>
                  <a:pt x="2878124" y="544512"/>
                </a:lnTo>
                <a:lnTo>
                  <a:pt x="2955925" y="501650"/>
                </a:lnTo>
                <a:lnTo>
                  <a:pt x="3049574" y="458787"/>
                </a:lnTo>
                <a:lnTo>
                  <a:pt x="3152762" y="423862"/>
                </a:lnTo>
                <a:lnTo>
                  <a:pt x="3273425" y="388937"/>
                </a:lnTo>
                <a:lnTo>
                  <a:pt x="3549637" y="338137"/>
                </a:lnTo>
                <a:lnTo>
                  <a:pt x="3859212" y="285750"/>
                </a:lnTo>
                <a:lnTo>
                  <a:pt x="4170362" y="250825"/>
                </a:lnTo>
                <a:lnTo>
                  <a:pt x="4635487" y="173037"/>
                </a:lnTo>
                <a:lnTo>
                  <a:pt x="4773612" y="138112"/>
                </a:lnTo>
                <a:lnTo>
                  <a:pt x="4773612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145337" y="3678237"/>
            <a:ext cx="1981200" cy="855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73675" y="2128837"/>
            <a:ext cx="2897187" cy="2439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9140825" cy="281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07920" y="290322"/>
            <a:ext cx="4369295" cy="13365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989320" y="290322"/>
            <a:ext cx="940295" cy="13365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43200" y="4197350"/>
            <a:ext cx="4575175" cy="2652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19875" y="4240212"/>
            <a:ext cx="1998662" cy="12874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62457" y="3540127"/>
            <a:ext cx="4773612" cy="3309937"/>
          </a:xfrm>
          <a:custGeom>
            <a:avLst/>
            <a:gdLst/>
            <a:ahLst/>
            <a:cxnLst/>
            <a:rect l="l" t="t" r="r" b="b"/>
            <a:pathLst>
              <a:path w="4773612" h="3309937">
                <a:moveTo>
                  <a:pt x="4773612" y="0"/>
                </a:moveTo>
                <a:lnTo>
                  <a:pt x="4618024" y="34925"/>
                </a:lnTo>
                <a:lnTo>
                  <a:pt x="4248137" y="104775"/>
                </a:lnTo>
                <a:lnTo>
                  <a:pt x="4049699" y="130175"/>
                </a:lnTo>
                <a:lnTo>
                  <a:pt x="3627437" y="190500"/>
                </a:lnTo>
                <a:lnTo>
                  <a:pt x="3421049" y="215900"/>
                </a:lnTo>
                <a:lnTo>
                  <a:pt x="3222612" y="250825"/>
                </a:lnTo>
                <a:lnTo>
                  <a:pt x="3024174" y="276225"/>
                </a:lnTo>
                <a:lnTo>
                  <a:pt x="2843212" y="320675"/>
                </a:lnTo>
                <a:lnTo>
                  <a:pt x="2679687" y="363537"/>
                </a:lnTo>
                <a:lnTo>
                  <a:pt x="2541587" y="414337"/>
                </a:lnTo>
                <a:lnTo>
                  <a:pt x="2420924" y="476250"/>
                </a:lnTo>
                <a:lnTo>
                  <a:pt x="2335199" y="536575"/>
                </a:lnTo>
                <a:lnTo>
                  <a:pt x="2309799" y="569899"/>
                </a:lnTo>
                <a:lnTo>
                  <a:pt x="2282812" y="614362"/>
                </a:lnTo>
                <a:lnTo>
                  <a:pt x="2265349" y="657225"/>
                </a:lnTo>
                <a:lnTo>
                  <a:pt x="2265349" y="700087"/>
                </a:lnTo>
                <a:lnTo>
                  <a:pt x="2274874" y="752475"/>
                </a:lnTo>
                <a:lnTo>
                  <a:pt x="2292337" y="795337"/>
                </a:lnTo>
                <a:lnTo>
                  <a:pt x="2317737" y="838200"/>
                </a:lnTo>
                <a:lnTo>
                  <a:pt x="2352662" y="873125"/>
                </a:lnTo>
                <a:lnTo>
                  <a:pt x="2446324" y="941374"/>
                </a:lnTo>
                <a:lnTo>
                  <a:pt x="2576499" y="1011224"/>
                </a:lnTo>
                <a:lnTo>
                  <a:pt x="2722549" y="1063625"/>
                </a:lnTo>
                <a:lnTo>
                  <a:pt x="3059112" y="1166812"/>
                </a:lnTo>
                <a:lnTo>
                  <a:pt x="3421049" y="1252537"/>
                </a:lnTo>
                <a:lnTo>
                  <a:pt x="3602037" y="1304925"/>
                </a:lnTo>
                <a:lnTo>
                  <a:pt x="3765537" y="1347787"/>
                </a:lnTo>
                <a:lnTo>
                  <a:pt x="3911587" y="1400175"/>
                </a:lnTo>
                <a:lnTo>
                  <a:pt x="4049699" y="1460500"/>
                </a:lnTo>
                <a:lnTo>
                  <a:pt x="4152887" y="1520825"/>
                </a:lnTo>
                <a:lnTo>
                  <a:pt x="4187825" y="1555737"/>
                </a:lnTo>
                <a:lnTo>
                  <a:pt x="4248137" y="1633537"/>
                </a:lnTo>
                <a:lnTo>
                  <a:pt x="4256087" y="1676400"/>
                </a:lnTo>
                <a:lnTo>
                  <a:pt x="4256087" y="1719262"/>
                </a:lnTo>
                <a:lnTo>
                  <a:pt x="4230687" y="1789112"/>
                </a:lnTo>
                <a:lnTo>
                  <a:pt x="4195749" y="1824037"/>
                </a:lnTo>
                <a:lnTo>
                  <a:pt x="4152887" y="1857375"/>
                </a:lnTo>
                <a:lnTo>
                  <a:pt x="4100512" y="1884349"/>
                </a:lnTo>
                <a:lnTo>
                  <a:pt x="4040174" y="1917700"/>
                </a:lnTo>
                <a:lnTo>
                  <a:pt x="3971925" y="1944687"/>
                </a:lnTo>
                <a:lnTo>
                  <a:pt x="3886200" y="1970074"/>
                </a:lnTo>
                <a:lnTo>
                  <a:pt x="3790937" y="1995487"/>
                </a:lnTo>
                <a:lnTo>
                  <a:pt x="3695687" y="2022475"/>
                </a:lnTo>
                <a:lnTo>
                  <a:pt x="3584575" y="2047875"/>
                </a:lnTo>
                <a:lnTo>
                  <a:pt x="2430462" y="2341549"/>
                </a:lnTo>
                <a:lnTo>
                  <a:pt x="2076437" y="2444750"/>
                </a:lnTo>
                <a:lnTo>
                  <a:pt x="1697037" y="2566987"/>
                </a:lnTo>
                <a:lnTo>
                  <a:pt x="1301750" y="2713024"/>
                </a:lnTo>
                <a:lnTo>
                  <a:pt x="879462" y="2886075"/>
                </a:lnTo>
                <a:lnTo>
                  <a:pt x="447662" y="3084499"/>
                </a:lnTo>
                <a:lnTo>
                  <a:pt x="0" y="3309937"/>
                </a:lnTo>
                <a:lnTo>
                  <a:pt x="241300" y="3309937"/>
                </a:lnTo>
                <a:lnTo>
                  <a:pt x="387350" y="3292475"/>
                </a:lnTo>
                <a:lnTo>
                  <a:pt x="612775" y="3162300"/>
                </a:lnTo>
                <a:lnTo>
                  <a:pt x="852474" y="3032125"/>
                </a:lnTo>
                <a:lnTo>
                  <a:pt x="1111250" y="2911462"/>
                </a:lnTo>
                <a:lnTo>
                  <a:pt x="1395399" y="2798749"/>
                </a:lnTo>
                <a:lnTo>
                  <a:pt x="1689087" y="2687637"/>
                </a:lnTo>
                <a:lnTo>
                  <a:pt x="1998662" y="2574925"/>
                </a:lnTo>
                <a:lnTo>
                  <a:pt x="2774937" y="2333625"/>
                </a:lnTo>
                <a:lnTo>
                  <a:pt x="2928937" y="2289175"/>
                </a:lnTo>
                <a:lnTo>
                  <a:pt x="3248012" y="2211374"/>
                </a:lnTo>
                <a:lnTo>
                  <a:pt x="3902075" y="2039924"/>
                </a:lnTo>
                <a:lnTo>
                  <a:pt x="4049699" y="2005012"/>
                </a:lnTo>
                <a:lnTo>
                  <a:pt x="4195749" y="1962150"/>
                </a:lnTo>
                <a:lnTo>
                  <a:pt x="4333862" y="1927212"/>
                </a:lnTo>
                <a:lnTo>
                  <a:pt x="4454512" y="1892300"/>
                </a:lnTo>
                <a:lnTo>
                  <a:pt x="4565637" y="1857375"/>
                </a:lnTo>
                <a:lnTo>
                  <a:pt x="4652949" y="1824037"/>
                </a:lnTo>
                <a:lnTo>
                  <a:pt x="4721212" y="1797037"/>
                </a:lnTo>
                <a:lnTo>
                  <a:pt x="4773612" y="1771650"/>
                </a:lnTo>
                <a:lnTo>
                  <a:pt x="4773612" y="1382699"/>
                </a:lnTo>
                <a:lnTo>
                  <a:pt x="4668824" y="1365250"/>
                </a:lnTo>
                <a:lnTo>
                  <a:pt x="4238612" y="1279525"/>
                </a:lnTo>
                <a:lnTo>
                  <a:pt x="4075099" y="1244600"/>
                </a:lnTo>
                <a:lnTo>
                  <a:pt x="3557587" y="1114425"/>
                </a:lnTo>
                <a:lnTo>
                  <a:pt x="3394062" y="1063625"/>
                </a:lnTo>
                <a:lnTo>
                  <a:pt x="3248012" y="1011224"/>
                </a:lnTo>
                <a:lnTo>
                  <a:pt x="3109899" y="958850"/>
                </a:lnTo>
                <a:lnTo>
                  <a:pt x="2989249" y="898512"/>
                </a:lnTo>
                <a:lnTo>
                  <a:pt x="2895587" y="847725"/>
                </a:lnTo>
                <a:lnTo>
                  <a:pt x="2825737" y="785812"/>
                </a:lnTo>
                <a:lnTo>
                  <a:pt x="2808274" y="752475"/>
                </a:lnTo>
                <a:lnTo>
                  <a:pt x="2790812" y="725474"/>
                </a:lnTo>
                <a:lnTo>
                  <a:pt x="2782874" y="692150"/>
                </a:lnTo>
                <a:lnTo>
                  <a:pt x="2790812" y="665162"/>
                </a:lnTo>
                <a:lnTo>
                  <a:pt x="2825737" y="604837"/>
                </a:lnTo>
                <a:lnTo>
                  <a:pt x="2878124" y="544512"/>
                </a:lnTo>
                <a:lnTo>
                  <a:pt x="2955925" y="501650"/>
                </a:lnTo>
                <a:lnTo>
                  <a:pt x="3049574" y="458787"/>
                </a:lnTo>
                <a:lnTo>
                  <a:pt x="3152762" y="423862"/>
                </a:lnTo>
                <a:lnTo>
                  <a:pt x="3273425" y="388937"/>
                </a:lnTo>
                <a:lnTo>
                  <a:pt x="3549637" y="338137"/>
                </a:lnTo>
                <a:lnTo>
                  <a:pt x="3859212" y="285750"/>
                </a:lnTo>
                <a:lnTo>
                  <a:pt x="4170362" y="250825"/>
                </a:lnTo>
                <a:lnTo>
                  <a:pt x="4635487" y="173037"/>
                </a:lnTo>
                <a:lnTo>
                  <a:pt x="4773612" y="138112"/>
                </a:lnTo>
                <a:lnTo>
                  <a:pt x="4773612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145337" y="3678237"/>
            <a:ext cx="1981200" cy="8556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73675" y="2128837"/>
            <a:ext cx="2897187" cy="24399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9140825" cy="2819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232409"/>
            <a:ext cx="8529319" cy="13062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309" y="1331467"/>
            <a:ext cx="8377380" cy="299581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7374" y="2209800"/>
            <a:ext cx="8939980" cy="1295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ts val="4760"/>
              </a:lnSpc>
              <a:tabLst>
                <a:tab pos="3286760" algn="l"/>
              </a:tabLst>
            </a:pPr>
            <a:r>
              <a:rPr lang="en-US" sz="5400" b="1" dirty="0" smtClean="0">
                <a:solidFill>
                  <a:srgbClr val="F828E9"/>
                </a:solidFill>
                <a:latin typeface="Arial"/>
                <a:cs typeface="Arial"/>
              </a:rPr>
              <a:t>GÃY XƯƠNG TRẺ EM</a:t>
            </a:r>
            <a:endParaRPr sz="5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73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</a:t>
            </a:r>
            <a:r>
              <a:rPr lang="en-US" sz="4000" b="1" dirty="0">
                <a:solidFill>
                  <a:srgbClr val="F828E9"/>
                </a:solidFill>
                <a:latin typeface="Arial"/>
                <a:cs typeface="Arial"/>
              </a:rPr>
              <a:t>1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181" y="1600200"/>
            <a:ext cx="8686800" cy="366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nữ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2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tuổi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ngoại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đưa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đến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i="1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ngoại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khai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cách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đây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2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ngày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chở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bằng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xe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máy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xe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đưa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vào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bệnh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viện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tỉnh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chẩn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đoán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gãy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kín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1/3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giữa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đùi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bó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bột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endParaRPr sz="650" dirty="0" smtClean="0">
              <a:solidFill>
                <a:srgbClr val="F828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</a:t>
            </a:r>
            <a:r>
              <a:rPr lang="en-US" sz="4000" b="1" dirty="0">
                <a:solidFill>
                  <a:srgbClr val="F828E9"/>
                </a:solidFill>
                <a:latin typeface="Arial"/>
                <a:cs typeface="Arial"/>
              </a:rPr>
              <a:t>1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5122" name="Picture 2" descr="F:\BAI GIANG\MODUL Y4\Image 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6" y="1219200"/>
            <a:ext cx="7620000" cy="53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3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</a:t>
            </a:r>
            <a:r>
              <a:rPr lang="en-US" sz="4000" b="1" dirty="0">
                <a:solidFill>
                  <a:srgbClr val="F828E9"/>
                </a:solidFill>
                <a:latin typeface="Arial"/>
                <a:cs typeface="Arial"/>
              </a:rPr>
              <a:t>1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181" y="1181101"/>
            <a:ext cx="8686800" cy="838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Nhưng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ngoại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nhìn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thấy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X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quang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đùi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T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bó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bột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lo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lắng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thấy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còn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lệch</a:t>
            </a:r>
            <a:endParaRPr sz="650" b="1" i="1" dirty="0" smtClean="0">
              <a:solidFill>
                <a:srgbClr val="F828E9"/>
              </a:solidFill>
            </a:endParaRPr>
          </a:p>
        </p:txBody>
      </p:sp>
      <p:pic>
        <p:nvPicPr>
          <p:cNvPr id="6146" name="Picture 2" descr="F:\BAI GIANG\MODUL Y4\Image 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140" y="2372858"/>
            <a:ext cx="4137460" cy="42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2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</a:t>
            </a:r>
            <a:r>
              <a:rPr lang="en-US" sz="4000" b="1" dirty="0">
                <a:solidFill>
                  <a:srgbClr val="F828E9"/>
                </a:solidFill>
                <a:latin typeface="Arial"/>
                <a:cs typeface="Arial"/>
              </a:rPr>
              <a:t>1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181" y="1600200"/>
            <a:ext cx="8686800" cy="4495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BS ở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bệnh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viện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tỉnh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giải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thích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“ Ở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trẻ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em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mình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cần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nắn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chỉnh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hoàn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hảo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vì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xương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trẻ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em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khả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năng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tự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điều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chỉnh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hiểu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khả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năng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tự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điều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chỉnh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là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gì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Khả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năng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phụ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thuộc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vào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yếu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tố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  <a:endParaRPr sz="650" b="1" dirty="0" smtClean="0">
              <a:solidFill>
                <a:srgbClr val="F828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</a:t>
            </a:r>
            <a:r>
              <a:rPr lang="en-US" sz="4000" b="1" dirty="0">
                <a:solidFill>
                  <a:srgbClr val="F828E9"/>
                </a:solidFill>
                <a:latin typeface="Arial"/>
                <a:cs typeface="Arial"/>
              </a:rPr>
              <a:t>1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265" y="869789"/>
            <a:ext cx="8686800" cy="1447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BS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phòng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tận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tình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đưa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cho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xem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bảng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di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lệch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chấp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nhận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trong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gãy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đùi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ở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trẻ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endParaRPr sz="650" b="1" dirty="0" smtClean="0">
              <a:solidFill>
                <a:srgbClr val="F828E9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38000"/>
              </p:ext>
            </p:extLst>
          </p:nvPr>
        </p:nvGraphicFramePr>
        <p:xfrm>
          <a:off x="248265" y="2337254"/>
          <a:ext cx="8701548" cy="368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5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879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MỨC</a:t>
                      </a:r>
                      <a:r>
                        <a:rPr lang="en-US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ĐỘ DI LỆCH CHẤP NHẬN CỦA XƯƠNG ĐÙI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55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TUỔI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TRONG- NGOÀI</a:t>
                      </a:r>
                    </a:p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(ĐỘ)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TRƯỚC-SAU</a:t>
                      </a:r>
                    </a:p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(ĐỘ)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CHỒNG</a:t>
                      </a:r>
                      <a:r>
                        <a:rPr lang="en-US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NGẮN</a:t>
                      </a:r>
                    </a:p>
                    <a:p>
                      <a:pPr algn="ctr"/>
                      <a:r>
                        <a:rPr lang="en-US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(MM)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6-10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9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</a:t>
            </a:r>
            <a:r>
              <a:rPr lang="en-US" sz="4000" b="1" dirty="0">
                <a:solidFill>
                  <a:srgbClr val="F828E9"/>
                </a:solidFill>
                <a:latin typeface="Arial"/>
                <a:cs typeface="Arial"/>
              </a:rPr>
              <a:t>1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181" y="2476500"/>
            <a:ext cx="8686800" cy="175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nhận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xét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gì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nhìn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qua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bảng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spc="-20" dirty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?</a:t>
            </a:r>
            <a:endParaRPr sz="650" b="1" dirty="0" smtClean="0">
              <a:solidFill>
                <a:srgbClr val="F828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</a:t>
            </a:r>
            <a:r>
              <a:rPr lang="en-US" sz="4000" b="1" dirty="0">
                <a:solidFill>
                  <a:srgbClr val="F828E9"/>
                </a:solidFill>
                <a:latin typeface="Arial"/>
                <a:cs typeface="Arial"/>
              </a:rPr>
              <a:t>1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181" y="1219200"/>
            <a:ext cx="8686800" cy="76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6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tuần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chụp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X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quang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650" b="1" dirty="0" smtClean="0">
              <a:solidFill>
                <a:srgbClr val="F828E9"/>
              </a:solidFill>
            </a:endParaRPr>
          </a:p>
        </p:txBody>
      </p:sp>
      <p:pic>
        <p:nvPicPr>
          <p:cNvPr id="8194" name="Picture 2" descr="F:\BAI GIANG\MODUL Y4\Image 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81" y="2305188"/>
            <a:ext cx="4572000" cy="42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</a:t>
            </a:r>
            <a:r>
              <a:rPr lang="en-US" sz="4000" b="1" dirty="0">
                <a:solidFill>
                  <a:srgbClr val="F828E9"/>
                </a:solidFill>
                <a:latin typeface="Arial"/>
                <a:cs typeface="Arial"/>
              </a:rPr>
              <a:t>1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181" y="1600200"/>
            <a:ext cx="8686800" cy="4495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Thấy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đã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cắt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bột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ngoại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vui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mừng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nhưng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cũng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còn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lo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lắng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hỏi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“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Xương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bé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đã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lành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nhưng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thấy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xương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chưa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thẳng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lại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.  </a:t>
            </a:r>
            <a:r>
              <a:rPr lang="en-US" sz="2600" b="1" i="1" spc="-20" dirty="0" err="1">
                <a:solidFill>
                  <a:srgbClr val="F828E9"/>
                </a:solidFill>
                <a:latin typeface="Arial"/>
                <a:cs typeface="Arial"/>
              </a:rPr>
              <a:t>K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hi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nào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xương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bé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mới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chỉnh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lại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được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vậy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bác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sĩ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i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trả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lời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giùm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được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  <a:endParaRPr sz="650" b="1" dirty="0" smtClean="0">
              <a:solidFill>
                <a:srgbClr val="F828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8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634</Words>
  <Application>Microsoft Office PowerPoint</Application>
  <PresentationFormat>On-screen Show (4:3)</PresentationFormat>
  <Paragraphs>106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CUBITUS VARUS</dc:title>
  <dc:creator>aikido</dc:creator>
  <cp:lastModifiedBy>Kim</cp:lastModifiedBy>
  <cp:revision>78</cp:revision>
  <dcterms:created xsi:type="dcterms:W3CDTF">2019-02-23T08:48:17Z</dcterms:created>
  <dcterms:modified xsi:type="dcterms:W3CDTF">2020-05-30T12:19:43Z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2018-09-28T00:00:00Z</vt:filetime>
  </property>
  <property fmtid="{D5CDD505-2E9C-101B-9397-08002B2CF9AE}" pid="3" name="LastSaved">
    <vt:filetime>2019-02-23T00:00:00Z</vt:filetime>
  </property>
</Properties>
</file>