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321" r:id="rId3"/>
    <p:sldId id="322" r:id="rId4"/>
    <p:sldId id="323" r:id="rId5"/>
    <p:sldId id="32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5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5D0D-3D43-4615-8C71-168AF80AE38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E1E34-2437-42E4-A2CA-D30FE41A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Presenter</a:t>
            </a:r>
          </a:p>
          <a:p>
            <a:r>
              <a:rPr dirty="0"/>
              <a:t>2018-09-28 09:11:59</a:t>
            </a:r>
          </a:p>
          <a:p>
            <a:r>
              <a:rPr dirty="0"/>
              <a:t>--------------------------------------------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liên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vận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?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giảm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hay </a:t>
            </a:r>
            <a:r>
              <a:rPr dirty="0" err="1"/>
              <a:t>tê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kèm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triệu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: </a:t>
            </a:r>
            <a:r>
              <a:rPr dirty="0" err="1"/>
              <a:t>sốt</a:t>
            </a:r>
            <a:r>
              <a:rPr dirty="0"/>
              <a:t>, ho,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thở</a:t>
            </a:r>
            <a:r>
              <a:rPr dirty="0"/>
              <a:t>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Presenter</a:t>
            </a:r>
          </a:p>
          <a:p>
            <a:r>
              <a:rPr dirty="0"/>
              <a:t>2018-09-28 09:11:59</a:t>
            </a:r>
          </a:p>
          <a:p>
            <a:r>
              <a:rPr dirty="0"/>
              <a:t>--------------------------------------------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liên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vận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?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giảm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hay </a:t>
            </a:r>
            <a:r>
              <a:rPr dirty="0" err="1"/>
              <a:t>tê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kèm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triệu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: </a:t>
            </a:r>
            <a:r>
              <a:rPr dirty="0" err="1"/>
              <a:t>sốt</a:t>
            </a:r>
            <a:r>
              <a:rPr dirty="0"/>
              <a:t>, ho,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thở</a:t>
            </a:r>
            <a:r>
              <a:rPr dirty="0"/>
              <a:t>…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dirty="0"/>
              <a:t>Presenter</a:t>
            </a:r>
          </a:p>
          <a:p>
            <a:r>
              <a:rPr dirty="0"/>
              <a:t>2018-09-28 09:11:59</a:t>
            </a:r>
          </a:p>
          <a:p>
            <a:r>
              <a:rPr dirty="0"/>
              <a:t>--------------------------------------------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liên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vận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?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giảm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hay </a:t>
            </a:r>
            <a:r>
              <a:rPr dirty="0" err="1"/>
              <a:t>tê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?</a:t>
            </a:r>
          </a:p>
          <a:p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kèm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triệu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: </a:t>
            </a:r>
            <a:r>
              <a:rPr dirty="0" err="1"/>
              <a:t>sốt</a:t>
            </a:r>
            <a:r>
              <a:rPr dirty="0"/>
              <a:t>, ho,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thở</a:t>
            </a:r>
            <a:r>
              <a:rPr dirty="0"/>
              <a:t>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Presenter</a:t>
            </a:r>
          </a:p>
          <a:p>
            <a:r>
              <a:t>2018-09-28 09:11:59</a:t>
            </a:r>
          </a:p>
          <a:p>
            <a:r>
              <a:t>--------------------------------------------</a:t>
            </a:r>
          </a:p>
          <a:p>
            <a:r>
              <a:t>Đau liên quan đến vận động ? Đau giảm khi nghỉ ?</a:t>
            </a:r>
          </a:p>
          <a:p>
            <a:r>
              <a:t>Đau trước hay tê trước ?</a:t>
            </a:r>
          </a:p>
          <a:p>
            <a:r>
              <a:t>Đau kèm các triệu chứng: sốt, ho, khó thở…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07920" y="290322"/>
            <a:ext cx="4369295" cy="1336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989320" y="290322"/>
            <a:ext cx="940295" cy="13365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43200" y="4197350"/>
            <a:ext cx="4575175" cy="2652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619875" y="4240212"/>
            <a:ext cx="1998662" cy="1287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62457" y="3540127"/>
            <a:ext cx="4773612" cy="3309937"/>
          </a:xfrm>
          <a:custGeom>
            <a:avLst/>
            <a:gdLst/>
            <a:ahLst/>
            <a:cxnLst/>
            <a:rect l="l" t="t" r="r" b="b"/>
            <a:pathLst>
              <a:path w="4773612" h="3309937">
                <a:moveTo>
                  <a:pt x="4773612" y="0"/>
                </a:moveTo>
                <a:lnTo>
                  <a:pt x="4618024" y="34925"/>
                </a:lnTo>
                <a:lnTo>
                  <a:pt x="4248137" y="104775"/>
                </a:lnTo>
                <a:lnTo>
                  <a:pt x="4049699" y="130175"/>
                </a:lnTo>
                <a:lnTo>
                  <a:pt x="3627437" y="190500"/>
                </a:lnTo>
                <a:lnTo>
                  <a:pt x="3421049" y="215900"/>
                </a:lnTo>
                <a:lnTo>
                  <a:pt x="3222612" y="250825"/>
                </a:lnTo>
                <a:lnTo>
                  <a:pt x="3024174" y="276225"/>
                </a:lnTo>
                <a:lnTo>
                  <a:pt x="2843212" y="320675"/>
                </a:lnTo>
                <a:lnTo>
                  <a:pt x="2679687" y="363537"/>
                </a:lnTo>
                <a:lnTo>
                  <a:pt x="2541587" y="414337"/>
                </a:lnTo>
                <a:lnTo>
                  <a:pt x="2420924" y="476250"/>
                </a:lnTo>
                <a:lnTo>
                  <a:pt x="2335199" y="536575"/>
                </a:lnTo>
                <a:lnTo>
                  <a:pt x="2309799" y="569899"/>
                </a:lnTo>
                <a:lnTo>
                  <a:pt x="2282812" y="614362"/>
                </a:lnTo>
                <a:lnTo>
                  <a:pt x="2265349" y="657225"/>
                </a:lnTo>
                <a:lnTo>
                  <a:pt x="2265349" y="700087"/>
                </a:lnTo>
                <a:lnTo>
                  <a:pt x="2274874" y="752475"/>
                </a:lnTo>
                <a:lnTo>
                  <a:pt x="2292337" y="795337"/>
                </a:lnTo>
                <a:lnTo>
                  <a:pt x="2317737" y="838200"/>
                </a:lnTo>
                <a:lnTo>
                  <a:pt x="2352662" y="873125"/>
                </a:lnTo>
                <a:lnTo>
                  <a:pt x="2446324" y="941374"/>
                </a:lnTo>
                <a:lnTo>
                  <a:pt x="2576499" y="1011224"/>
                </a:lnTo>
                <a:lnTo>
                  <a:pt x="2722549" y="1063625"/>
                </a:lnTo>
                <a:lnTo>
                  <a:pt x="3059112" y="1166812"/>
                </a:lnTo>
                <a:lnTo>
                  <a:pt x="3421049" y="1252537"/>
                </a:lnTo>
                <a:lnTo>
                  <a:pt x="3602037" y="1304925"/>
                </a:lnTo>
                <a:lnTo>
                  <a:pt x="3765537" y="1347787"/>
                </a:lnTo>
                <a:lnTo>
                  <a:pt x="3911587" y="1400175"/>
                </a:lnTo>
                <a:lnTo>
                  <a:pt x="4049699" y="1460500"/>
                </a:lnTo>
                <a:lnTo>
                  <a:pt x="4152887" y="1520825"/>
                </a:lnTo>
                <a:lnTo>
                  <a:pt x="4187825" y="1555737"/>
                </a:lnTo>
                <a:lnTo>
                  <a:pt x="4248137" y="1633537"/>
                </a:lnTo>
                <a:lnTo>
                  <a:pt x="4256087" y="1676400"/>
                </a:lnTo>
                <a:lnTo>
                  <a:pt x="4256087" y="1719262"/>
                </a:lnTo>
                <a:lnTo>
                  <a:pt x="4230687" y="1789112"/>
                </a:lnTo>
                <a:lnTo>
                  <a:pt x="4195749" y="1824037"/>
                </a:lnTo>
                <a:lnTo>
                  <a:pt x="4152887" y="1857375"/>
                </a:lnTo>
                <a:lnTo>
                  <a:pt x="4100512" y="1884349"/>
                </a:lnTo>
                <a:lnTo>
                  <a:pt x="4040174" y="1917700"/>
                </a:lnTo>
                <a:lnTo>
                  <a:pt x="3971925" y="1944687"/>
                </a:lnTo>
                <a:lnTo>
                  <a:pt x="3886200" y="1970074"/>
                </a:lnTo>
                <a:lnTo>
                  <a:pt x="3790937" y="1995487"/>
                </a:lnTo>
                <a:lnTo>
                  <a:pt x="3695687" y="2022475"/>
                </a:lnTo>
                <a:lnTo>
                  <a:pt x="3584575" y="2047875"/>
                </a:lnTo>
                <a:lnTo>
                  <a:pt x="2430462" y="2341549"/>
                </a:lnTo>
                <a:lnTo>
                  <a:pt x="2076437" y="2444750"/>
                </a:lnTo>
                <a:lnTo>
                  <a:pt x="1697037" y="2566987"/>
                </a:lnTo>
                <a:lnTo>
                  <a:pt x="1301750" y="2713024"/>
                </a:lnTo>
                <a:lnTo>
                  <a:pt x="879462" y="2886075"/>
                </a:lnTo>
                <a:lnTo>
                  <a:pt x="447662" y="3084499"/>
                </a:lnTo>
                <a:lnTo>
                  <a:pt x="0" y="3309937"/>
                </a:lnTo>
                <a:lnTo>
                  <a:pt x="241300" y="3309937"/>
                </a:lnTo>
                <a:lnTo>
                  <a:pt x="387350" y="3292475"/>
                </a:lnTo>
                <a:lnTo>
                  <a:pt x="612775" y="3162300"/>
                </a:lnTo>
                <a:lnTo>
                  <a:pt x="852474" y="3032125"/>
                </a:lnTo>
                <a:lnTo>
                  <a:pt x="1111250" y="2911462"/>
                </a:lnTo>
                <a:lnTo>
                  <a:pt x="1395399" y="2798749"/>
                </a:lnTo>
                <a:lnTo>
                  <a:pt x="1689087" y="2687637"/>
                </a:lnTo>
                <a:lnTo>
                  <a:pt x="1998662" y="2574925"/>
                </a:lnTo>
                <a:lnTo>
                  <a:pt x="2774937" y="2333625"/>
                </a:lnTo>
                <a:lnTo>
                  <a:pt x="2928937" y="2289175"/>
                </a:lnTo>
                <a:lnTo>
                  <a:pt x="3248012" y="2211374"/>
                </a:lnTo>
                <a:lnTo>
                  <a:pt x="3902075" y="2039924"/>
                </a:lnTo>
                <a:lnTo>
                  <a:pt x="4049699" y="2005012"/>
                </a:lnTo>
                <a:lnTo>
                  <a:pt x="4195749" y="1962150"/>
                </a:lnTo>
                <a:lnTo>
                  <a:pt x="4333862" y="1927212"/>
                </a:lnTo>
                <a:lnTo>
                  <a:pt x="4454512" y="1892300"/>
                </a:lnTo>
                <a:lnTo>
                  <a:pt x="4565637" y="1857375"/>
                </a:lnTo>
                <a:lnTo>
                  <a:pt x="4652949" y="1824037"/>
                </a:lnTo>
                <a:lnTo>
                  <a:pt x="4721212" y="1797037"/>
                </a:lnTo>
                <a:lnTo>
                  <a:pt x="4773612" y="1771650"/>
                </a:lnTo>
                <a:lnTo>
                  <a:pt x="4773612" y="1382699"/>
                </a:lnTo>
                <a:lnTo>
                  <a:pt x="4668824" y="1365250"/>
                </a:lnTo>
                <a:lnTo>
                  <a:pt x="4238612" y="1279525"/>
                </a:lnTo>
                <a:lnTo>
                  <a:pt x="4075099" y="1244600"/>
                </a:lnTo>
                <a:lnTo>
                  <a:pt x="3557587" y="1114425"/>
                </a:lnTo>
                <a:lnTo>
                  <a:pt x="3394062" y="1063625"/>
                </a:lnTo>
                <a:lnTo>
                  <a:pt x="3248012" y="1011224"/>
                </a:lnTo>
                <a:lnTo>
                  <a:pt x="3109899" y="958850"/>
                </a:lnTo>
                <a:lnTo>
                  <a:pt x="2989249" y="898512"/>
                </a:lnTo>
                <a:lnTo>
                  <a:pt x="2895587" y="847725"/>
                </a:lnTo>
                <a:lnTo>
                  <a:pt x="2825737" y="785812"/>
                </a:lnTo>
                <a:lnTo>
                  <a:pt x="2808274" y="752475"/>
                </a:lnTo>
                <a:lnTo>
                  <a:pt x="2790812" y="725474"/>
                </a:lnTo>
                <a:lnTo>
                  <a:pt x="2782874" y="692150"/>
                </a:lnTo>
                <a:lnTo>
                  <a:pt x="2790812" y="665162"/>
                </a:lnTo>
                <a:lnTo>
                  <a:pt x="2825737" y="604837"/>
                </a:lnTo>
                <a:lnTo>
                  <a:pt x="2878124" y="544512"/>
                </a:lnTo>
                <a:lnTo>
                  <a:pt x="2955925" y="501650"/>
                </a:lnTo>
                <a:lnTo>
                  <a:pt x="3049574" y="458787"/>
                </a:lnTo>
                <a:lnTo>
                  <a:pt x="3152762" y="423862"/>
                </a:lnTo>
                <a:lnTo>
                  <a:pt x="3273425" y="388937"/>
                </a:lnTo>
                <a:lnTo>
                  <a:pt x="3549637" y="338137"/>
                </a:lnTo>
                <a:lnTo>
                  <a:pt x="3859212" y="285750"/>
                </a:lnTo>
                <a:lnTo>
                  <a:pt x="4170362" y="250825"/>
                </a:lnTo>
                <a:lnTo>
                  <a:pt x="4635487" y="173037"/>
                </a:lnTo>
                <a:lnTo>
                  <a:pt x="4773612" y="138112"/>
                </a:lnTo>
                <a:lnTo>
                  <a:pt x="4773612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145337" y="3678237"/>
            <a:ext cx="1981200" cy="8556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73675" y="2128837"/>
            <a:ext cx="2897187" cy="2439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0"/>
            <a:ext cx="9140825" cy="2819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32409"/>
            <a:ext cx="8529319" cy="13062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309" y="1331467"/>
            <a:ext cx="8377380" cy="299581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5/30/2020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nam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5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khuỷu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khai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rằng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30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phút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chạy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ngã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chống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khuỷu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cử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động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khuỷu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bầm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nhiều</a:t>
            </a: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cứu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liền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Tiền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căn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hoàn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toàn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khỏe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cứu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thăm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bởi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1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đã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tóc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từ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tốn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nhìn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800" dirty="0" smtClean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SV Y4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đứng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nhanh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chẩn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đoán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lâm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sàng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sổ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…..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biết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đã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ghi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những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167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3"/>
          <p:cNvSpPr txBox="1">
            <a:spLocks noGrp="1"/>
          </p:cNvSpPr>
          <p:nvPr>
            <p:ph sz="half" idx="2"/>
          </p:nvPr>
        </p:nvSpPr>
        <p:spPr>
          <a:xfrm>
            <a:off x="457200" y="1577340"/>
            <a:ext cx="8382000" cy="937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cẩn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thận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phát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hiện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thêm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bất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thường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nẹp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cố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định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quang</a:t>
            </a:r>
            <a:endParaRPr lang="en-US" sz="2600" b="1" spc="-20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34312"/>
            <a:ext cx="2782666" cy="4077570"/>
          </a:xfrm>
        </p:spPr>
      </p:pic>
      <p:pic>
        <p:nvPicPr>
          <p:cNvPr id="1026" name="Picture 2" descr="F:\BAI GIANG\MODUL Y4\Image 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00303"/>
            <a:ext cx="4343400" cy="359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SV Y4: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biết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tay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chống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tư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thế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?”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chemeClr val="bg1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chemeClr val="bg1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chemeClr val="bg1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chemeClr val="bg1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chemeClr val="bg1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lang="en-US" sz="2600" spc="-20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nói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3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điểm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nhau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trên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2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lồi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cầu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kiểu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duỗi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và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kiểu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gấp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trả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lời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giùm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2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đó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i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i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30172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b="1" i="1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Dạ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, con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tôi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bây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giờ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phải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điều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sao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đây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rằng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đúng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cầu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P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độ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III (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theo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Gartland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tổn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TK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gian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cốt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trước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bây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giờ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…..”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thể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tiếp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lời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29775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265269"/>
            <a:ext cx="5181600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46525"/>
            <a:ext cx="2971800" cy="5575097"/>
          </a:xfrm>
        </p:spPr>
      </p:pic>
    </p:spTree>
    <p:extLst>
      <p:ext uri="{BB962C8B-B14F-4D97-AF65-F5344CB8AC3E}">
        <p14:creationId xmlns:p14="http://schemas.microsoft.com/office/powerpoint/2010/main" val="41757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an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ủi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vô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cùng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buồn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bả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đừng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lo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lắng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thường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gặp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nhất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ở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trẻ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…..”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>
                <a:solidFill>
                  <a:srgbClr val="F828E9"/>
                </a:solidFill>
                <a:latin typeface="Arial"/>
                <a:cs typeface="Arial"/>
              </a:rPr>
              <a:t>B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biết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3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loại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gãy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xương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thường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gặp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nhất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vùng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khuỷu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của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sz="2800" b="1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30131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Loại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cầu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rất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thường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gặp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ở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trẻ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từ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5-7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hiếm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gặp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ở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chợt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nhớ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con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đúng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5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buột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miệng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Sao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lớn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ít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gặp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trẻ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mình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hay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gặp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từ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5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7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vậy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Bs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từ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tốn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quay sang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bộ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cạnh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…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thể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giải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thích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giùm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cho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BS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được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không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  <a:endParaRPr lang="en-US" sz="2600" b="1" spc="-20" dirty="0">
              <a:solidFill>
                <a:srgbClr val="F828E9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14886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4745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762000"/>
            <a:ext cx="8839200" cy="5979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Y4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thầm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Sao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dám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nghĩ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nhỉ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chưa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càng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cả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biết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luôn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cầu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luôn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ghê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” 1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chau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biến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dạng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ạ.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giống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trật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khuỷu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quá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nghĩ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gãy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xương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vậy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ta”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nghe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nói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 Y4: 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“ Ở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trẻ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tuổi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này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rất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ít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gặp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trật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khớp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em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trầm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ngâm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thể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giải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thích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giùm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2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ấy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29644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3" name="object 3"/>
          <p:cNvSpPr txBox="1">
            <a:spLocks noGrp="1"/>
          </p:cNvSpPr>
          <p:nvPr>
            <p:ph sz="half" idx="2"/>
          </p:nvPr>
        </p:nvSpPr>
        <p:spPr>
          <a:xfrm>
            <a:off x="457200" y="1371600"/>
            <a:ext cx="8458200" cy="1623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tiến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khóc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lóc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đòi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hỏi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biết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oẳn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rồi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cùng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thua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liên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tục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tiếng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khúc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của</a:t>
            </a: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endParaRPr sz="2800" b="1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2"/>
              </a:spcBef>
            </a:pPr>
            <a:endParaRPr sz="65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01104"/>
            <a:ext cx="8458200" cy="3711475"/>
          </a:xfrm>
        </p:spPr>
      </p:pic>
    </p:spTree>
    <p:extLst>
      <p:ext uri="{BB962C8B-B14F-4D97-AF65-F5344CB8AC3E}">
        <p14:creationId xmlns:p14="http://schemas.microsoft.com/office/powerpoint/2010/main" val="36897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8610600" cy="1295400"/>
          </a:xfrm>
        </p:spPr>
        <p:txBody>
          <a:bodyPr/>
          <a:lstStyle/>
          <a:p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nhàng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sờ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vị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trí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trong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chơi</a:t>
            </a:r>
            <a:endParaRPr lang="vi-VN" sz="2600" b="1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" y="3124200"/>
            <a:ext cx="8867245" cy="3040528"/>
          </a:xfrm>
        </p:spPr>
      </p:pic>
    </p:spTree>
    <p:extLst>
      <p:ext uri="{BB962C8B-B14F-4D97-AF65-F5344CB8AC3E}">
        <p14:creationId xmlns:p14="http://schemas.microsoft.com/office/powerpoint/2010/main" val="20858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131633"/>
            <a:ext cx="8686800" cy="5609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Phòng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cấp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cứu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đúc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ngập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tràn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mọi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sốt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ruột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đâu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đó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nghe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tiếng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than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thở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Ôi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chắc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lẩm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cẩm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giờ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còn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oẳn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con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nít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Bạn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sinh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viên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Y4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nghe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nhanh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trí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giải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thích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mọi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Dạ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khám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nhỏ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đấy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ạ.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Mọi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đừng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sốt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ruột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ạ”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Bạn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có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biết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vị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bác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sĩ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kia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đang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khám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gì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trong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các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hình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a,b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, c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tương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r>
              <a:rPr lang="en-US" sz="2600" b="1" spc="-20" dirty="0" err="1" smtClean="0">
                <a:solidFill>
                  <a:srgbClr val="F828E9"/>
                </a:solidFill>
                <a:latin typeface="Arial"/>
                <a:cs typeface="Arial"/>
              </a:rPr>
              <a:t>ứng</a:t>
            </a: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?</a:t>
            </a: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endParaRPr lang="en-US" sz="2600" spc="-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2700" indent="0">
              <a:lnSpc>
                <a:spcPct val="100000"/>
              </a:lnSpc>
              <a:tabLst>
                <a:tab pos="3299460" algn="l"/>
              </a:tabLst>
            </a:pPr>
            <a:r>
              <a:rPr lang="en-US" sz="2600" b="1" spc="-20" dirty="0" smtClean="0">
                <a:solidFill>
                  <a:srgbClr val="F828E9"/>
                </a:solidFill>
                <a:latin typeface="Arial"/>
                <a:cs typeface="Arial"/>
              </a:rPr>
              <a:t> </a:t>
            </a:r>
            <a:endParaRPr sz="650" dirty="0" smtClean="0"/>
          </a:p>
        </p:txBody>
      </p:sp>
    </p:spTree>
    <p:extLst>
      <p:ext uri="{BB962C8B-B14F-4D97-AF65-F5344CB8AC3E}">
        <p14:creationId xmlns:p14="http://schemas.microsoft.com/office/powerpoint/2010/main" val="18956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9934" y="265269"/>
            <a:ext cx="4763866" cy="604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60"/>
              </a:lnSpc>
              <a:tabLst>
                <a:tab pos="3286760" algn="l"/>
              </a:tabLst>
            </a:pPr>
            <a:r>
              <a:rPr lang="en-US" sz="4000" b="1" dirty="0" smtClean="0">
                <a:solidFill>
                  <a:srgbClr val="F828E9"/>
                </a:solidFill>
                <a:latin typeface="Arial"/>
                <a:cs typeface="Arial"/>
              </a:rPr>
              <a:t>CA LÂM SÀNG 2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28600" y="1371600"/>
            <a:ext cx="8610600" cy="990600"/>
          </a:xfrm>
        </p:spPr>
        <p:txBody>
          <a:bodyPr/>
          <a:lstStyle/>
          <a:p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BS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giếng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chơi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oẳn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tù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tì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nhưng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P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làm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giống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T,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bé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không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tê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ngón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00" spc="-20" dirty="0" err="1" smtClean="0">
                <a:solidFill>
                  <a:srgbClr val="FFFFFF"/>
                </a:solidFill>
                <a:latin typeface="Arial"/>
                <a:cs typeface="Arial"/>
              </a:rPr>
              <a:t>tay</a:t>
            </a:r>
            <a:r>
              <a:rPr lang="en-US" sz="2600" spc="-20" dirty="0" smtClean="0">
                <a:solidFill>
                  <a:srgbClr val="FFFFFF"/>
                </a:solidFill>
                <a:latin typeface="Arial"/>
                <a:cs typeface="Arial"/>
              </a:rPr>
              <a:t> P.</a:t>
            </a:r>
            <a:endParaRPr lang="vi-VN" sz="2600" b="1" dirty="0" smtClean="0">
              <a:solidFill>
                <a:srgbClr val="F828E9"/>
              </a:solidFill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38400"/>
            <a:ext cx="5638800" cy="4213777"/>
          </a:xfrm>
        </p:spPr>
      </p:pic>
    </p:spTree>
    <p:extLst>
      <p:ext uri="{BB962C8B-B14F-4D97-AF65-F5344CB8AC3E}">
        <p14:creationId xmlns:p14="http://schemas.microsoft.com/office/powerpoint/2010/main" val="22313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1307</Words>
  <Application>Microsoft Office PowerPoint</Application>
  <PresentationFormat>On-screen Show (4:3)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CUBITUS VARUS</dc:title>
  <dc:creator>aikido</dc:creator>
  <cp:lastModifiedBy>Kim</cp:lastModifiedBy>
  <cp:revision>78</cp:revision>
  <dcterms:created xsi:type="dcterms:W3CDTF">2019-02-23T08:48:17Z</dcterms:created>
  <dcterms:modified xsi:type="dcterms:W3CDTF">2020-05-30T12:21:49Z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LastSaved">
    <vt:filetime>2019-02-23T00:00:00Z</vt:filetime>
  </property>
</Properties>
</file>