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5D0D-3D43-4615-8C71-168AF80AE3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E1E34-2437-42E4-A2CA-D30FE41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07920" y="290322"/>
            <a:ext cx="4369295" cy="1336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989320" y="290322"/>
            <a:ext cx="940295" cy="1336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32409"/>
            <a:ext cx="8529319" cy="13062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309" y="1331467"/>
            <a:ext cx="8377380" cy="299581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28800"/>
            <a:ext cx="8686800" cy="419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nam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12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vùng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đá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banh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khai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rằng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đây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khoảng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1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giờ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đá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banh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banh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đập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rất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,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vùng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trước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đây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hoàn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toàn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khỏe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mạnh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32288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026" name="Picture 2" descr="F:\BAI GIANG\MODUL Y4\Image 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34" y="1388230"/>
            <a:ext cx="6496665" cy="51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28801"/>
            <a:ext cx="8686800" cy="990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sẽ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khám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theo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trình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tự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như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thế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12289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2051" name="Picture 3" descr="F:\BAI GIANG\MODUL Y4\Image 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352800" cy="42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BAI GIANG\MODUL Y4\Image 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3581400" cy="41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28801"/>
            <a:ext cx="8686800" cy="4648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Chẩn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đoán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định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của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877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28801"/>
            <a:ext cx="8686800" cy="1904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sao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trẻ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6- 12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tuổi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sụn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tiếp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hợp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điểm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yếu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dễ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ra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27578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28801"/>
            <a:ext cx="8686800" cy="13715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được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điều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như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thế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35934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3074" name="Picture 2" descr="F:\BAI GIANG\MODUL Y4\Image 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3148"/>
            <a:ext cx="2819400" cy="525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BAI GIANG\MODUL Y4\Image 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09" y="1270332"/>
            <a:ext cx="2971800" cy="536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3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28800"/>
            <a:ext cx="8686800" cy="419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mổ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hết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kiểu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ảnh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hưởng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đến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chiều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cao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của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sau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thể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giải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thích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đình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39186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510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CUBITUS VARUS</dc:title>
  <dc:creator>aikido</dc:creator>
  <cp:lastModifiedBy>Kim</cp:lastModifiedBy>
  <cp:revision>78</cp:revision>
  <dcterms:created xsi:type="dcterms:W3CDTF">2019-02-23T08:48:17Z</dcterms:created>
  <dcterms:modified xsi:type="dcterms:W3CDTF">2020-05-30T12:23:48Z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LastSaved">
    <vt:filetime>2019-02-23T00:00:00Z</vt:filetime>
  </property>
</Properties>
</file>