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97" r:id="rId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965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432307"/>
            <a:ext cx="10358120" cy="1181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874011"/>
            <a:ext cx="10358120" cy="2807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85593" y="2657348"/>
            <a:ext cx="1421765" cy="787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b="0" dirty="0">
                <a:latin typeface="Calibri Light"/>
                <a:cs typeface="Calibri Light"/>
              </a:rPr>
              <a:t>CA </a:t>
            </a:r>
            <a:r>
              <a:rPr sz="6000" b="0" spc="-35" dirty="0">
                <a:latin typeface="Calibri Light"/>
                <a:cs typeface="Calibri Light"/>
              </a:rPr>
              <a:t>1</a:t>
            </a:r>
            <a:endParaRPr sz="60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863232"/>
            <a:ext cx="4610100" cy="3199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25" dirty="0">
                <a:latin typeface="Calibri"/>
                <a:cs typeface="Calibri"/>
              </a:rPr>
              <a:t>ệ</a:t>
            </a:r>
            <a:r>
              <a:rPr sz="2800" dirty="0">
                <a:latin typeface="Calibri"/>
                <a:cs typeface="Calibri"/>
              </a:rPr>
              <a:t>nh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nh</a:t>
            </a:r>
            <a:r>
              <a:rPr sz="2800" spc="-5" dirty="0">
                <a:latin typeface="Calibri"/>
                <a:cs typeface="Calibri"/>
              </a:rPr>
              <a:t>â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4</a:t>
            </a:r>
            <a:r>
              <a:rPr sz="2800" spc="-15" dirty="0">
                <a:latin typeface="Calibri"/>
                <a:cs typeface="Calibri"/>
              </a:rPr>
              <a:t>5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u</a:t>
            </a:r>
            <a:r>
              <a:rPr sz="2800" spc="-5" dirty="0">
                <a:latin typeface="Calibri"/>
                <a:cs typeface="Calibri"/>
              </a:rPr>
              <a:t>ổi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2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i n</a:t>
            </a:r>
            <a:r>
              <a:rPr sz="2800" spc="-5" dirty="0">
                <a:latin typeface="Calibri"/>
                <a:cs typeface="Calibri"/>
              </a:rPr>
              <a:t>ạ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</a:t>
            </a:r>
            <a:r>
              <a:rPr sz="2800" spc="-5" dirty="0">
                <a:latin typeface="Calibri"/>
                <a:cs typeface="Calibri"/>
              </a:rPr>
              <a:t>ia</a:t>
            </a:r>
            <a:r>
              <a:rPr sz="2800" dirty="0">
                <a:latin typeface="Calibri"/>
                <a:cs typeface="Calibri"/>
              </a:rPr>
              <a:t>o 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h</a:t>
            </a:r>
            <a:r>
              <a:rPr sz="2800" spc="-5" dirty="0">
                <a:latin typeface="Calibri"/>
                <a:cs typeface="Calibri"/>
              </a:rPr>
              <a:t>ô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g</a:t>
            </a:r>
            <a:endParaRPr sz="2800">
              <a:latin typeface="Calibri"/>
              <a:cs typeface="Calibri"/>
            </a:endParaRPr>
          </a:p>
          <a:p>
            <a:pPr marL="241300" marR="86360" indent="-228600">
              <a:lnSpc>
                <a:spcPts val="3100"/>
              </a:lnSpc>
              <a:spcBef>
                <a:spcPts val="9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á</a:t>
            </a:r>
            <a:r>
              <a:rPr sz="2800" spc="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t</a:t>
            </a:r>
            <a:r>
              <a:rPr sz="2800" spc="-7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Ph</a:t>
            </a:r>
            <a:r>
              <a:rPr sz="2800" spc="-5" dirty="0">
                <a:latin typeface="Calibri"/>
                <a:cs typeface="Calibri"/>
              </a:rPr>
              <a:t>ả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</a:t>
            </a:r>
            <a:r>
              <a:rPr sz="2800" spc="-20" dirty="0">
                <a:latin typeface="Calibri"/>
                <a:cs typeface="Calibri"/>
              </a:rPr>
              <a:t>ư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25" dirty="0">
                <a:latin typeface="Calibri"/>
                <a:cs typeface="Calibri"/>
              </a:rPr>
              <a:t>g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đ</a:t>
            </a:r>
            <a:r>
              <a:rPr sz="2800" spc="-20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u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ế</a:t>
            </a:r>
            <a:r>
              <a:rPr sz="2800" dirty="0">
                <a:latin typeface="Calibri"/>
                <a:cs typeface="Calibri"/>
              </a:rPr>
              <a:t>n d</a:t>
            </a:r>
            <a:r>
              <a:rPr sz="2800" spc="-5" dirty="0">
                <a:latin typeface="Calibri"/>
                <a:cs typeface="Calibri"/>
              </a:rPr>
              <a:t>ạ</a:t>
            </a:r>
            <a:r>
              <a:rPr sz="2800" dirty="0">
                <a:latin typeface="Calibri"/>
                <a:cs typeface="Calibri"/>
              </a:rPr>
              <a:t>ng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00"/>
              </a:lnSpc>
              <a:spcBef>
                <a:spcPts val="98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Mạ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-20" dirty="0">
                <a:latin typeface="Calibri"/>
                <a:cs typeface="Calibri"/>
              </a:rPr>
              <a:t>á</a:t>
            </a:r>
            <a:r>
              <a:rPr sz="2800" dirty="0">
                <a:latin typeface="Calibri"/>
                <a:cs typeface="Calibri"/>
              </a:rPr>
              <a:t>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à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h</a:t>
            </a:r>
            <a:r>
              <a:rPr sz="2800" spc="-5" dirty="0">
                <a:latin typeface="Calibri"/>
                <a:cs typeface="Calibri"/>
              </a:rPr>
              <a:t>ầ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nh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kh</a:t>
            </a:r>
            <a:r>
              <a:rPr sz="2800" spc="-5" dirty="0">
                <a:latin typeface="Calibri"/>
                <a:cs typeface="Calibri"/>
              </a:rPr>
              <a:t>ô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ổ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h</a:t>
            </a:r>
            <a:r>
              <a:rPr sz="2800" spc="-20" dirty="0">
                <a:latin typeface="Calibri"/>
                <a:cs typeface="Calibri"/>
              </a:rPr>
              <a:t>ư</a:t>
            </a:r>
            <a:r>
              <a:rPr sz="2800" spc="-15" dirty="0">
                <a:latin typeface="Calibri"/>
                <a:cs typeface="Calibri"/>
              </a:rPr>
              <a:t>ơ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g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C</a:t>
            </a:r>
            <a:r>
              <a:rPr sz="2800" spc="5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Ẩ</a:t>
            </a:r>
            <a:r>
              <a:rPr sz="2800" spc="-20" dirty="0">
                <a:latin typeface="Calibri"/>
                <a:cs typeface="Calibri"/>
              </a:rPr>
              <a:t>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Đ</a:t>
            </a:r>
            <a:r>
              <a:rPr sz="2800" spc="-60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ÁN</a:t>
            </a:r>
            <a:r>
              <a:rPr sz="2800" dirty="0">
                <a:latin typeface="Calibri"/>
                <a:cs typeface="Calibri"/>
              </a:rPr>
              <a:t>?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479482" y="1825625"/>
            <a:ext cx="2567035" cy="43513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734059"/>
            <a:ext cx="671195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0" dirty="0">
                <a:latin typeface="Calibri Light"/>
                <a:cs typeface="Calibri Light"/>
              </a:rPr>
              <a:t>ĐI</a:t>
            </a:r>
            <a:r>
              <a:rPr sz="4400" b="0" spc="-30" dirty="0">
                <a:latin typeface="Calibri Light"/>
                <a:cs typeface="Calibri Light"/>
              </a:rPr>
              <a:t>ỀU</a:t>
            </a:r>
            <a:r>
              <a:rPr sz="4400" b="0" spc="5" dirty="0">
                <a:latin typeface="Calibri Light"/>
                <a:cs typeface="Calibri Light"/>
              </a:rPr>
              <a:t> </a:t>
            </a:r>
            <a:r>
              <a:rPr sz="4400" b="0" spc="-5" dirty="0">
                <a:latin typeface="Calibri Light"/>
                <a:cs typeface="Calibri Light"/>
              </a:rPr>
              <a:t>TR</a:t>
            </a:r>
            <a:r>
              <a:rPr sz="4400" b="0" dirty="0">
                <a:latin typeface="Calibri Light"/>
                <a:cs typeface="Calibri Light"/>
              </a:rPr>
              <a:t>Ị</a:t>
            </a:r>
            <a:r>
              <a:rPr sz="4400" b="0" spc="5" dirty="0">
                <a:latin typeface="Calibri Light"/>
                <a:cs typeface="Calibri Light"/>
              </a:rPr>
              <a:t> </a:t>
            </a:r>
            <a:r>
              <a:rPr sz="4400" b="0" spc="-5" dirty="0">
                <a:latin typeface="Calibri Light"/>
                <a:cs typeface="Calibri Light"/>
              </a:rPr>
              <a:t>BỘ</a:t>
            </a:r>
            <a:r>
              <a:rPr sz="4400" b="0" dirty="0">
                <a:latin typeface="Calibri Light"/>
                <a:cs typeface="Calibri Light"/>
              </a:rPr>
              <a:t>T </a:t>
            </a:r>
            <a:r>
              <a:rPr sz="4400" b="0" spc="-5" dirty="0">
                <a:latin typeface="Calibri Light"/>
                <a:cs typeface="Calibri Light"/>
              </a:rPr>
              <a:t>C</a:t>
            </a:r>
            <a:r>
              <a:rPr sz="4400" b="0" dirty="0">
                <a:latin typeface="Calibri Light"/>
                <a:cs typeface="Calibri Light"/>
              </a:rPr>
              <a:t>HỮ</a:t>
            </a:r>
            <a:r>
              <a:rPr sz="4400" b="0" spc="5" dirty="0">
                <a:latin typeface="Calibri Light"/>
                <a:cs typeface="Calibri Light"/>
              </a:rPr>
              <a:t> </a:t>
            </a:r>
            <a:r>
              <a:rPr sz="4400" b="0" spc="-30" dirty="0">
                <a:latin typeface="Calibri Light"/>
                <a:cs typeface="Calibri Light"/>
              </a:rPr>
              <a:t>U</a:t>
            </a:r>
            <a:r>
              <a:rPr sz="4400" b="0" spc="5" dirty="0">
                <a:latin typeface="Calibri Light"/>
                <a:cs typeface="Calibri Light"/>
              </a:rPr>
              <a:t> </a:t>
            </a:r>
            <a:r>
              <a:rPr sz="4400" b="0" spc="-5" dirty="0">
                <a:latin typeface="Calibri Light"/>
                <a:cs typeface="Calibri Light"/>
              </a:rPr>
              <a:t>CẢ</a:t>
            </a:r>
            <a:r>
              <a:rPr sz="4400" b="0" dirty="0">
                <a:latin typeface="Calibri Light"/>
                <a:cs typeface="Calibri Light"/>
              </a:rPr>
              <a:t>I</a:t>
            </a:r>
            <a:r>
              <a:rPr sz="4400" b="0" spc="5" dirty="0">
                <a:latin typeface="Calibri Light"/>
                <a:cs typeface="Calibri Light"/>
              </a:rPr>
              <a:t> </a:t>
            </a:r>
            <a:r>
              <a:rPr sz="4400" b="0" spc="-5" dirty="0">
                <a:latin typeface="Calibri Light"/>
                <a:cs typeface="Calibri Light"/>
              </a:rPr>
              <a:t>T</a:t>
            </a:r>
            <a:r>
              <a:rPr sz="4400" b="0" dirty="0">
                <a:latin typeface="Calibri Light"/>
                <a:cs typeface="Calibri Light"/>
              </a:rPr>
              <a:t>I</a:t>
            </a:r>
            <a:r>
              <a:rPr sz="4400" b="0" spc="-30" dirty="0">
                <a:latin typeface="Calibri Light"/>
                <a:cs typeface="Calibri Light"/>
              </a:rPr>
              <a:t>Ế</a:t>
            </a:r>
            <a:r>
              <a:rPr sz="4400" b="0" dirty="0">
                <a:latin typeface="Calibri Light"/>
                <a:cs typeface="Calibri Light"/>
              </a:rPr>
              <a:t>N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63232"/>
            <a:ext cx="1179195" cy="391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1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u</a:t>
            </a:r>
            <a:r>
              <a:rPr sz="2800" spc="-5" dirty="0">
                <a:latin typeface="Calibri"/>
                <a:cs typeface="Calibri"/>
              </a:rPr>
              <a:t>ầ</a:t>
            </a:r>
            <a:r>
              <a:rPr sz="2800" dirty="0">
                <a:latin typeface="Calibri"/>
                <a:cs typeface="Calibri"/>
              </a:rPr>
              <a:t>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88444" y="1529254"/>
            <a:ext cx="2298504" cy="53283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45732" y="1535276"/>
            <a:ext cx="1964394" cy="53223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734059"/>
            <a:ext cx="146367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0" spc="-25" dirty="0">
                <a:latin typeface="Calibri Light"/>
                <a:cs typeface="Calibri Light"/>
              </a:rPr>
              <a:t>3 </a:t>
            </a:r>
            <a:r>
              <a:rPr sz="4400" b="0" spc="-15" dirty="0">
                <a:latin typeface="Calibri Light"/>
                <a:cs typeface="Calibri Light"/>
              </a:rPr>
              <a:t>t</a:t>
            </a:r>
            <a:r>
              <a:rPr sz="4400" b="0" spc="-30" dirty="0">
                <a:latin typeface="Calibri Light"/>
                <a:cs typeface="Calibri Light"/>
              </a:rPr>
              <a:t>u</a:t>
            </a:r>
            <a:r>
              <a:rPr sz="4400" b="0" spc="-25" dirty="0">
                <a:latin typeface="Calibri Light"/>
                <a:cs typeface="Calibri Light"/>
              </a:rPr>
              <a:t>ần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1751" rIns="0" bIns="0" rtlCol="0">
            <a:spAutoFit/>
          </a:bodyPr>
          <a:lstStyle/>
          <a:p>
            <a:pPr marL="6413500">
              <a:lnSpc>
                <a:spcPct val="100000"/>
              </a:lnSpc>
            </a:pPr>
            <a:r>
              <a:rPr spc="-25" dirty="0"/>
              <a:t>3 </a:t>
            </a:r>
            <a:r>
              <a:rPr spc="-15" dirty="0"/>
              <a:t>t</a:t>
            </a:r>
            <a:r>
              <a:rPr spc="-30" dirty="0"/>
              <a:t>h</a:t>
            </a:r>
            <a:r>
              <a:rPr spc="-25" dirty="0"/>
              <a:t>á</a:t>
            </a:r>
            <a:r>
              <a:rPr spc="-30" dirty="0"/>
              <a:t>n</a:t>
            </a:r>
            <a:r>
              <a:rPr spc="-25" dirty="0"/>
              <a:t>g</a:t>
            </a:r>
          </a:p>
        </p:txBody>
      </p:sp>
      <p:sp>
        <p:nvSpPr>
          <p:cNvPr id="4" name="object 4"/>
          <p:cNvSpPr/>
          <p:nvPr/>
        </p:nvSpPr>
        <p:spPr>
          <a:xfrm>
            <a:off x="336481" y="1825624"/>
            <a:ext cx="2223010" cy="4999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63569" y="1760257"/>
            <a:ext cx="2427762" cy="48370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09363" y="1760258"/>
            <a:ext cx="2329698" cy="49676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12777" y="1754990"/>
            <a:ext cx="2169482" cy="49506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175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C</a:t>
            </a:r>
            <a:r>
              <a:rPr spc="-25" dirty="0"/>
              <a:t>hứ</a:t>
            </a:r>
            <a:r>
              <a:rPr dirty="0"/>
              <a:t>c</a:t>
            </a:r>
            <a:r>
              <a:rPr spc="10" dirty="0"/>
              <a:t> </a:t>
            </a:r>
            <a:r>
              <a:rPr spc="-25" dirty="0"/>
              <a:t>n</a:t>
            </a:r>
            <a:r>
              <a:rPr spc="-20" dirty="0"/>
              <a:t>ă</a:t>
            </a:r>
            <a:r>
              <a:rPr spc="-25" dirty="0"/>
              <a:t>ng</a:t>
            </a:r>
          </a:p>
        </p:txBody>
      </p:sp>
      <p:sp>
        <p:nvSpPr>
          <p:cNvPr id="3" name="object 3"/>
          <p:cNvSpPr/>
          <p:nvPr/>
        </p:nvSpPr>
        <p:spPr>
          <a:xfrm>
            <a:off x="2353067" y="1690690"/>
            <a:ext cx="3008948" cy="48982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50049" y="1690687"/>
            <a:ext cx="4479018" cy="49066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175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G</a:t>
            </a:r>
            <a:r>
              <a:rPr spc="-5" dirty="0"/>
              <a:t>H</a:t>
            </a:r>
            <a:r>
              <a:rPr dirty="0"/>
              <a:t>I</a:t>
            </a:r>
            <a:r>
              <a:rPr spc="5" dirty="0"/>
              <a:t> </a:t>
            </a:r>
            <a:r>
              <a:rPr dirty="0"/>
              <a:t>N</a:t>
            </a:r>
            <a:r>
              <a:rPr spc="-5" dirty="0"/>
              <a:t>H</a:t>
            </a:r>
            <a:r>
              <a:rPr spc="-30" dirty="0"/>
              <a:t>Ớ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63232"/>
            <a:ext cx="10187305" cy="1278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5" dirty="0">
                <a:latin typeface="Calibri"/>
                <a:cs typeface="Calibri"/>
              </a:rPr>
              <a:t>H</a:t>
            </a:r>
            <a:r>
              <a:rPr sz="2800" spc="-5" dirty="0">
                <a:latin typeface="Calibri"/>
                <a:cs typeface="Calibri"/>
              </a:rPr>
              <a:t>ì</a:t>
            </a:r>
            <a:r>
              <a:rPr sz="2800" dirty="0">
                <a:latin typeface="Calibri"/>
                <a:cs typeface="Calibri"/>
              </a:rPr>
              <a:t>nh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ức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là</a:t>
            </a:r>
            <a:r>
              <a:rPr sz="2800" spc="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x</a:t>
            </a:r>
            <a:r>
              <a:rPr sz="2800" spc="-20" dirty="0">
                <a:latin typeface="Calibri"/>
                <a:cs typeface="Calibri"/>
              </a:rPr>
              <a:t>ư</a:t>
            </a:r>
            <a:r>
              <a:rPr sz="2800" spc="5" dirty="0">
                <a:latin typeface="Calibri"/>
                <a:cs typeface="Calibri"/>
              </a:rPr>
              <a:t>ơn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phụ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hu</a:t>
            </a:r>
            <a:r>
              <a:rPr sz="2800" spc="-5" dirty="0">
                <a:latin typeface="Calibri"/>
                <a:cs typeface="Calibri"/>
              </a:rPr>
              <a:t>ộ</a:t>
            </a:r>
            <a:r>
              <a:rPr sz="2800" dirty="0">
                <a:latin typeface="Calibri"/>
                <a:cs typeface="Calibri"/>
              </a:rPr>
              <a:t>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v</a:t>
            </a:r>
            <a:r>
              <a:rPr sz="2800" spc="-20" dirty="0">
                <a:latin typeface="Calibri"/>
                <a:cs typeface="Calibri"/>
              </a:rPr>
              <a:t>à</a:t>
            </a:r>
            <a:r>
              <a:rPr sz="2800" dirty="0">
                <a:latin typeface="Calibri"/>
                <a:cs typeface="Calibri"/>
              </a:rPr>
              <a:t>o k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25" dirty="0">
                <a:latin typeface="Calibri"/>
                <a:cs typeface="Calibri"/>
              </a:rPr>
              <a:t>ể</a:t>
            </a:r>
            <a:r>
              <a:rPr sz="2800" dirty="0">
                <a:latin typeface="Calibri"/>
                <a:cs typeface="Calibri"/>
              </a:rPr>
              <a:t>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</a:t>
            </a:r>
            <a:r>
              <a:rPr sz="2800" spc="-30" dirty="0">
                <a:latin typeface="Calibri"/>
                <a:cs typeface="Calibri"/>
              </a:rPr>
              <a:t>ấ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đ</a:t>
            </a:r>
            <a:r>
              <a:rPr sz="2800" spc="-5" dirty="0">
                <a:latin typeface="Calibri"/>
                <a:cs typeface="Calibri"/>
              </a:rPr>
              <a:t>ộ</a:t>
            </a:r>
            <a:r>
              <a:rPr sz="2800" dirty="0">
                <a:latin typeface="Calibri"/>
                <a:cs typeface="Calibri"/>
              </a:rPr>
              <a:t>ng </a:t>
            </a:r>
            <a:r>
              <a:rPr sz="2800" spc="-45" dirty="0">
                <a:latin typeface="Calibri"/>
                <a:cs typeface="Calibri"/>
              </a:rPr>
              <a:t>x</a:t>
            </a:r>
            <a:r>
              <a:rPr sz="2800" spc="-20" dirty="0">
                <a:latin typeface="Calibri"/>
                <a:cs typeface="Calibri"/>
              </a:rPr>
              <a:t>ư</a:t>
            </a:r>
            <a:r>
              <a:rPr sz="2800" spc="5" dirty="0">
                <a:latin typeface="Calibri"/>
                <a:cs typeface="Calibri"/>
              </a:rPr>
              <a:t>ơn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75" dirty="0">
                <a:latin typeface="Calibri"/>
                <a:cs typeface="Calibri"/>
              </a:rPr>
              <a:t>gã</a:t>
            </a:r>
            <a:r>
              <a:rPr sz="2800" spc="-15" dirty="0">
                <a:latin typeface="Calibri"/>
                <a:cs typeface="Calibri"/>
              </a:rPr>
              <a:t>y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00"/>
              </a:lnSpc>
              <a:spcBef>
                <a:spcPts val="1019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C</a:t>
            </a:r>
            <a:r>
              <a:rPr sz="2800" spc="5" dirty="0">
                <a:latin typeface="Calibri"/>
                <a:cs typeface="Calibri"/>
              </a:rPr>
              <a:t>h</a:t>
            </a:r>
            <a:r>
              <a:rPr sz="2800" spc="-5" dirty="0">
                <a:latin typeface="Calibri"/>
                <a:cs typeface="Calibri"/>
              </a:rPr>
              <a:t>ọ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</a:t>
            </a:r>
            <a:r>
              <a:rPr sz="2800" dirty="0">
                <a:latin typeface="Calibri"/>
                <a:cs typeface="Calibri"/>
              </a:rPr>
              <a:t>ựa phư</a:t>
            </a:r>
            <a:r>
              <a:rPr sz="2800" spc="5" dirty="0">
                <a:latin typeface="Calibri"/>
                <a:cs typeface="Calibri"/>
              </a:rPr>
              <a:t>ơ</a:t>
            </a:r>
            <a:r>
              <a:rPr sz="2800" dirty="0">
                <a:latin typeface="Calibri"/>
                <a:cs typeface="Calibri"/>
              </a:rPr>
              <a:t>ng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ph</a:t>
            </a:r>
            <a:r>
              <a:rPr sz="2800" spc="-5" dirty="0">
                <a:latin typeface="Calibri"/>
                <a:cs typeface="Calibri"/>
              </a:rPr>
              <a:t>á</a:t>
            </a:r>
            <a:r>
              <a:rPr sz="2800" dirty="0">
                <a:latin typeface="Calibri"/>
                <a:cs typeface="Calibri"/>
              </a:rPr>
              <a:t>p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</a:t>
            </a:r>
            <a:r>
              <a:rPr sz="2800" spc="-30" dirty="0">
                <a:latin typeface="Calibri"/>
                <a:cs typeface="Calibri"/>
              </a:rPr>
              <a:t>ấ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đ</a:t>
            </a:r>
            <a:r>
              <a:rPr sz="2800" spc="-5" dirty="0">
                <a:latin typeface="Calibri"/>
                <a:cs typeface="Calibri"/>
              </a:rPr>
              <a:t>ộ</a:t>
            </a:r>
            <a:r>
              <a:rPr sz="2800" dirty="0">
                <a:latin typeface="Calibri"/>
                <a:cs typeface="Calibri"/>
              </a:rPr>
              <a:t>ng </a:t>
            </a:r>
            <a:r>
              <a:rPr sz="2800" spc="-75" dirty="0">
                <a:latin typeface="Calibri"/>
                <a:cs typeface="Calibri"/>
              </a:rPr>
              <a:t>gã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x</a:t>
            </a:r>
            <a:r>
              <a:rPr sz="2800" spc="-20" dirty="0">
                <a:latin typeface="Calibri"/>
                <a:cs typeface="Calibri"/>
              </a:rPr>
              <a:t>ư</a:t>
            </a:r>
            <a:r>
              <a:rPr sz="2800" spc="5" dirty="0">
                <a:latin typeface="Calibri"/>
                <a:cs typeface="Calibri"/>
              </a:rPr>
              <a:t>ơn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phụ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hu</a:t>
            </a:r>
            <a:r>
              <a:rPr sz="2800" spc="-5" dirty="0">
                <a:latin typeface="Calibri"/>
                <a:cs typeface="Calibri"/>
              </a:rPr>
              <a:t>ộ</a:t>
            </a:r>
            <a:r>
              <a:rPr sz="2800" dirty="0">
                <a:latin typeface="Calibri"/>
                <a:cs typeface="Calibri"/>
              </a:rPr>
              <a:t>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v</a:t>
            </a:r>
            <a:r>
              <a:rPr sz="2800" spc="-20" dirty="0">
                <a:latin typeface="Calibri"/>
                <a:cs typeface="Calibri"/>
              </a:rPr>
              <a:t>à</a:t>
            </a:r>
            <a:r>
              <a:rPr sz="2800" dirty="0">
                <a:latin typeface="Calibri"/>
                <a:cs typeface="Calibri"/>
              </a:rPr>
              <a:t>o nh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ề</a:t>
            </a:r>
            <a:r>
              <a:rPr sz="2800" dirty="0">
                <a:latin typeface="Calibri"/>
                <a:cs typeface="Calibri"/>
              </a:rPr>
              <a:t>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y</a:t>
            </a:r>
            <a:r>
              <a:rPr sz="2800" spc="-25" dirty="0">
                <a:latin typeface="Calibri"/>
                <a:cs typeface="Calibri"/>
              </a:rPr>
              <a:t>ế</a:t>
            </a:r>
            <a:r>
              <a:rPr sz="2800" dirty="0">
                <a:latin typeface="Calibri"/>
                <a:cs typeface="Calibri"/>
              </a:rPr>
              <a:t>u </a:t>
            </a:r>
            <a:r>
              <a:rPr sz="2800" spc="-30" dirty="0">
                <a:latin typeface="Calibri"/>
                <a:cs typeface="Calibri"/>
              </a:rPr>
              <a:t>tố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74</Words>
  <Application>Microsoft Office PowerPoint</Application>
  <PresentationFormat>Widescreen</PresentationFormat>
  <Paragraphs>14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3 tháng</vt:lpstr>
      <vt:lpstr>Chức năng</vt:lpstr>
      <vt:lpstr>GHI NHỚ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Nguyen, Phu (Manufacturing, Clayton)</cp:lastModifiedBy>
  <cp:revision>1</cp:revision>
  <dcterms:created xsi:type="dcterms:W3CDTF">2020-06-04T17:06:53Z</dcterms:created>
  <dcterms:modified xsi:type="dcterms:W3CDTF">2020-06-04T09:02:02Z</dcterms:modified>
</cp:coreProperties>
</file>